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 autoCompressPictures="0">
  <p:sldMasterIdLst>
    <p:sldMasterId id="2147483660" r:id="rId1"/>
  </p:sldMasterIdLst>
  <p:notesMasterIdLst>
    <p:notesMasterId r:id="rId6"/>
  </p:notesMasterIdLst>
  <p:sldIdLst>
    <p:sldId id="258" r:id="rId2"/>
    <p:sldId id="259" r:id="rId3"/>
    <p:sldId id="256" r:id="rId4"/>
    <p:sldId id="257" r:id="rId5"/>
  </p:sldIdLst>
  <p:sldSz cx="9144000" cy="7315200"/>
  <p:notesSz cx="7772400" cy="10058400"/>
  <p:defaultTextStyle>
    <a:defPPr>
      <a:defRPr lang="en-GB"/>
    </a:defPPr>
    <a:lvl1pPr algn="l" defTabSz="426568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693172" indent="-266605" algn="l" defTabSz="426568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066419" indent="-213284" algn="l" defTabSz="426568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492987" indent="-213284" algn="l" defTabSz="426568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919554" indent="-213284" algn="l" defTabSz="426568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132838" algn="l" defTabSz="853135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559406" algn="l" defTabSz="853135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2985973" algn="l" defTabSz="853135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412541" algn="l" defTabSz="853135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0" userDrawn="1">
          <p15:clr>
            <a:srgbClr val="A4A3A4"/>
          </p15:clr>
        </p15:guide>
        <p15:guide id="2" pos="26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2D35F"/>
    <a:srgbClr val="0078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21"/>
    <p:restoredTop sz="94651"/>
  </p:normalViewPr>
  <p:slideViewPr>
    <p:cSldViewPr>
      <p:cViewPr>
        <p:scale>
          <a:sx n="170" d="100"/>
          <a:sy n="170" d="100"/>
        </p:scale>
        <p:origin x="992" y="144"/>
      </p:cViewPr>
      <p:guideLst>
        <p:guide orient="horz" pos="2090"/>
        <p:guide pos="2612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528763" y="763588"/>
            <a:ext cx="4713287" cy="377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ea typeface="Arial Unicode MS" charset="0"/>
                <a:cs typeface="Arial Unicode MS" charset="0"/>
              </a:defRPr>
            </a:lvl1pPr>
          </a:lstStyle>
          <a:p>
            <a:endParaRPr lang="en-US" alt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ea typeface="Arial Unicode MS" charset="0"/>
                <a:cs typeface="Arial Unicode MS" charset="0"/>
              </a:defRPr>
            </a:lvl1pPr>
          </a:lstStyle>
          <a:p>
            <a:endParaRPr lang="en-US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ea typeface="Arial Unicode MS" charset="0"/>
                <a:cs typeface="Arial Unicode MS" charset="0"/>
              </a:defRPr>
            </a:lvl1pPr>
          </a:lstStyle>
          <a:p>
            <a:endParaRPr lang="en-US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ea typeface="Arial Unicode MS" charset="0"/>
                <a:cs typeface="Arial Unicode MS" charset="0"/>
              </a:defRPr>
            </a:lvl1pPr>
          </a:lstStyle>
          <a:p>
            <a:fld id="{C88DB6E7-5F44-BC4D-BD33-5252CDD0B8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21390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2656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120" kern="1200">
        <a:solidFill>
          <a:srgbClr val="000000"/>
        </a:solidFill>
        <a:latin typeface="Times New Roman" charset="0"/>
        <a:ea typeface="+mn-ea"/>
        <a:cs typeface="+mn-cs"/>
      </a:defRPr>
    </a:lvl1pPr>
    <a:lvl2pPr marL="693172" indent="-266605" algn="l" defTabSz="42656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120" kern="1200">
        <a:solidFill>
          <a:srgbClr val="000000"/>
        </a:solidFill>
        <a:latin typeface="Times New Roman" charset="0"/>
        <a:ea typeface="+mn-ea"/>
        <a:cs typeface="+mn-cs"/>
      </a:defRPr>
    </a:lvl2pPr>
    <a:lvl3pPr marL="1066419" indent="-213284" algn="l" defTabSz="42656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120" kern="1200">
        <a:solidFill>
          <a:srgbClr val="000000"/>
        </a:solidFill>
        <a:latin typeface="Times New Roman" charset="0"/>
        <a:ea typeface="+mn-ea"/>
        <a:cs typeface="+mn-cs"/>
      </a:defRPr>
    </a:lvl3pPr>
    <a:lvl4pPr marL="1492987" indent="-213284" algn="l" defTabSz="42656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120" kern="1200">
        <a:solidFill>
          <a:srgbClr val="000000"/>
        </a:solidFill>
        <a:latin typeface="Times New Roman" charset="0"/>
        <a:ea typeface="+mn-ea"/>
        <a:cs typeface="+mn-cs"/>
      </a:defRPr>
    </a:lvl4pPr>
    <a:lvl5pPr marL="1919554" indent="-213284" algn="l" defTabSz="42656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120" kern="1200">
        <a:solidFill>
          <a:srgbClr val="000000"/>
        </a:solidFill>
        <a:latin typeface="Times New Roman" charset="0"/>
        <a:ea typeface="+mn-ea"/>
        <a:cs typeface="+mn-cs"/>
      </a:defRPr>
    </a:lvl5pPr>
    <a:lvl6pPr marL="2132838" algn="l" defTabSz="853135" rtl="0" eaLnBrk="1" latinLnBrk="0" hangingPunct="1">
      <a:defRPr sz="1120" kern="1200">
        <a:solidFill>
          <a:schemeClr val="tx1"/>
        </a:solidFill>
        <a:latin typeface="+mn-lt"/>
        <a:ea typeface="+mn-ea"/>
        <a:cs typeface="+mn-cs"/>
      </a:defRPr>
    </a:lvl6pPr>
    <a:lvl7pPr marL="2559406" algn="l" defTabSz="853135" rtl="0" eaLnBrk="1" latinLnBrk="0" hangingPunct="1">
      <a:defRPr sz="1120" kern="1200">
        <a:solidFill>
          <a:schemeClr val="tx1"/>
        </a:solidFill>
        <a:latin typeface="+mn-lt"/>
        <a:ea typeface="+mn-ea"/>
        <a:cs typeface="+mn-cs"/>
      </a:defRPr>
    </a:lvl7pPr>
    <a:lvl8pPr marL="2985973" algn="l" defTabSz="853135" rtl="0" eaLnBrk="1" latinLnBrk="0" hangingPunct="1">
      <a:defRPr sz="1120" kern="1200">
        <a:solidFill>
          <a:schemeClr val="tx1"/>
        </a:solidFill>
        <a:latin typeface="+mn-lt"/>
        <a:ea typeface="+mn-ea"/>
        <a:cs typeface="+mn-cs"/>
      </a:defRPr>
    </a:lvl8pPr>
    <a:lvl9pPr marL="3412541" algn="l" defTabSz="853135" rtl="0" eaLnBrk="1" latinLnBrk="0" hangingPunct="1">
      <a:defRPr sz="11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886ED49-8CA3-344B-8147-9C90CC894446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409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28763" y="763588"/>
            <a:ext cx="471487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09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1103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886ED49-8CA3-344B-8147-9C90CC894446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409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28763" y="763588"/>
            <a:ext cx="471487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09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339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886ED49-8CA3-344B-8147-9C90CC894446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409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28763" y="763588"/>
            <a:ext cx="471487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09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0290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886ED49-8CA3-344B-8147-9C90CC894446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409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28763" y="763588"/>
            <a:ext cx="471487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09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4981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97187"/>
            <a:ext cx="7772400" cy="254677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842174"/>
            <a:ext cx="6858000" cy="176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68CE-DD51-6E43-9118-0E90091FED4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3522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40F28-FC7A-E54E-99FA-CE7329CC0E3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5926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89467"/>
            <a:ext cx="1971675" cy="61992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89467"/>
            <a:ext cx="5800725" cy="619929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CD32-601B-C645-8673-D73F0C48C00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9947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5EF84-45C3-5F46-9430-0D31128AED1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4126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823722"/>
            <a:ext cx="7886700" cy="304291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895429"/>
            <a:ext cx="7886700" cy="160019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393F5-D65C-FF43-AC45-EC586E3BD98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4655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947333"/>
            <a:ext cx="3886200" cy="46414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947333"/>
            <a:ext cx="3886200" cy="46414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B2B5-7150-AC48-9539-1094EA6BBA6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045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9468"/>
            <a:ext cx="7886700" cy="14139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793241"/>
            <a:ext cx="3868340" cy="8788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672080"/>
            <a:ext cx="3868340" cy="39302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793241"/>
            <a:ext cx="3887391" cy="8788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672080"/>
            <a:ext cx="3887391" cy="39302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EA1C-E09E-A844-8317-85DBC6BE6B4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1597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8140-2607-984A-9583-F1C07911262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7468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66F6-56DB-2E44-A5DF-72AAF4D45C8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141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87680"/>
            <a:ext cx="2949178" cy="17068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53255"/>
            <a:ext cx="4629150" cy="519853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94560"/>
            <a:ext cx="2949178" cy="40656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70344-73C1-B841-BF31-FE3DE174EBF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8634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87680"/>
            <a:ext cx="2949178" cy="17068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053255"/>
            <a:ext cx="4629150" cy="519853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94560"/>
            <a:ext cx="2949178" cy="40656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412D7-03B2-BE4B-A4A5-E056264B12E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1044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89468"/>
            <a:ext cx="788670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947333"/>
            <a:ext cx="788670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780108"/>
            <a:ext cx="20574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780108"/>
            <a:ext cx="30861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780108"/>
            <a:ext cx="20574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B811E-209F-8B44-ADDE-AEA63D19098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176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TextBox 3641"/>
          <p:cNvSpPr txBox="1">
            <a:spLocks noChangeArrowheads="1"/>
          </p:cNvSpPr>
          <p:nvPr/>
        </p:nvSpPr>
        <p:spPr bwMode="auto">
          <a:xfrm>
            <a:off x="457200" y="914400"/>
            <a:ext cx="782265" cy="257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b="1" dirty="0" smtClean="0"/>
              <a:t>Clouds</a:t>
            </a:r>
          </a:p>
        </p:txBody>
      </p:sp>
      <p:grpSp>
        <p:nvGrpSpPr>
          <p:cNvPr id="325" name="Group 324"/>
          <p:cNvGrpSpPr/>
          <p:nvPr/>
        </p:nvGrpSpPr>
        <p:grpSpPr>
          <a:xfrm>
            <a:off x="4858175" y="1902890"/>
            <a:ext cx="290805" cy="279693"/>
            <a:chOff x="4858175" y="1902890"/>
            <a:chExt cx="290805" cy="279693"/>
          </a:xfrm>
          <a:solidFill>
            <a:srgbClr val="02D35F"/>
          </a:solidFill>
        </p:grpSpPr>
        <p:sp>
          <p:nvSpPr>
            <p:cNvPr id="1151" name="Freeform 31"/>
            <p:cNvSpPr>
              <a:spLocks noChangeArrowheads="1"/>
            </p:cNvSpPr>
            <p:nvPr/>
          </p:nvSpPr>
          <p:spPr bwMode="auto">
            <a:xfrm>
              <a:off x="4948935" y="1986243"/>
              <a:ext cx="127807" cy="196340"/>
            </a:xfrm>
            <a:custGeom>
              <a:avLst/>
              <a:gdLst>
                <a:gd name="T0" fmla="*/ 11 w 305"/>
                <a:gd name="T1" fmla="*/ 0 h 468"/>
                <a:gd name="T2" fmla="*/ 11 w 305"/>
                <a:gd name="T3" fmla="*/ 0 h 468"/>
                <a:gd name="T4" fmla="*/ 0 w 305"/>
                <a:gd name="T5" fmla="*/ 11 h 468"/>
                <a:gd name="T6" fmla="*/ 0 w 305"/>
                <a:gd name="T7" fmla="*/ 455 h 468"/>
                <a:gd name="T8" fmla="*/ 11 w 305"/>
                <a:gd name="T9" fmla="*/ 467 h 468"/>
                <a:gd name="T10" fmla="*/ 291 w 305"/>
                <a:gd name="T11" fmla="*/ 467 h 468"/>
                <a:gd name="T12" fmla="*/ 304 w 305"/>
                <a:gd name="T13" fmla="*/ 455 h 468"/>
                <a:gd name="T14" fmla="*/ 304 w 305"/>
                <a:gd name="T15" fmla="*/ 11 h 468"/>
                <a:gd name="T16" fmla="*/ 291 w 305"/>
                <a:gd name="T17" fmla="*/ 0 h 468"/>
                <a:gd name="T18" fmla="*/ 11 w 305"/>
                <a:gd name="T19" fmla="*/ 0 h 468"/>
                <a:gd name="T20" fmla="*/ 280 w 305"/>
                <a:gd name="T21" fmla="*/ 443 h 468"/>
                <a:gd name="T22" fmla="*/ 280 w 305"/>
                <a:gd name="T23" fmla="*/ 443 h 468"/>
                <a:gd name="T24" fmla="*/ 24 w 305"/>
                <a:gd name="T25" fmla="*/ 443 h 468"/>
                <a:gd name="T26" fmla="*/ 24 w 305"/>
                <a:gd name="T27" fmla="*/ 24 h 468"/>
                <a:gd name="T28" fmla="*/ 280 w 305"/>
                <a:gd name="T29" fmla="*/ 24 h 468"/>
                <a:gd name="T30" fmla="*/ 280 w 305"/>
                <a:gd name="T31" fmla="*/ 443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5" h="468">
                  <a:moveTo>
                    <a:pt x="11" y="0"/>
                  </a:moveTo>
                  <a:lnTo>
                    <a:pt x="11" y="0"/>
                  </a:lnTo>
                  <a:cubicBezTo>
                    <a:pt x="5" y="0"/>
                    <a:pt x="0" y="5"/>
                    <a:pt x="0" y="11"/>
                  </a:cubicBezTo>
                  <a:cubicBezTo>
                    <a:pt x="0" y="455"/>
                    <a:pt x="0" y="455"/>
                    <a:pt x="0" y="455"/>
                  </a:cubicBezTo>
                  <a:cubicBezTo>
                    <a:pt x="0" y="462"/>
                    <a:pt x="5" y="467"/>
                    <a:pt x="11" y="467"/>
                  </a:cubicBezTo>
                  <a:cubicBezTo>
                    <a:pt x="291" y="467"/>
                    <a:pt x="291" y="467"/>
                    <a:pt x="291" y="467"/>
                  </a:cubicBezTo>
                  <a:cubicBezTo>
                    <a:pt x="298" y="467"/>
                    <a:pt x="304" y="462"/>
                    <a:pt x="304" y="455"/>
                  </a:cubicBezTo>
                  <a:cubicBezTo>
                    <a:pt x="304" y="11"/>
                    <a:pt x="304" y="11"/>
                    <a:pt x="304" y="11"/>
                  </a:cubicBezTo>
                  <a:cubicBezTo>
                    <a:pt x="304" y="5"/>
                    <a:pt x="298" y="0"/>
                    <a:pt x="291" y="0"/>
                  </a:cubicBezTo>
                  <a:lnTo>
                    <a:pt x="11" y="0"/>
                  </a:lnTo>
                  <a:close/>
                  <a:moveTo>
                    <a:pt x="280" y="443"/>
                  </a:moveTo>
                  <a:lnTo>
                    <a:pt x="280" y="443"/>
                  </a:lnTo>
                  <a:cubicBezTo>
                    <a:pt x="24" y="443"/>
                    <a:pt x="24" y="443"/>
                    <a:pt x="24" y="443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80" y="24"/>
                    <a:pt x="280" y="24"/>
                    <a:pt x="280" y="24"/>
                  </a:cubicBezTo>
                  <a:lnTo>
                    <a:pt x="280" y="44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2" name="Freeform 32"/>
            <p:cNvSpPr>
              <a:spLocks noChangeArrowheads="1"/>
            </p:cNvSpPr>
            <p:nvPr/>
          </p:nvSpPr>
          <p:spPr bwMode="auto">
            <a:xfrm>
              <a:off x="4969311" y="2017731"/>
              <a:ext cx="88909" cy="88909"/>
            </a:xfrm>
            <a:custGeom>
              <a:avLst/>
              <a:gdLst>
                <a:gd name="T0" fmla="*/ 12 w 212"/>
                <a:gd name="T1" fmla="*/ 209 h 210"/>
                <a:gd name="T2" fmla="*/ 12 w 212"/>
                <a:gd name="T3" fmla="*/ 209 h 210"/>
                <a:gd name="T4" fmla="*/ 199 w 212"/>
                <a:gd name="T5" fmla="*/ 209 h 210"/>
                <a:gd name="T6" fmla="*/ 211 w 212"/>
                <a:gd name="T7" fmla="*/ 197 h 210"/>
                <a:gd name="T8" fmla="*/ 211 w 212"/>
                <a:gd name="T9" fmla="*/ 11 h 210"/>
                <a:gd name="T10" fmla="*/ 199 w 212"/>
                <a:gd name="T11" fmla="*/ 0 h 210"/>
                <a:gd name="T12" fmla="*/ 12 w 212"/>
                <a:gd name="T13" fmla="*/ 0 h 210"/>
                <a:gd name="T14" fmla="*/ 0 w 212"/>
                <a:gd name="T15" fmla="*/ 11 h 210"/>
                <a:gd name="T16" fmla="*/ 0 w 212"/>
                <a:gd name="T17" fmla="*/ 197 h 210"/>
                <a:gd name="T18" fmla="*/ 12 w 212"/>
                <a:gd name="T19" fmla="*/ 209 h 210"/>
                <a:gd name="T20" fmla="*/ 23 w 212"/>
                <a:gd name="T21" fmla="*/ 23 h 210"/>
                <a:gd name="T22" fmla="*/ 23 w 212"/>
                <a:gd name="T23" fmla="*/ 23 h 210"/>
                <a:gd name="T24" fmla="*/ 187 w 212"/>
                <a:gd name="T25" fmla="*/ 23 h 210"/>
                <a:gd name="T26" fmla="*/ 187 w 212"/>
                <a:gd name="T27" fmla="*/ 186 h 210"/>
                <a:gd name="T28" fmla="*/ 23 w 212"/>
                <a:gd name="T29" fmla="*/ 186 h 210"/>
                <a:gd name="T30" fmla="*/ 23 w 212"/>
                <a:gd name="T31" fmla="*/ 2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2" h="210">
                  <a:moveTo>
                    <a:pt x="12" y="209"/>
                  </a:moveTo>
                  <a:lnTo>
                    <a:pt x="12" y="209"/>
                  </a:lnTo>
                  <a:cubicBezTo>
                    <a:pt x="199" y="209"/>
                    <a:pt x="199" y="209"/>
                    <a:pt x="199" y="209"/>
                  </a:cubicBezTo>
                  <a:cubicBezTo>
                    <a:pt x="206" y="209"/>
                    <a:pt x="211" y="204"/>
                    <a:pt x="211" y="197"/>
                  </a:cubicBezTo>
                  <a:cubicBezTo>
                    <a:pt x="211" y="11"/>
                    <a:pt x="211" y="11"/>
                    <a:pt x="211" y="11"/>
                  </a:cubicBezTo>
                  <a:cubicBezTo>
                    <a:pt x="211" y="5"/>
                    <a:pt x="206" y="0"/>
                    <a:pt x="199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5"/>
                    <a:pt x="0" y="11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204"/>
                    <a:pt x="6" y="209"/>
                    <a:pt x="12" y="209"/>
                  </a:cubicBezTo>
                  <a:close/>
                  <a:moveTo>
                    <a:pt x="23" y="23"/>
                  </a:moveTo>
                  <a:lnTo>
                    <a:pt x="23" y="23"/>
                  </a:lnTo>
                  <a:cubicBezTo>
                    <a:pt x="187" y="23"/>
                    <a:pt x="187" y="23"/>
                    <a:pt x="187" y="23"/>
                  </a:cubicBezTo>
                  <a:cubicBezTo>
                    <a:pt x="187" y="186"/>
                    <a:pt x="187" y="186"/>
                    <a:pt x="187" y="186"/>
                  </a:cubicBezTo>
                  <a:cubicBezTo>
                    <a:pt x="23" y="186"/>
                    <a:pt x="23" y="186"/>
                    <a:pt x="23" y="186"/>
                  </a:cubicBezTo>
                  <a:lnTo>
                    <a:pt x="23" y="2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3" name="Freeform 33"/>
            <p:cNvSpPr>
              <a:spLocks noChangeArrowheads="1"/>
            </p:cNvSpPr>
            <p:nvPr/>
          </p:nvSpPr>
          <p:spPr bwMode="auto">
            <a:xfrm>
              <a:off x="4995242" y="2127015"/>
              <a:ext cx="35192" cy="35192"/>
            </a:xfrm>
            <a:custGeom>
              <a:avLst/>
              <a:gdLst>
                <a:gd name="T0" fmla="*/ 40 w 82"/>
                <a:gd name="T1" fmla="*/ 0 h 83"/>
                <a:gd name="T2" fmla="*/ 40 w 82"/>
                <a:gd name="T3" fmla="*/ 0 h 83"/>
                <a:gd name="T4" fmla="*/ 0 w 82"/>
                <a:gd name="T5" fmla="*/ 42 h 83"/>
                <a:gd name="T6" fmla="*/ 40 w 82"/>
                <a:gd name="T7" fmla="*/ 82 h 83"/>
                <a:gd name="T8" fmla="*/ 81 w 82"/>
                <a:gd name="T9" fmla="*/ 42 h 83"/>
                <a:gd name="T10" fmla="*/ 40 w 82"/>
                <a:gd name="T11" fmla="*/ 0 h 83"/>
                <a:gd name="T12" fmla="*/ 40 w 82"/>
                <a:gd name="T13" fmla="*/ 59 h 83"/>
                <a:gd name="T14" fmla="*/ 40 w 82"/>
                <a:gd name="T15" fmla="*/ 59 h 83"/>
                <a:gd name="T16" fmla="*/ 23 w 82"/>
                <a:gd name="T17" fmla="*/ 42 h 83"/>
                <a:gd name="T18" fmla="*/ 40 w 82"/>
                <a:gd name="T19" fmla="*/ 24 h 83"/>
                <a:gd name="T20" fmla="*/ 58 w 82"/>
                <a:gd name="T21" fmla="*/ 42 h 83"/>
                <a:gd name="T22" fmla="*/ 40 w 82"/>
                <a:gd name="T23" fmla="*/ 59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" h="83">
                  <a:moveTo>
                    <a:pt x="40" y="0"/>
                  </a:moveTo>
                  <a:lnTo>
                    <a:pt x="40" y="0"/>
                  </a:lnTo>
                  <a:cubicBezTo>
                    <a:pt x="18" y="0"/>
                    <a:pt x="0" y="19"/>
                    <a:pt x="0" y="42"/>
                  </a:cubicBezTo>
                  <a:cubicBezTo>
                    <a:pt x="0" y="64"/>
                    <a:pt x="18" y="82"/>
                    <a:pt x="40" y="82"/>
                  </a:cubicBezTo>
                  <a:cubicBezTo>
                    <a:pt x="62" y="82"/>
                    <a:pt x="81" y="64"/>
                    <a:pt x="81" y="42"/>
                  </a:cubicBezTo>
                  <a:cubicBezTo>
                    <a:pt x="81" y="19"/>
                    <a:pt x="62" y="0"/>
                    <a:pt x="40" y="0"/>
                  </a:cubicBezTo>
                  <a:close/>
                  <a:moveTo>
                    <a:pt x="40" y="59"/>
                  </a:moveTo>
                  <a:lnTo>
                    <a:pt x="40" y="59"/>
                  </a:lnTo>
                  <a:cubicBezTo>
                    <a:pt x="31" y="59"/>
                    <a:pt x="23" y="51"/>
                    <a:pt x="23" y="42"/>
                  </a:cubicBezTo>
                  <a:cubicBezTo>
                    <a:pt x="23" y="31"/>
                    <a:pt x="31" y="24"/>
                    <a:pt x="40" y="24"/>
                  </a:cubicBezTo>
                  <a:cubicBezTo>
                    <a:pt x="50" y="24"/>
                    <a:pt x="58" y="31"/>
                    <a:pt x="58" y="42"/>
                  </a:cubicBezTo>
                  <a:cubicBezTo>
                    <a:pt x="58" y="51"/>
                    <a:pt x="50" y="59"/>
                    <a:pt x="40" y="5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4" name="Freeform 34"/>
            <p:cNvSpPr>
              <a:spLocks noChangeArrowheads="1"/>
            </p:cNvSpPr>
            <p:nvPr/>
          </p:nvSpPr>
          <p:spPr bwMode="auto">
            <a:xfrm>
              <a:off x="4858175" y="1902890"/>
              <a:ext cx="290805" cy="211158"/>
            </a:xfrm>
            <a:custGeom>
              <a:avLst/>
              <a:gdLst>
                <a:gd name="T0" fmla="*/ 157 w 694"/>
                <a:gd name="T1" fmla="*/ 501 h 502"/>
                <a:gd name="T2" fmla="*/ 157 w 694"/>
                <a:gd name="T3" fmla="*/ 501 h 502"/>
                <a:gd name="T4" fmla="*/ 177 w 694"/>
                <a:gd name="T5" fmla="*/ 501 h 502"/>
                <a:gd name="T6" fmla="*/ 188 w 694"/>
                <a:gd name="T7" fmla="*/ 489 h 502"/>
                <a:gd name="T8" fmla="*/ 177 w 694"/>
                <a:gd name="T9" fmla="*/ 478 h 502"/>
                <a:gd name="T10" fmla="*/ 157 w 694"/>
                <a:gd name="T11" fmla="*/ 478 h 502"/>
                <a:gd name="T12" fmla="*/ 23 w 694"/>
                <a:gd name="T13" fmla="*/ 337 h 502"/>
                <a:gd name="T14" fmla="*/ 158 w 694"/>
                <a:gd name="T15" fmla="*/ 198 h 502"/>
                <a:gd name="T16" fmla="*/ 159 w 694"/>
                <a:gd name="T17" fmla="*/ 198 h 502"/>
                <a:gd name="T18" fmla="*/ 164 w 694"/>
                <a:gd name="T19" fmla="*/ 199 h 502"/>
                <a:gd name="T20" fmla="*/ 176 w 694"/>
                <a:gd name="T21" fmla="*/ 191 h 502"/>
                <a:gd name="T22" fmla="*/ 390 w 694"/>
                <a:gd name="T23" fmla="*/ 24 h 502"/>
                <a:gd name="T24" fmla="*/ 612 w 694"/>
                <a:gd name="T25" fmla="*/ 246 h 502"/>
                <a:gd name="T26" fmla="*/ 611 w 694"/>
                <a:gd name="T27" fmla="*/ 262 h 502"/>
                <a:gd name="T28" fmla="*/ 617 w 694"/>
                <a:gd name="T29" fmla="*/ 273 h 502"/>
                <a:gd name="T30" fmla="*/ 670 w 694"/>
                <a:gd name="T31" fmla="*/ 366 h 502"/>
                <a:gd name="T32" fmla="*/ 565 w 694"/>
                <a:gd name="T33" fmla="*/ 478 h 502"/>
                <a:gd name="T34" fmla="*/ 554 w 694"/>
                <a:gd name="T35" fmla="*/ 489 h 502"/>
                <a:gd name="T36" fmla="*/ 565 w 694"/>
                <a:gd name="T37" fmla="*/ 501 h 502"/>
                <a:gd name="T38" fmla="*/ 693 w 694"/>
                <a:gd name="T39" fmla="*/ 366 h 502"/>
                <a:gd name="T40" fmla="*/ 635 w 694"/>
                <a:gd name="T41" fmla="*/ 257 h 502"/>
                <a:gd name="T42" fmla="*/ 635 w 694"/>
                <a:gd name="T43" fmla="*/ 246 h 502"/>
                <a:gd name="T44" fmla="*/ 390 w 694"/>
                <a:gd name="T45" fmla="*/ 0 h 502"/>
                <a:gd name="T46" fmla="*/ 156 w 694"/>
                <a:gd name="T47" fmla="*/ 175 h 502"/>
                <a:gd name="T48" fmla="*/ 0 w 694"/>
                <a:gd name="T49" fmla="*/ 337 h 502"/>
                <a:gd name="T50" fmla="*/ 157 w 694"/>
                <a:gd name="T51" fmla="*/ 501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94" h="502">
                  <a:moveTo>
                    <a:pt x="157" y="501"/>
                  </a:moveTo>
                  <a:lnTo>
                    <a:pt x="157" y="501"/>
                  </a:lnTo>
                  <a:cubicBezTo>
                    <a:pt x="177" y="501"/>
                    <a:pt x="177" y="501"/>
                    <a:pt x="177" y="501"/>
                  </a:cubicBezTo>
                  <a:cubicBezTo>
                    <a:pt x="183" y="501"/>
                    <a:pt x="188" y="496"/>
                    <a:pt x="188" y="489"/>
                  </a:cubicBezTo>
                  <a:cubicBezTo>
                    <a:pt x="188" y="483"/>
                    <a:pt x="183" y="478"/>
                    <a:pt x="177" y="478"/>
                  </a:cubicBezTo>
                  <a:cubicBezTo>
                    <a:pt x="157" y="478"/>
                    <a:pt x="157" y="478"/>
                    <a:pt x="157" y="478"/>
                  </a:cubicBezTo>
                  <a:cubicBezTo>
                    <a:pt x="84" y="478"/>
                    <a:pt x="23" y="413"/>
                    <a:pt x="23" y="337"/>
                  </a:cubicBezTo>
                  <a:cubicBezTo>
                    <a:pt x="23" y="262"/>
                    <a:pt x="84" y="198"/>
                    <a:pt x="158" y="198"/>
                  </a:cubicBezTo>
                  <a:lnTo>
                    <a:pt x="159" y="198"/>
                  </a:lnTo>
                  <a:cubicBezTo>
                    <a:pt x="160" y="199"/>
                    <a:pt x="162" y="199"/>
                    <a:pt x="164" y="199"/>
                  </a:cubicBezTo>
                  <a:cubicBezTo>
                    <a:pt x="170" y="200"/>
                    <a:pt x="175" y="196"/>
                    <a:pt x="176" y="191"/>
                  </a:cubicBezTo>
                  <a:cubicBezTo>
                    <a:pt x="201" y="92"/>
                    <a:pt x="289" y="24"/>
                    <a:pt x="390" y="24"/>
                  </a:cubicBezTo>
                  <a:cubicBezTo>
                    <a:pt x="512" y="24"/>
                    <a:pt x="612" y="123"/>
                    <a:pt x="612" y="246"/>
                  </a:cubicBezTo>
                  <a:cubicBezTo>
                    <a:pt x="612" y="251"/>
                    <a:pt x="612" y="257"/>
                    <a:pt x="611" y="262"/>
                  </a:cubicBezTo>
                  <a:cubicBezTo>
                    <a:pt x="611" y="267"/>
                    <a:pt x="613" y="271"/>
                    <a:pt x="617" y="273"/>
                  </a:cubicBezTo>
                  <a:cubicBezTo>
                    <a:pt x="650" y="292"/>
                    <a:pt x="670" y="328"/>
                    <a:pt x="670" y="366"/>
                  </a:cubicBezTo>
                  <a:cubicBezTo>
                    <a:pt x="670" y="427"/>
                    <a:pt x="623" y="478"/>
                    <a:pt x="565" y="478"/>
                  </a:cubicBezTo>
                  <a:cubicBezTo>
                    <a:pt x="559" y="478"/>
                    <a:pt x="554" y="483"/>
                    <a:pt x="554" y="489"/>
                  </a:cubicBezTo>
                  <a:cubicBezTo>
                    <a:pt x="554" y="496"/>
                    <a:pt x="559" y="501"/>
                    <a:pt x="565" y="501"/>
                  </a:cubicBezTo>
                  <a:cubicBezTo>
                    <a:pt x="635" y="501"/>
                    <a:pt x="693" y="439"/>
                    <a:pt x="693" y="366"/>
                  </a:cubicBezTo>
                  <a:cubicBezTo>
                    <a:pt x="693" y="323"/>
                    <a:pt x="672" y="280"/>
                    <a:pt x="635" y="257"/>
                  </a:cubicBezTo>
                  <a:cubicBezTo>
                    <a:pt x="635" y="253"/>
                    <a:pt x="635" y="249"/>
                    <a:pt x="635" y="246"/>
                  </a:cubicBezTo>
                  <a:cubicBezTo>
                    <a:pt x="635" y="110"/>
                    <a:pt x="526" y="0"/>
                    <a:pt x="390" y="0"/>
                  </a:cubicBezTo>
                  <a:cubicBezTo>
                    <a:pt x="282" y="0"/>
                    <a:pt x="186" y="72"/>
                    <a:pt x="156" y="175"/>
                  </a:cubicBezTo>
                  <a:cubicBezTo>
                    <a:pt x="71" y="175"/>
                    <a:pt x="0" y="250"/>
                    <a:pt x="0" y="337"/>
                  </a:cubicBezTo>
                  <a:cubicBezTo>
                    <a:pt x="0" y="426"/>
                    <a:pt x="72" y="501"/>
                    <a:pt x="157" y="50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8" name="Group 327"/>
          <p:cNvGrpSpPr/>
          <p:nvPr/>
        </p:nvGrpSpPr>
        <p:grpSpPr>
          <a:xfrm>
            <a:off x="7458751" y="1895481"/>
            <a:ext cx="290805" cy="296363"/>
            <a:chOff x="7458751" y="1895481"/>
            <a:chExt cx="290805" cy="296363"/>
          </a:xfrm>
          <a:solidFill>
            <a:srgbClr val="02D35F"/>
          </a:solidFill>
        </p:grpSpPr>
        <p:sp>
          <p:nvSpPr>
            <p:cNvPr id="1155" name="Freeform 35"/>
            <p:cNvSpPr>
              <a:spLocks noChangeArrowheads="1"/>
            </p:cNvSpPr>
            <p:nvPr/>
          </p:nvSpPr>
          <p:spPr bwMode="auto">
            <a:xfrm>
              <a:off x="7542102" y="1995504"/>
              <a:ext cx="137067" cy="196340"/>
            </a:xfrm>
            <a:custGeom>
              <a:avLst/>
              <a:gdLst>
                <a:gd name="T0" fmla="*/ 12 w 327"/>
                <a:gd name="T1" fmla="*/ 0 h 468"/>
                <a:gd name="T2" fmla="*/ 12 w 327"/>
                <a:gd name="T3" fmla="*/ 0 h 468"/>
                <a:gd name="T4" fmla="*/ 0 w 327"/>
                <a:gd name="T5" fmla="*/ 12 h 468"/>
                <a:gd name="T6" fmla="*/ 0 w 327"/>
                <a:gd name="T7" fmla="*/ 455 h 468"/>
                <a:gd name="T8" fmla="*/ 12 w 327"/>
                <a:gd name="T9" fmla="*/ 467 h 468"/>
                <a:gd name="T10" fmla="*/ 315 w 327"/>
                <a:gd name="T11" fmla="*/ 467 h 468"/>
                <a:gd name="T12" fmla="*/ 326 w 327"/>
                <a:gd name="T13" fmla="*/ 455 h 468"/>
                <a:gd name="T14" fmla="*/ 326 w 327"/>
                <a:gd name="T15" fmla="*/ 12 h 468"/>
                <a:gd name="T16" fmla="*/ 315 w 327"/>
                <a:gd name="T17" fmla="*/ 0 h 468"/>
                <a:gd name="T18" fmla="*/ 12 w 327"/>
                <a:gd name="T19" fmla="*/ 0 h 468"/>
                <a:gd name="T20" fmla="*/ 303 w 327"/>
                <a:gd name="T21" fmla="*/ 443 h 468"/>
                <a:gd name="T22" fmla="*/ 303 w 327"/>
                <a:gd name="T23" fmla="*/ 443 h 468"/>
                <a:gd name="T24" fmla="*/ 23 w 327"/>
                <a:gd name="T25" fmla="*/ 443 h 468"/>
                <a:gd name="T26" fmla="*/ 23 w 327"/>
                <a:gd name="T27" fmla="*/ 24 h 468"/>
                <a:gd name="T28" fmla="*/ 303 w 327"/>
                <a:gd name="T29" fmla="*/ 24 h 468"/>
                <a:gd name="T30" fmla="*/ 303 w 327"/>
                <a:gd name="T31" fmla="*/ 443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7" h="468">
                  <a:moveTo>
                    <a:pt x="12" y="0"/>
                  </a:moveTo>
                  <a:lnTo>
                    <a:pt x="12" y="0"/>
                  </a:lnTo>
                  <a:cubicBezTo>
                    <a:pt x="6" y="0"/>
                    <a:pt x="0" y="5"/>
                    <a:pt x="0" y="12"/>
                  </a:cubicBezTo>
                  <a:cubicBezTo>
                    <a:pt x="0" y="455"/>
                    <a:pt x="0" y="455"/>
                    <a:pt x="0" y="455"/>
                  </a:cubicBezTo>
                  <a:cubicBezTo>
                    <a:pt x="0" y="462"/>
                    <a:pt x="6" y="467"/>
                    <a:pt x="12" y="467"/>
                  </a:cubicBezTo>
                  <a:cubicBezTo>
                    <a:pt x="315" y="467"/>
                    <a:pt x="315" y="467"/>
                    <a:pt x="315" y="467"/>
                  </a:cubicBezTo>
                  <a:cubicBezTo>
                    <a:pt x="321" y="467"/>
                    <a:pt x="326" y="462"/>
                    <a:pt x="326" y="455"/>
                  </a:cubicBezTo>
                  <a:cubicBezTo>
                    <a:pt x="326" y="12"/>
                    <a:pt x="326" y="12"/>
                    <a:pt x="326" y="12"/>
                  </a:cubicBezTo>
                  <a:cubicBezTo>
                    <a:pt x="326" y="5"/>
                    <a:pt x="321" y="0"/>
                    <a:pt x="315" y="0"/>
                  </a:cubicBezTo>
                  <a:lnTo>
                    <a:pt x="12" y="0"/>
                  </a:lnTo>
                  <a:close/>
                  <a:moveTo>
                    <a:pt x="303" y="443"/>
                  </a:moveTo>
                  <a:lnTo>
                    <a:pt x="303" y="443"/>
                  </a:lnTo>
                  <a:cubicBezTo>
                    <a:pt x="23" y="443"/>
                    <a:pt x="23" y="443"/>
                    <a:pt x="23" y="443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303" y="24"/>
                    <a:pt x="303" y="24"/>
                    <a:pt x="303" y="24"/>
                  </a:cubicBezTo>
                  <a:lnTo>
                    <a:pt x="303" y="44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6" name="Freeform 36"/>
            <p:cNvSpPr>
              <a:spLocks noChangeArrowheads="1"/>
            </p:cNvSpPr>
            <p:nvPr/>
          </p:nvSpPr>
          <p:spPr bwMode="auto">
            <a:xfrm>
              <a:off x="7593965" y="2134424"/>
              <a:ext cx="37045" cy="37045"/>
            </a:xfrm>
            <a:custGeom>
              <a:avLst/>
              <a:gdLst>
                <a:gd name="T0" fmla="*/ 43 w 87"/>
                <a:gd name="T1" fmla="*/ 85 h 86"/>
                <a:gd name="T2" fmla="*/ 43 w 87"/>
                <a:gd name="T3" fmla="*/ 85 h 86"/>
                <a:gd name="T4" fmla="*/ 86 w 87"/>
                <a:gd name="T5" fmla="*/ 42 h 86"/>
                <a:gd name="T6" fmla="*/ 43 w 87"/>
                <a:gd name="T7" fmla="*/ 0 h 86"/>
                <a:gd name="T8" fmla="*/ 0 w 87"/>
                <a:gd name="T9" fmla="*/ 42 h 86"/>
                <a:gd name="T10" fmla="*/ 43 w 87"/>
                <a:gd name="T11" fmla="*/ 85 h 86"/>
                <a:gd name="T12" fmla="*/ 43 w 87"/>
                <a:gd name="T13" fmla="*/ 23 h 86"/>
                <a:gd name="T14" fmla="*/ 43 w 87"/>
                <a:gd name="T15" fmla="*/ 23 h 86"/>
                <a:gd name="T16" fmla="*/ 62 w 87"/>
                <a:gd name="T17" fmla="*/ 42 h 86"/>
                <a:gd name="T18" fmla="*/ 43 w 87"/>
                <a:gd name="T19" fmla="*/ 61 h 86"/>
                <a:gd name="T20" fmla="*/ 23 w 87"/>
                <a:gd name="T21" fmla="*/ 42 h 86"/>
                <a:gd name="T22" fmla="*/ 43 w 87"/>
                <a:gd name="T23" fmla="*/ 2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7" h="86">
                  <a:moveTo>
                    <a:pt x="43" y="85"/>
                  </a:moveTo>
                  <a:lnTo>
                    <a:pt x="43" y="85"/>
                  </a:lnTo>
                  <a:cubicBezTo>
                    <a:pt x="66" y="85"/>
                    <a:pt x="86" y="66"/>
                    <a:pt x="86" y="42"/>
                  </a:cubicBezTo>
                  <a:cubicBezTo>
                    <a:pt x="86" y="18"/>
                    <a:pt x="66" y="0"/>
                    <a:pt x="43" y="0"/>
                  </a:cubicBezTo>
                  <a:cubicBezTo>
                    <a:pt x="19" y="0"/>
                    <a:pt x="0" y="18"/>
                    <a:pt x="0" y="42"/>
                  </a:cubicBezTo>
                  <a:cubicBezTo>
                    <a:pt x="0" y="66"/>
                    <a:pt x="19" y="85"/>
                    <a:pt x="43" y="85"/>
                  </a:cubicBezTo>
                  <a:close/>
                  <a:moveTo>
                    <a:pt x="43" y="23"/>
                  </a:moveTo>
                  <a:lnTo>
                    <a:pt x="43" y="23"/>
                  </a:lnTo>
                  <a:cubicBezTo>
                    <a:pt x="53" y="23"/>
                    <a:pt x="62" y="32"/>
                    <a:pt x="62" y="42"/>
                  </a:cubicBezTo>
                  <a:cubicBezTo>
                    <a:pt x="62" y="53"/>
                    <a:pt x="53" y="61"/>
                    <a:pt x="43" y="61"/>
                  </a:cubicBezTo>
                  <a:cubicBezTo>
                    <a:pt x="33" y="61"/>
                    <a:pt x="23" y="53"/>
                    <a:pt x="23" y="42"/>
                  </a:cubicBezTo>
                  <a:cubicBezTo>
                    <a:pt x="23" y="32"/>
                    <a:pt x="33" y="23"/>
                    <a:pt x="43" y="2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" name="Freeform 37"/>
            <p:cNvSpPr>
              <a:spLocks noChangeArrowheads="1"/>
            </p:cNvSpPr>
            <p:nvPr/>
          </p:nvSpPr>
          <p:spPr bwMode="auto">
            <a:xfrm>
              <a:off x="7458751" y="1895481"/>
              <a:ext cx="290805" cy="211158"/>
            </a:xfrm>
            <a:custGeom>
              <a:avLst/>
              <a:gdLst>
                <a:gd name="T0" fmla="*/ 157 w 694"/>
                <a:gd name="T1" fmla="*/ 501 h 502"/>
                <a:gd name="T2" fmla="*/ 157 w 694"/>
                <a:gd name="T3" fmla="*/ 501 h 502"/>
                <a:gd name="T4" fmla="*/ 168 w 694"/>
                <a:gd name="T5" fmla="*/ 490 h 502"/>
                <a:gd name="T6" fmla="*/ 157 w 694"/>
                <a:gd name="T7" fmla="*/ 478 h 502"/>
                <a:gd name="T8" fmla="*/ 22 w 694"/>
                <a:gd name="T9" fmla="*/ 338 h 502"/>
                <a:gd name="T10" fmla="*/ 158 w 694"/>
                <a:gd name="T11" fmla="*/ 198 h 502"/>
                <a:gd name="T12" fmla="*/ 159 w 694"/>
                <a:gd name="T13" fmla="*/ 198 h 502"/>
                <a:gd name="T14" fmla="*/ 163 w 694"/>
                <a:gd name="T15" fmla="*/ 199 h 502"/>
                <a:gd name="T16" fmla="*/ 176 w 694"/>
                <a:gd name="T17" fmla="*/ 191 h 502"/>
                <a:gd name="T18" fmla="*/ 390 w 694"/>
                <a:gd name="T19" fmla="*/ 23 h 502"/>
                <a:gd name="T20" fmla="*/ 612 w 694"/>
                <a:gd name="T21" fmla="*/ 246 h 502"/>
                <a:gd name="T22" fmla="*/ 611 w 694"/>
                <a:gd name="T23" fmla="*/ 263 h 502"/>
                <a:gd name="T24" fmla="*/ 617 w 694"/>
                <a:gd name="T25" fmla="*/ 273 h 502"/>
                <a:gd name="T26" fmla="*/ 670 w 694"/>
                <a:gd name="T27" fmla="*/ 367 h 502"/>
                <a:gd name="T28" fmla="*/ 565 w 694"/>
                <a:gd name="T29" fmla="*/ 478 h 502"/>
                <a:gd name="T30" fmla="*/ 553 w 694"/>
                <a:gd name="T31" fmla="*/ 490 h 502"/>
                <a:gd name="T32" fmla="*/ 565 w 694"/>
                <a:gd name="T33" fmla="*/ 501 h 502"/>
                <a:gd name="T34" fmla="*/ 693 w 694"/>
                <a:gd name="T35" fmla="*/ 367 h 502"/>
                <a:gd name="T36" fmla="*/ 635 w 694"/>
                <a:gd name="T37" fmla="*/ 257 h 502"/>
                <a:gd name="T38" fmla="*/ 635 w 694"/>
                <a:gd name="T39" fmla="*/ 246 h 502"/>
                <a:gd name="T40" fmla="*/ 390 w 694"/>
                <a:gd name="T41" fmla="*/ 0 h 502"/>
                <a:gd name="T42" fmla="*/ 156 w 694"/>
                <a:gd name="T43" fmla="*/ 175 h 502"/>
                <a:gd name="T44" fmla="*/ 0 w 694"/>
                <a:gd name="T45" fmla="*/ 338 h 502"/>
                <a:gd name="T46" fmla="*/ 157 w 694"/>
                <a:gd name="T47" fmla="*/ 501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94" h="502">
                  <a:moveTo>
                    <a:pt x="157" y="501"/>
                  </a:moveTo>
                  <a:lnTo>
                    <a:pt x="157" y="501"/>
                  </a:lnTo>
                  <a:cubicBezTo>
                    <a:pt x="163" y="501"/>
                    <a:pt x="168" y="496"/>
                    <a:pt x="168" y="490"/>
                  </a:cubicBezTo>
                  <a:cubicBezTo>
                    <a:pt x="168" y="483"/>
                    <a:pt x="163" y="478"/>
                    <a:pt x="157" y="478"/>
                  </a:cubicBezTo>
                  <a:cubicBezTo>
                    <a:pt x="84" y="478"/>
                    <a:pt x="22" y="414"/>
                    <a:pt x="22" y="338"/>
                  </a:cubicBezTo>
                  <a:cubicBezTo>
                    <a:pt x="22" y="263"/>
                    <a:pt x="84" y="198"/>
                    <a:pt x="158" y="198"/>
                  </a:cubicBezTo>
                  <a:lnTo>
                    <a:pt x="159" y="198"/>
                  </a:lnTo>
                  <a:cubicBezTo>
                    <a:pt x="160" y="199"/>
                    <a:pt x="162" y="199"/>
                    <a:pt x="163" y="199"/>
                  </a:cubicBezTo>
                  <a:cubicBezTo>
                    <a:pt x="169" y="200"/>
                    <a:pt x="174" y="196"/>
                    <a:pt x="176" y="191"/>
                  </a:cubicBezTo>
                  <a:cubicBezTo>
                    <a:pt x="200" y="92"/>
                    <a:pt x="289" y="23"/>
                    <a:pt x="390" y="23"/>
                  </a:cubicBezTo>
                  <a:cubicBezTo>
                    <a:pt x="512" y="23"/>
                    <a:pt x="612" y="123"/>
                    <a:pt x="612" y="246"/>
                  </a:cubicBezTo>
                  <a:cubicBezTo>
                    <a:pt x="612" y="251"/>
                    <a:pt x="612" y="257"/>
                    <a:pt x="611" y="263"/>
                  </a:cubicBezTo>
                  <a:cubicBezTo>
                    <a:pt x="611" y="267"/>
                    <a:pt x="613" y="271"/>
                    <a:pt x="617" y="273"/>
                  </a:cubicBezTo>
                  <a:cubicBezTo>
                    <a:pt x="649" y="292"/>
                    <a:pt x="670" y="328"/>
                    <a:pt x="670" y="367"/>
                  </a:cubicBezTo>
                  <a:cubicBezTo>
                    <a:pt x="670" y="427"/>
                    <a:pt x="622" y="478"/>
                    <a:pt x="565" y="478"/>
                  </a:cubicBezTo>
                  <a:cubicBezTo>
                    <a:pt x="559" y="478"/>
                    <a:pt x="553" y="483"/>
                    <a:pt x="553" y="490"/>
                  </a:cubicBezTo>
                  <a:cubicBezTo>
                    <a:pt x="553" y="496"/>
                    <a:pt x="559" y="501"/>
                    <a:pt x="565" y="501"/>
                  </a:cubicBezTo>
                  <a:cubicBezTo>
                    <a:pt x="635" y="501"/>
                    <a:pt x="693" y="440"/>
                    <a:pt x="693" y="367"/>
                  </a:cubicBezTo>
                  <a:cubicBezTo>
                    <a:pt x="693" y="323"/>
                    <a:pt x="670" y="280"/>
                    <a:pt x="635" y="257"/>
                  </a:cubicBezTo>
                  <a:cubicBezTo>
                    <a:pt x="635" y="253"/>
                    <a:pt x="635" y="249"/>
                    <a:pt x="635" y="246"/>
                  </a:cubicBezTo>
                  <a:cubicBezTo>
                    <a:pt x="635" y="111"/>
                    <a:pt x="525" y="0"/>
                    <a:pt x="390" y="0"/>
                  </a:cubicBezTo>
                  <a:cubicBezTo>
                    <a:pt x="282" y="0"/>
                    <a:pt x="186" y="72"/>
                    <a:pt x="156" y="175"/>
                  </a:cubicBezTo>
                  <a:cubicBezTo>
                    <a:pt x="70" y="175"/>
                    <a:pt x="0" y="250"/>
                    <a:pt x="0" y="338"/>
                  </a:cubicBezTo>
                  <a:cubicBezTo>
                    <a:pt x="0" y="426"/>
                    <a:pt x="71" y="501"/>
                    <a:pt x="157" y="50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6" name="Group 325"/>
          <p:cNvGrpSpPr/>
          <p:nvPr/>
        </p:nvGrpSpPr>
        <p:grpSpPr>
          <a:xfrm>
            <a:off x="5725033" y="1904743"/>
            <a:ext cx="290805" cy="275987"/>
            <a:chOff x="5725033" y="1904743"/>
            <a:chExt cx="290805" cy="275987"/>
          </a:xfrm>
          <a:solidFill>
            <a:srgbClr val="02D35F"/>
          </a:solidFill>
        </p:grpSpPr>
        <p:sp>
          <p:nvSpPr>
            <p:cNvPr id="1158" name="Freeform 38"/>
            <p:cNvSpPr>
              <a:spLocks noChangeArrowheads="1"/>
            </p:cNvSpPr>
            <p:nvPr/>
          </p:nvSpPr>
          <p:spPr bwMode="auto">
            <a:xfrm>
              <a:off x="5784306" y="2045515"/>
              <a:ext cx="174113" cy="135215"/>
            </a:xfrm>
            <a:custGeom>
              <a:avLst/>
              <a:gdLst>
                <a:gd name="T0" fmla="*/ 404 w 416"/>
                <a:gd name="T1" fmla="*/ 229 h 323"/>
                <a:gd name="T2" fmla="*/ 404 w 416"/>
                <a:gd name="T3" fmla="*/ 229 h 323"/>
                <a:gd name="T4" fmla="*/ 415 w 416"/>
                <a:gd name="T5" fmla="*/ 218 h 323"/>
                <a:gd name="T6" fmla="*/ 415 w 416"/>
                <a:gd name="T7" fmla="*/ 12 h 323"/>
                <a:gd name="T8" fmla="*/ 404 w 416"/>
                <a:gd name="T9" fmla="*/ 0 h 323"/>
                <a:gd name="T10" fmla="*/ 11 w 416"/>
                <a:gd name="T11" fmla="*/ 0 h 323"/>
                <a:gd name="T12" fmla="*/ 0 w 416"/>
                <a:gd name="T13" fmla="*/ 12 h 323"/>
                <a:gd name="T14" fmla="*/ 0 w 416"/>
                <a:gd name="T15" fmla="*/ 218 h 323"/>
                <a:gd name="T16" fmla="*/ 11 w 416"/>
                <a:gd name="T17" fmla="*/ 229 h 323"/>
                <a:gd name="T18" fmla="*/ 149 w 416"/>
                <a:gd name="T19" fmla="*/ 229 h 323"/>
                <a:gd name="T20" fmla="*/ 149 w 416"/>
                <a:gd name="T21" fmla="*/ 271 h 323"/>
                <a:gd name="T22" fmla="*/ 104 w 416"/>
                <a:gd name="T23" fmla="*/ 299 h 323"/>
                <a:gd name="T24" fmla="*/ 93 w 416"/>
                <a:gd name="T25" fmla="*/ 311 h 323"/>
                <a:gd name="T26" fmla="*/ 104 w 416"/>
                <a:gd name="T27" fmla="*/ 322 h 323"/>
                <a:gd name="T28" fmla="*/ 208 w 416"/>
                <a:gd name="T29" fmla="*/ 322 h 323"/>
                <a:gd name="T30" fmla="*/ 302 w 416"/>
                <a:gd name="T31" fmla="*/ 322 h 323"/>
                <a:gd name="T32" fmla="*/ 313 w 416"/>
                <a:gd name="T33" fmla="*/ 311 h 323"/>
                <a:gd name="T34" fmla="*/ 302 w 416"/>
                <a:gd name="T35" fmla="*/ 299 h 323"/>
                <a:gd name="T36" fmla="*/ 248 w 416"/>
                <a:gd name="T37" fmla="*/ 271 h 323"/>
                <a:gd name="T38" fmla="*/ 248 w 416"/>
                <a:gd name="T39" fmla="*/ 229 h 323"/>
                <a:gd name="T40" fmla="*/ 404 w 416"/>
                <a:gd name="T41" fmla="*/ 229 h 323"/>
                <a:gd name="T42" fmla="*/ 23 w 416"/>
                <a:gd name="T43" fmla="*/ 23 h 323"/>
                <a:gd name="T44" fmla="*/ 23 w 416"/>
                <a:gd name="T45" fmla="*/ 23 h 323"/>
                <a:gd name="T46" fmla="*/ 393 w 416"/>
                <a:gd name="T47" fmla="*/ 23 h 323"/>
                <a:gd name="T48" fmla="*/ 393 w 416"/>
                <a:gd name="T49" fmla="*/ 206 h 323"/>
                <a:gd name="T50" fmla="*/ 23 w 416"/>
                <a:gd name="T51" fmla="*/ 206 h 323"/>
                <a:gd name="T52" fmla="*/ 23 w 416"/>
                <a:gd name="T53" fmla="*/ 23 h 323"/>
                <a:gd name="T54" fmla="*/ 238 w 416"/>
                <a:gd name="T55" fmla="*/ 299 h 323"/>
                <a:gd name="T56" fmla="*/ 238 w 416"/>
                <a:gd name="T57" fmla="*/ 299 h 323"/>
                <a:gd name="T58" fmla="*/ 208 w 416"/>
                <a:gd name="T59" fmla="*/ 299 h 323"/>
                <a:gd name="T60" fmla="*/ 162 w 416"/>
                <a:gd name="T61" fmla="*/ 299 h 323"/>
                <a:gd name="T62" fmla="*/ 173 w 416"/>
                <a:gd name="T63" fmla="*/ 271 h 323"/>
                <a:gd name="T64" fmla="*/ 173 w 416"/>
                <a:gd name="T65" fmla="*/ 229 h 323"/>
                <a:gd name="T66" fmla="*/ 224 w 416"/>
                <a:gd name="T67" fmla="*/ 229 h 323"/>
                <a:gd name="T68" fmla="*/ 224 w 416"/>
                <a:gd name="T69" fmla="*/ 271 h 323"/>
                <a:gd name="T70" fmla="*/ 238 w 416"/>
                <a:gd name="T71" fmla="*/ 299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16" h="323">
                  <a:moveTo>
                    <a:pt x="404" y="229"/>
                  </a:moveTo>
                  <a:lnTo>
                    <a:pt x="404" y="229"/>
                  </a:lnTo>
                  <a:cubicBezTo>
                    <a:pt x="410" y="229"/>
                    <a:pt x="415" y="224"/>
                    <a:pt x="415" y="218"/>
                  </a:cubicBezTo>
                  <a:cubicBezTo>
                    <a:pt x="415" y="12"/>
                    <a:pt x="415" y="12"/>
                    <a:pt x="415" y="12"/>
                  </a:cubicBezTo>
                  <a:cubicBezTo>
                    <a:pt x="415" y="6"/>
                    <a:pt x="410" y="0"/>
                    <a:pt x="40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224"/>
                    <a:pt x="5" y="229"/>
                    <a:pt x="11" y="229"/>
                  </a:cubicBezTo>
                  <a:cubicBezTo>
                    <a:pt x="149" y="229"/>
                    <a:pt x="149" y="229"/>
                    <a:pt x="149" y="229"/>
                  </a:cubicBezTo>
                  <a:cubicBezTo>
                    <a:pt x="149" y="271"/>
                    <a:pt x="149" y="271"/>
                    <a:pt x="149" y="271"/>
                  </a:cubicBezTo>
                  <a:cubicBezTo>
                    <a:pt x="149" y="271"/>
                    <a:pt x="148" y="299"/>
                    <a:pt x="104" y="299"/>
                  </a:cubicBezTo>
                  <a:cubicBezTo>
                    <a:pt x="98" y="299"/>
                    <a:pt x="93" y="304"/>
                    <a:pt x="93" y="311"/>
                  </a:cubicBezTo>
                  <a:cubicBezTo>
                    <a:pt x="93" y="317"/>
                    <a:pt x="98" y="322"/>
                    <a:pt x="104" y="322"/>
                  </a:cubicBezTo>
                  <a:cubicBezTo>
                    <a:pt x="208" y="322"/>
                    <a:pt x="208" y="322"/>
                    <a:pt x="208" y="322"/>
                  </a:cubicBezTo>
                  <a:cubicBezTo>
                    <a:pt x="302" y="322"/>
                    <a:pt x="302" y="322"/>
                    <a:pt x="302" y="322"/>
                  </a:cubicBezTo>
                  <a:cubicBezTo>
                    <a:pt x="308" y="322"/>
                    <a:pt x="313" y="317"/>
                    <a:pt x="313" y="311"/>
                  </a:cubicBezTo>
                  <a:cubicBezTo>
                    <a:pt x="313" y="304"/>
                    <a:pt x="308" y="299"/>
                    <a:pt x="302" y="299"/>
                  </a:cubicBezTo>
                  <a:cubicBezTo>
                    <a:pt x="262" y="299"/>
                    <a:pt x="248" y="276"/>
                    <a:pt x="248" y="271"/>
                  </a:cubicBezTo>
                  <a:cubicBezTo>
                    <a:pt x="248" y="229"/>
                    <a:pt x="248" y="229"/>
                    <a:pt x="248" y="229"/>
                  </a:cubicBezTo>
                  <a:lnTo>
                    <a:pt x="404" y="229"/>
                  </a:lnTo>
                  <a:close/>
                  <a:moveTo>
                    <a:pt x="23" y="23"/>
                  </a:moveTo>
                  <a:lnTo>
                    <a:pt x="23" y="23"/>
                  </a:lnTo>
                  <a:cubicBezTo>
                    <a:pt x="393" y="23"/>
                    <a:pt x="393" y="23"/>
                    <a:pt x="393" y="23"/>
                  </a:cubicBezTo>
                  <a:cubicBezTo>
                    <a:pt x="393" y="206"/>
                    <a:pt x="393" y="206"/>
                    <a:pt x="393" y="206"/>
                  </a:cubicBezTo>
                  <a:cubicBezTo>
                    <a:pt x="23" y="206"/>
                    <a:pt x="23" y="206"/>
                    <a:pt x="23" y="206"/>
                  </a:cubicBezTo>
                  <a:lnTo>
                    <a:pt x="23" y="23"/>
                  </a:lnTo>
                  <a:close/>
                  <a:moveTo>
                    <a:pt x="238" y="299"/>
                  </a:moveTo>
                  <a:lnTo>
                    <a:pt x="238" y="299"/>
                  </a:lnTo>
                  <a:cubicBezTo>
                    <a:pt x="208" y="299"/>
                    <a:pt x="208" y="299"/>
                    <a:pt x="208" y="299"/>
                  </a:cubicBezTo>
                  <a:cubicBezTo>
                    <a:pt x="162" y="299"/>
                    <a:pt x="162" y="299"/>
                    <a:pt x="162" y="299"/>
                  </a:cubicBezTo>
                  <a:cubicBezTo>
                    <a:pt x="170" y="289"/>
                    <a:pt x="173" y="277"/>
                    <a:pt x="173" y="271"/>
                  </a:cubicBezTo>
                  <a:cubicBezTo>
                    <a:pt x="173" y="229"/>
                    <a:pt x="173" y="229"/>
                    <a:pt x="173" y="229"/>
                  </a:cubicBezTo>
                  <a:cubicBezTo>
                    <a:pt x="224" y="229"/>
                    <a:pt x="224" y="229"/>
                    <a:pt x="224" y="229"/>
                  </a:cubicBezTo>
                  <a:cubicBezTo>
                    <a:pt x="224" y="271"/>
                    <a:pt x="224" y="271"/>
                    <a:pt x="224" y="271"/>
                  </a:cubicBezTo>
                  <a:cubicBezTo>
                    <a:pt x="224" y="278"/>
                    <a:pt x="229" y="290"/>
                    <a:pt x="238" y="29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9" name="Freeform 39"/>
            <p:cNvSpPr>
              <a:spLocks noChangeArrowheads="1"/>
            </p:cNvSpPr>
            <p:nvPr/>
          </p:nvSpPr>
          <p:spPr bwMode="auto">
            <a:xfrm>
              <a:off x="5725033" y="1904743"/>
              <a:ext cx="290805" cy="207453"/>
            </a:xfrm>
            <a:custGeom>
              <a:avLst/>
              <a:gdLst>
                <a:gd name="T0" fmla="*/ 62 w 694"/>
                <a:gd name="T1" fmla="*/ 452 h 493"/>
                <a:gd name="T2" fmla="*/ 62 w 694"/>
                <a:gd name="T3" fmla="*/ 452 h 493"/>
                <a:gd name="T4" fmla="*/ 62 w 694"/>
                <a:gd name="T5" fmla="*/ 436 h 493"/>
                <a:gd name="T6" fmla="*/ 22 w 694"/>
                <a:gd name="T7" fmla="*/ 338 h 493"/>
                <a:gd name="T8" fmla="*/ 158 w 694"/>
                <a:gd name="T9" fmla="*/ 199 h 493"/>
                <a:gd name="T10" fmla="*/ 159 w 694"/>
                <a:gd name="T11" fmla="*/ 199 h 493"/>
                <a:gd name="T12" fmla="*/ 164 w 694"/>
                <a:gd name="T13" fmla="*/ 199 h 493"/>
                <a:gd name="T14" fmla="*/ 175 w 694"/>
                <a:gd name="T15" fmla="*/ 191 h 493"/>
                <a:gd name="T16" fmla="*/ 390 w 694"/>
                <a:gd name="T17" fmla="*/ 24 h 493"/>
                <a:gd name="T18" fmla="*/ 612 w 694"/>
                <a:gd name="T19" fmla="*/ 246 h 493"/>
                <a:gd name="T20" fmla="*/ 611 w 694"/>
                <a:gd name="T21" fmla="*/ 262 h 493"/>
                <a:gd name="T22" fmla="*/ 617 w 694"/>
                <a:gd name="T23" fmla="*/ 274 h 493"/>
                <a:gd name="T24" fmla="*/ 670 w 694"/>
                <a:gd name="T25" fmla="*/ 368 h 493"/>
                <a:gd name="T26" fmla="*/ 605 w 694"/>
                <a:gd name="T27" fmla="*/ 469 h 493"/>
                <a:gd name="T28" fmla="*/ 600 w 694"/>
                <a:gd name="T29" fmla="*/ 484 h 493"/>
                <a:gd name="T30" fmla="*/ 611 w 694"/>
                <a:gd name="T31" fmla="*/ 492 h 493"/>
                <a:gd name="T32" fmla="*/ 615 w 694"/>
                <a:gd name="T33" fmla="*/ 490 h 493"/>
                <a:gd name="T34" fmla="*/ 693 w 694"/>
                <a:gd name="T35" fmla="*/ 368 h 493"/>
                <a:gd name="T36" fmla="*/ 635 w 694"/>
                <a:gd name="T37" fmla="*/ 257 h 493"/>
                <a:gd name="T38" fmla="*/ 635 w 694"/>
                <a:gd name="T39" fmla="*/ 246 h 493"/>
                <a:gd name="T40" fmla="*/ 390 w 694"/>
                <a:gd name="T41" fmla="*/ 0 h 493"/>
                <a:gd name="T42" fmla="*/ 156 w 694"/>
                <a:gd name="T43" fmla="*/ 175 h 493"/>
                <a:gd name="T44" fmla="*/ 0 w 694"/>
                <a:gd name="T45" fmla="*/ 338 h 493"/>
                <a:gd name="T46" fmla="*/ 45 w 694"/>
                <a:gd name="T47" fmla="*/ 452 h 493"/>
                <a:gd name="T48" fmla="*/ 62 w 694"/>
                <a:gd name="T49" fmla="*/ 452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94" h="493">
                  <a:moveTo>
                    <a:pt x="62" y="452"/>
                  </a:moveTo>
                  <a:lnTo>
                    <a:pt x="62" y="452"/>
                  </a:lnTo>
                  <a:cubicBezTo>
                    <a:pt x="66" y="448"/>
                    <a:pt x="66" y="441"/>
                    <a:pt x="62" y="436"/>
                  </a:cubicBezTo>
                  <a:cubicBezTo>
                    <a:pt x="37" y="409"/>
                    <a:pt x="22" y="374"/>
                    <a:pt x="22" y="338"/>
                  </a:cubicBezTo>
                  <a:cubicBezTo>
                    <a:pt x="22" y="262"/>
                    <a:pt x="84" y="199"/>
                    <a:pt x="158" y="199"/>
                  </a:cubicBezTo>
                  <a:lnTo>
                    <a:pt x="159" y="199"/>
                  </a:lnTo>
                  <a:cubicBezTo>
                    <a:pt x="160" y="199"/>
                    <a:pt x="162" y="199"/>
                    <a:pt x="164" y="199"/>
                  </a:cubicBezTo>
                  <a:cubicBezTo>
                    <a:pt x="169" y="199"/>
                    <a:pt x="174" y="196"/>
                    <a:pt x="175" y="191"/>
                  </a:cubicBezTo>
                  <a:cubicBezTo>
                    <a:pt x="200" y="93"/>
                    <a:pt x="289" y="24"/>
                    <a:pt x="390" y="24"/>
                  </a:cubicBezTo>
                  <a:cubicBezTo>
                    <a:pt x="512" y="24"/>
                    <a:pt x="612" y="124"/>
                    <a:pt x="612" y="246"/>
                  </a:cubicBezTo>
                  <a:cubicBezTo>
                    <a:pt x="612" y="251"/>
                    <a:pt x="612" y="257"/>
                    <a:pt x="611" y="262"/>
                  </a:cubicBezTo>
                  <a:cubicBezTo>
                    <a:pt x="611" y="267"/>
                    <a:pt x="613" y="271"/>
                    <a:pt x="617" y="274"/>
                  </a:cubicBezTo>
                  <a:cubicBezTo>
                    <a:pt x="649" y="292"/>
                    <a:pt x="670" y="329"/>
                    <a:pt x="670" y="368"/>
                  </a:cubicBezTo>
                  <a:cubicBezTo>
                    <a:pt x="670" y="410"/>
                    <a:pt x="644" y="451"/>
                    <a:pt x="605" y="469"/>
                  </a:cubicBezTo>
                  <a:cubicBezTo>
                    <a:pt x="599" y="472"/>
                    <a:pt x="597" y="478"/>
                    <a:pt x="600" y="484"/>
                  </a:cubicBezTo>
                  <a:cubicBezTo>
                    <a:pt x="601" y="488"/>
                    <a:pt x="606" y="492"/>
                    <a:pt x="611" y="492"/>
                  </a:cubicBezTo>
                  <a:cubicBezTo>
                    <a:pt x="612" y="492"/>
                    <a:pt x="614" y="490"/>
                    <a:pt x="615" y="490"/>
                  </a:cubicBezTo>
                  <a:cubicBezTo>
                    <a:pt x="662" y="469"/>
                    <a:pt x="693" y="419"/>
                    <a:pt x="693" y="368"/>
                  </a:cubicBezTo>
                  <a:cubicBezTo>
                    <a:pt x="693" y="323"/>
                    <a:pt x="670" y="281"/>
                    <a:pt x="635" y="257"/>
                  </a:cubicBezTo>
                  <a:cubicBezTo>
                    <a:pt x="635" y="253"/>
                    <a:pt x="635" y="250"/>
                    <a:pt x="635" y="246"/>
                  </a:cubicBezTo>
                  <a:cubicBezTo>
                    <a:pt x="635" y="111"/>
                    <a:pt x="525" y="0"/>
                    <a:pt x="390" y="0"/>
                  </a:cubicBezTo>
                  <a:cubicBezTo>
                    <a:pt x="282" y="0"/>
                    <a:pt x="186" y="72"/>
                    <a:pt x="156" y="175"/>
                  </a:cubicBezTo>
                  <a:cubicBezTo>
                    <a:pt x="70" y="176"/>
                    <a:pt x="0" y="250"/>
                    <a:pt x="0" y="338"/>
                  </a:cubicBezTo>
                  <a:cubicBezTo>
                    <a:pt x="0" y="380"/>
                    <a:pt x="16" y="422"/>
                    <a:pt x="45" y="452"/>
                  </a:cubicBezTo>
                  <a:cubicBezTo>
                    <a:pt x="49" y="457"/>
                    <a:pt x="57" y="457"/>
                    <a:pt x="62" y="45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7" name="Group 326"/>
          <p:cNvGrpSpPr/>
          <p:nvPr/>
        </p:nvGrpSpPr>
        <p:grpSpPr>
          <a:xfrm>
            <a:off x="6591892" y="1908448"/>
            <a:ext cx="292657" cy="270430"/>
            <a:chOff x="6591892" y="1908448"/>
            <a:chExt cx="292657" cy="270430"/>
          </a:xfrm>
          <a:solidFill>
            <a:srgbClr val="02D35F"/>
          </a:solidFill>
        </p:grpSpPr>
        <p:sp>
          <p:nvSpPr>
            <p:cNvPr id="1160" name="Freeform 40"/>
            <p:cNvSpPr>
              <a:spLocks noChangeArrowheads="1"/>
            </p:cNvSpPr>
            <p:nvPr/>
          </p:nvSpPr>
          <p:spPr bwMode="auto">
            <a:xfrm>
              <a:off x="6654869" y="2145537"/>
              <a:ext cx="168555" cy="33341"/>
            </a:xfrm>
            <a:custGeom>
              <a:avLst/>
              <a:gdLst>
                <a:gd name="T0" fmla="*/ 0 w 400"/>
                <a:gd name="T1" fmla="*/ 14 h 80"/>
                <a:gd name="T2" fmla="*/ 0 w 400"/>
                <a:gd name="T3" fmla="*/ 14 h 80"/>
                <a:gd name="T4" fmla="*/ 9 w 400"/>
                <a:gd name="T5" fmla="*/ 48 h 80"/>
                <a:gd name="T6" fmla="*/ 44 w 400"/>
                <a:gd name="T7" fmla="*/ 79 h 80"/>
                <a:gd name="T8" fmla="*/ 355 w 400"/>
                <a:gd name="T9" fmla="*/ 79 h 80"/>
                <a:gd name="T10" fmla="*/ 388 w 400"/>
                <a:gd name="T11" fmla="*/ 48 h 80"/>
                <a:gd name="T12" fmla="*/ 389 w 400"/>
                <a:gd name="T13" fmla="*/ 47 h 80"/>
                <a:gd name="T14" fmla="*/ 398 w 400"/>
                <a:gd name="T15" fmla="*/ 14 h 80"/>
                <a:gd name="T16" fmla="*/ 396 w 400"/>
                <a:gd name="T17" fmla="*/ 4 h 80"/>
                <a:gd name="T18" fmla="*/ 386 w 400"/>
                <a:gd name="T19" fmla="*/ 0 h 80"/>
                <a:gd name="T20" fmla="*/ 11 w 400"/>
                <a:gd name="T21" fmla="*/ 0 h 80"/>
                <a:gd name="T22" fmla="*/ 2 w 400"/>
                <a:gd name="T23" fmla="*/ 4 h 80"/>
                <a:gd name="T24" fmla="*/ 0 w 400"/>
                <a:gd name="T25" fmla="*/ 14 h 80"/>
                <a:gd name="T26" fmla="*/ 372 w 400"/>
                <a:gd name="T27" fmla="*/ 23 h 80"/>
                <a:gd name="T28" fmla="*/ 372 w 400"/>
                <a:gd name="T29" fmla="*/ 23 h 80"/>
                <a:gd name="T30" fmla="*/ 366 w 400"/>
                <a:gd name="T31" fmla="*/ 40 h 80"/>
                <a:gd name="T32" fmla="*/ 355 w 400"/>
                <a:gd name="T33" fmla="*/ 55 h 80"/>
                <a:gd name="T34" fmla="*/ 44 w 400"/>
                <a:gd name="T35" fmla="*/ 55 h 80"/>
                <a:gd name="T36" fmla="*/ 32 w 400"/>
                <a:gd name="T37" fmla="*/ 40 h 80"/>
                <a:gd name="T38" fmla="*/ 27 w 400"/>
                <a:gd name="T39" fmla="*/ 23 h 80"/>
                <a:gd name="T40" fmla="*/ 372 w 400"/>
                <a:gd name="T41" fmla="*/ 23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0" h="80">
                  <a:moveTo>
                    <a:pt x="0" y="14"/>
                  </a:moveTo>
                  <a:lnTo>
                    <a:pt x="0" y="14"/>
                  </a:lnTo>
                  <a:cubicBezTo>
                    <a:pt x="9" y="48"/>
                    <a:pt x="9" y="48"/>
                    <a:pt x="9" y="48"/>
                  </a:cubicBezTo>
                  <a:cubicBezTo>
                    <a:pt x="13" y="58"/>
                    <a:pt x="25" y="79"/>
                    <a:pt x="44" y="79"/>
                  </a:cubicBezTo>
                  <a:cubicBezTo>
                    <a:pt x="355" y="79"/>
                    <a:pt x="355" y="79"/>
                    <a:pt x="355" y="79"/>
                  </a:cubicBezTo>
                  <a:cubicBezTo>
                    <a:pt x="374" y="79"/>
                    <a:pt x="385" y="58"/>
                    <a:pt x="388" y="48"/>
                  </a:cubicBezTo>
                  <a:cubicBezTo>
                    <a:pt x="389" y="48"/>
                    <a:pt x="389" y="47"/>
                    <a:pt x="389" y="47"/>
                  </a:cubicBezTo>
                  <a:cubicBezTo>
                    <a:pt x="398" y="14"/>
                    <a:pt x="398" y="14"/>
                    <a:pt x="398" y="14"/>
                  </a:cubicBezTo>
                  <a:cubicBezTo>
                    <a:pt x="399" y="10"/>
                    <a:pt x="398" y="7"/>
                    <a:pt x="396" y="4"/>
                  </a:cubicBezTo>
                  <a:cubicBezTo>
                    <a:pt x="393" y="1"/>
                    <a:pt x="390" y="0"/>
                    <a:pt x="386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8" y="0"/>
                    <a:pt x="5" y="1"/>
                    <a:pt x="2" y="4"/>
                  </a:cubicBezTo>
                  <a:cubicBezTo>
                    <a:pt x="0" y="7"/>
                    <a:pt x="0" y="10"/>
                    <a:pt x="0" y="14"/>
                  </a:cubicBezTo>
                  <a:close/>
                  <a:moveTo>
                    <a:pt x="372" y="23"/>
                  </a:moveTo>
                  <a:lnTo>
                    <a:pt x="372" y="23"/>
                  </a:lnTo>
                  <a:cubicBezTo>
                    <a:pt x="366" y="40"/>
                    <a:pt x="366" y="40"/>
                    <a:pt x="366" y="40"/>
                  </a:cubicBezTo>
                  <a:cubicBezTo>
                    <a:pt x="363" y="49"/>
                    <a:pt x="357" y="55"/>
                    <a:pt x="355" y="55"/>
                  </a:cubicBezTo>
                  <a:cubicBezTo>
                    <a:pt x="44" y="55"/>
                    <a:pt x="44" y="55"/>
                    <a:pt x="44" y="55"/>
                  </a:cubicBezTo>
                  <a:cubicBezTo>
                    <a:pt x="40" y="55"/>
                    <a:pt x="34" y="49"/>
                    <a:pt x="32" y="40"/>
                  </a:cubicBezTo>
                  <a:cubicBezTo>
                    <a:pt x="27" y="23"/>
                    <a:pt x="27" y="23"/>
                    <a:pt x="27" y="23"/>
                  </a:cubicBezTo>
                  <a:lnTo>
                    <a:pt x="372" y="2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1" name="Freeform 41"/>
            <p:cNvSpPr>
              <a:spLocks noChangeArrowheads="1"/>
            </p:cNvSpPr>
            <p:nvPr/>
          </p:nvSpPr>
          <p:spPr bwMode="auto">
            <a:xfrm>
              <a:off x="6654869" y="2051071"/>
              <a:ext cx="166704" cy="88909"/>
            </a:xfrm>
            <a:custGeom>
              <a:avLst/>
              <a:gdLst>
                <a:gd name="T0" fmla="*/ 11 w 398"/>
                <a:gd name="T1" fmla="*/ 210 h 211"/>
                <a:gd name="T2" fmla="*/ 11 w 398"/>
                <a:gd name="T3" fmla="*/ 210 h 211"/>
                <a:gd name="T4" fmla="*/ 385 w 398"/>
                <a:gd name="T5" fmla="*/ 210 h 211"/>
                <a:gd name="T6" fmla="*/ 397 w 398"/>
                <a:gd name="T7" fmla="*/ 199 h 211"/>
                <a:gd name="T8" fmla="*/ 397 w 398"/>
                <a:gd name="T9" fmla="*/ 12 h 211"/>
                <a:gd name="T10" fmla="*/ 385 w 398"/>
                <a:gd name="T11" fmla="*/ 0 h 211"/>
                <a:gd name="T12" fmla="*/ 11 w 398"/>
                <a:gd name="T13" fmla="*/ 0 h 211"/>
                <a:gd name="T14" fmla="*/ 0 w 398"/>
                <a:gd name="T15" fmla="*/ 12 h 211"/>
                <a:gd name="T16" fmla="*/ 0 w 398"/>
                <a:gd name="T17" fmla="*/ 199 h 211"/>
                <a:gd name="T18" fmla="*/ 11 w 398"/>
                <a:gd name="T19" fmla="*/ 210 h 211"/>
                <a:gd name="T20" fmla="*/ 23 w 398"/>
                <a:gd name="T21" fmla="*/ 24 h 211"/>
                <a:gd name="T22" fmla="*/ 23 w 398"/>
                <a:gd name="T23" fmla="*/ 24 h 211"/>
                <a:gd name="T24" fmla="*/ 373 w 398"/>
                <a:gd name="T25" fmla="*/ 24 h 211"/>
                <a:gd name="T26" fmla="*/ 373 w 398"/>
                <a:gd name="T27" fmla="*/ 187 h 211"/>
                <a:gd name="T28" fmla="*/ 23 w 398"/>
                <a:gd name="T29" fmla="*/ 187 h 211"/>
                <a:gd name="T30" fmla="*/ 23 w 398"/>
                <a:gd name="T31" fmla="*/ 2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98" h="211">
                  <a:moveTo>
                    <a:pt x="11" y="210"/>
                  </a:moveTo>
                  <a:lnTo>
                    <a:pt x="11" y="210"/>
                  </a:lnTo>
                  <a:cubicBezTo>
                    <a:pt x="385" y="210"/>
                    <a:pt x="385" y="210"/>
                    <a:pt x="385" y="210"/>
                  </a:cubicBezTo>
                  <a:cubicBezTo>
                    <a:pt x="391" y="210"/>
                    <a:pt x="397" y="205"/>
                    <a:pt x="397" y="199"/>
                  </a:cubicBezTo>
                  <a:cubicBezTo>
                    <a:pt x="397" y="12"/>
                    <a:pt x="397" y="12"/>
                    <a:pt x="397" y="12"/>
                  </a:cubicBezTo>
                  <a:cubicBezTo>
                    <a:pt x="397" y="5"/>
                    <a:pt x="391" y="0"/>
                    <a:pt x="385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99"/>
                    <a:pt x="0" y="199"/>
                    <a:pt x="0" y="199"/>
                  </a:cubicBezTo>
                  <a:cubicBezTo>
                    <a:pt x="0" y="205"/>
                    <a:pt x="5" y="210"/>
                    <a:pt x="11" y="210"/>
                  </a:cubicBezTo>
                  <a:close/>
                  <a:moveTo>
                    <a:pt x="23" y="24"/>
                  </a:moveTo>
                  <a:lnTo>
                    <a:pt x="23" y="24"/>
                  </a:lnTo>
                  <a:cubicBezTo>
                    <a:pt x="373" y="24"/>
                    <a:pt x="373" y="24"/>
                    <a:pt x="373" y="24"/>
                  </a:cubicBezTo>
                  <a:cubicBezTo>
                    <a:pt x="373" y="187"/>
                    <a:pt x="373" y="187"/>
                    <a:pt x="373" y="187"/>
                  </a:cubicBezTo>
                  <a:cubicBezTo>
                    <a:pt x="23" y="187"/>
                    <a:pt x="23" y="187"/>
                    <a:pt x="23" y="187"/>
                  </a:cubicBezTo>
                  <a:lnTo>
                    <a:pt x="23" y="2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2" name="Freeform 42"/>
            <p:cNvSpPr>
              <a:spLocks noChangeArrowheads="1"/>
            </p:cNvSpPr>
            <p:nvPr/>
          </p:nvSpPr>
          <p:spPr bwMode="auto">
            <a:xfrm>
              <a:off x="6591892" y="1908448"/>
              <a:ext cx="292657" cy="207453"/>
            </a:xfrm>
            <a:custGeom>
              <a:avLst/>
              <a:gdLst>
                <a:gd name="T0" fmla="*/ 62 w 695"/>
                <a:gd name="T1" fmla="*/ 452 h 492"/>
                <a:gd name="T2" fmla="*/ 62 w 695"/>
                <a:gd name="T3" fmla="*/ 452 h 492"/>
                <a:gd name="T4" fmla="*/ 63 w 695"/>
                <a:gd name="T5" fmla="*/ 436 h 492"/>
                <a:gd name="T6" fmla="*/ 24 w 695"/>
                <a:gd name="T7" fmla="*/ 338 h 492"/>
                <a:gd name="T8" fmla="*/ 159 w 695"/>
                <a:gd name="T9" fmla="*/ 198 h 492"/>
                <a:gd name="T10" fmla="*/ 160 w 695"/>
                <a:gd name="T11" fmla="*/ 198 h 492"/>
                <a:gd name="T12" fmla="*/ 165 w 695"/>
                <a:gd name="T13" fmla="*/ 199 h 492"/>
                <a:gd name="T14" fmla="*/ 177 w 695"/>
                <a:gd name="T15" fmla="*/ 190 h 492"/>
                <a:gd name="T16" fmla="*/ 391 w 695"/>
                <a:gd name="T17" fmla="*/ 23 h 492"/>
                <a:gd name="T18" fmla="*/ 613 w 695"/>
                <a:gd name="T19" fmla="*/ 246 h 492"/>
                <a:gd name="T20" fmla="*/ 612 w 695"/>
                <a:gd name="T21" fmla="*/ 263 h 492"/>
                <a:gd name="T22" fmla="*/ 618 w 695"/>
                <a:gd name="T23" fmla="*/ 273 h 492"/>
                <a:gd name="T24" fmla="*/ 672 w 695"/>
                <a:gd name="T25" fmla="*/ 367 h 492"/>
                <a:gd name="T26" fmla="*/ 607 w 695"/>
                <a:gd name="T27" fmla="*/ 469 h 492"/>
                <a:gd name="T28" fmla="*/ 602 w 695"/>
                <a:gd name="T29" fmla="*/ 485 h 492"/>
                <a:gd name="T30" fmla="*/ 612 w 695"/>
                <a:gd name="T31" fmla="*/ 491 h 492"/>
                <a:gd name="T32" fmla="*/ 616 w 695"/>
                <a:gd name="T33" fmla="*/ 490 h 492"/>
                <a:gd name="T34" fmla="*/ 694 w 695"/>
                <a:gd name="T35" fmla="*/ 367 h 492"/>
                <a:gd name="T36" fmla="*/ 636 w 695"/>
                <a:gd name="T37" fmla="*/ 258 h 492"/>
                <a:gd name="T38" fmla="*/ 636 w 695"/>
                <a:gd name="T39" fmla="*/ 246 h 492"/>
                <a:gd name="T40" fmla="*/ 391 w 695"/>
                <a:gd name="T41" fmla="*/ 0 h 492"/>
                <a:gd name="T42" fmla="*/ 157 w 695"/>
                <a:gd name="T43" fmla="*/ 175 h 492"/>
                <a:gd name="T44" fmla="*/ 0 w 695"/>
                <a:gd name="T45" fmla="*/ 338 h 492"/>
                <a:gd name="T46" fmla="*/ 47 w 695"/>
                <a:gd name="T47" fmla="*/ 452 h 492"/>
                <a:gd name="T48" fmla="*/ 62 w 695"/>
                <a:gd name="T49" fmla="*/ 45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95" h="492">
                  <a:moveTo>
                    <a:pt x="62" y="452"/>
                  </a:moveTo>
                  <a:lnTo>
                    <a:pt x="62" y="452"/>
                  </a:lnTo>
                  <a:cubicBezTo>
                    <a:pt x="68" y="448"/>
                    <a:pt x="68" y="441"/>
                    <a:pt x="63" y="436"/>
                  </a:cubicBezTo>
                  <a:cubicBezTo>
                    <a:pt x="39" y="410"/>
                    <a:pt x="24" y="374"/>
                    <a:pt x="24" y="338"/>
                  </a:cubicBezTo>
                  <a:cubicBezTo>
                    <a:pt x="24" y="263"/>
                    <a:pt x="85" y="198"/>
                    <a:pt x="159" y="198"/>
                  </a:cubicBezTo>
                  <a:lnTo>
                    <a:pt x="160" y="198"/>
                  </a:lnTo>
                  <a:cubicBezTo>
                    <a:pt x="161" y="199"/>
                    <a:pt x="163" y="199"/>
                    <a:pt x="165" y="199"/>
                  </a:cubicBezTo>
                  <a:cubicBezTo>
                    <a:pt x="171" y="199"/>
                    <a:pt x="176" y="196"/>
                    <a:pt x="177" y="190"/>
                  </a:cubicBezTo>
                  <a:cubicBezTo>
                    <a:pt x="202" y="92"/>
                    <a:pt x="290" y="23"/>
                    <a:pt x="391" y="23"/>
                  </a:cubicBezTo>
                  <a:cubicBezTo>
                    <a:pt x="513" y="23"/>
                    <a:pt x="613" y="123"/>
                    <a:pt x="613" y="246"/>
                  </a:cubicBezTo>
                  <a:cubicBezTo>
                    <a:pt x="613" y="251"/>
                    <a:pt x="613" y="258"/>
                    <a:pt x="612" y="263"/>
                  </a:cubicBezTo>
                  <a:cubicBezTo>
                    <a:pt x="612" y="267"/>
                    <a:pt x="614" y="271"/>
                    <a:pt x="618" y="273"/>
                  </a:cubicBezTo>
                  <a:cubicBezTo>
                    <a:pt x="651" y="292"/>
                    <a:pt x="672" y="328"/>
                    <a:pt x="672" y="367"/>
                  </a:cubicBezTo>
                  <a:cubicBezTo>
                    <a:pt x="672" y="411"/>
                    <a:pt x="645" y="451"/>
                    <a:pt x="607" y="469"/>
                  </a:cubicBezTo>
                  <a:cubicBezTo>
                    <a:pt x="601" y="472"/>
                    <a:pt x="599" y="478"/>
                    <a:pt x="602" y="485"/>
                  </a:cubicBezTo>
                  <a:cubicBezTo>
                    <a:pt x="603" y="489"/>
                    <a:pt x="608" y="491"/>
                    <a:pt x="612" y="491"/>
                  </a:cubicBezTo>
                  <a:cubicBezTo>
                    <a:pt x="613" y="491"/>
                    <a:pt x="615" y="491"/>
                    <a:pt x="616" y="490"/>
                  </a:cubicBezTo>
                  <a:cubicBezTo>
                    <a:pt x="663" y="469"/>
                    <a:pt x="694" y="419"/>
                    <a:pt x="694" y="367"/>
                  </a:cubicBezTo>
                  <a:cubicBezTo>
                    <a:pt x="694" y="323"/>
                    <a:pt x="672" y="281"/>
                    <a:pt x="636" y="258"/>
                  </a:cubicBezTo>
                  <a:cubicBezTo>
                    <a:pt x="636" y="253"/>
                    <a:pt x="636" y="249"/>
                    <a:pt x="636" y="246"/>
                  </a:cubicBezTo>
                  <a:cubicBezTo>
                    <a:pt x="636" y="111"/>
                    <a:pt x="527" y="0"/>
                    <a:pt x="391" y="0"/>
                  </a:cubicBezTo>
                  <a:cubicBezTo>
                    <a:pt x="283" y="0"/>
                    <a:pt x="187" y="71"/>
                    <a:pt x="157" y="175"/>
                  </a:cubicBezTo>
                  <a:cubicBezTo>
                    <a:pt x="72" y="175"/>
                    <a:pt x="0" y="250"/>
                    <a:pt x="0" y="338"/>
                  </a:cubicBezTo>
                  <a:cubicBezTo>
                    <a:pt x="0" y="379"/>
                    <a:pt x="18" y="421"/>
                    <a:pt x="47" y="452"/>
                  </a:cubicBezTo>
                  <a:cubicBezTo>
                    <a:pt x="51" y="456"/>
                    <a:pt x="58" y="456"/>
                    <a:pt x="62" y="45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63" name="Freeform 43"/>
          <p:cNvSpPr>
            <a:spLocks noChangeArrowheads="1"/>
          </p:cNvSpPr>
          <p:nvPr/>
        </p:nvSpPr>
        <p:spPr bwMode="auto">
          <a:xfrm>
            <a:off x="501654" y="2866067"/>
            <a:ext cx="340816" cy="198193"/>
          </a:xfrm>
          <a:custGeom>
            <a:avLst/>
            <a:gdLst>
              <a:gd name="T0" fmla="*/ 628 w 810"/>
              <a:gd name="T1" fmla="*/ 112 h 473"/>
              <a:gd name="T2" fmla="*/ 628 w 810"/>
              <a:gd name="T3" fmla="*/ 112 h 473"/>
              <a:gd name="T4" fmla="*/ 581 w 810"/>
              <a:gd name="T5" fmla="*/ 119 h 473"/>
              <a:gd name="T6" fmla="*/ 409 w 810"/>
              <a:gd name="T7" fmla="*/ 0 h 473"/>
              <a:gd name="T8" fmla="*/ 228 w 810"/>
              <a:gd name="T9" fmla="*/ 152 h 473"/>
              <a:gd name="T10" fmla="*/ 167 w 810"/>
              <a:gd name="T11" fmla="*/ 140 h 473"/>
              <a:gd name="T12" fmla="*/ 0 w 810"/>
              <a:gd name="T13" fmla="*/ 306 h 473"/>
              <a:gd name="T14" fmla="*/ 145 w 810"/>
              <a:gd name="T15" fmla="*/ 471 h 473"/>
              <a:gd name="T16" fmla="*/ 643 w 810"/>
              <a:gd name="T17" fmla="*/ 472 h 473"/>
              <a:gd name="T18" fmla="*/ 809 w 810"/>
              <a:gd name="T19" fmla="*/ 293 h 473"/>
              <a:gd name="T20" fmla="*/ 628 w 810"/>
              <a:gd name="T21" fmla="*/ 112 h 473"/>
              <a:gd name="T22" fmla="*/ 642 w 810"/>
              <a:gd name="T23" fmla="*/ 449 h 473"/>
              <a:gd name="T24" fmla="*/ 642 w 810"/>
              <a:gd name="T25" fmla="*/ 449 h 473"/>
              <a:gd name="T26" fmla="*/ 146 w 810"/>
              <a:gd name="T27" fmla="*/ 448 h 473"/>
              <a:gd name="T28" fmla="*/ 23 w 810"/>
              <a:gd name="T29" fmla="*/ 306 h 473"/>
              <a:gd name="T30" fmla="*/ 167 w 810"/>
              <a:gd name="T31" fmla="*/ 163 h 473"/>
              <a:gd name="T32" fmla="*/ 232 w 810"/>
              <a:gd name="T33" fmla="*/ 179 h 473"/>
              <a:gd name="T34" fmla="*/ 243 w 810"/>
              <a:gd name="T35" fmla="*/ 179 h 473"/>
              <a:gd name="T36" fmla="*/ 249 w 810"/>
              <a:gd name="T37" fmla="*/ 170 h 473"/>
              <a:gd name="T38" fmla="*/ 409 w 810"/>
              <a:gd name="T39" fmla="*/ 24 h 473"/>
              <a:gd name="T40" fmla="*/ 562 w 810"/>
              <a:gd name="T41" fmla="*/ 138 h 473"/>
              <a:gd name="T42" fmla="*/ 569 w 810"/>
              <a:gd name="T43" fmla="*/ 144 h 473"/>
              <a:gd name="T44" fmla="*/ 577 w 810"/>
              <a:gd name="T45" fmla="*/ 145 h 473"/>
              <a:gd name="T46" fmla="*/ 628 w 810"/>
              <a:gd name="T47" fmla="*/ 136 h 473"/>
              <a:gd name="T48" fmla="*/ 786 w 810"/>
              <a:gd name="T49" fmla="*/ 293 h 473"/>
              <a:gd name="T50" fmla="*/ 642 w 810"/>
              <a:gd name="T51" fmla="*/ 449 h 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810" h="473">
                <a:moveTo>
                  <a:pt x="628" y="112"/>
                </a:moveTo>
                <a:lnTo>
                  <a:pt x="628" y="112"/>
                </a:lnTo>
                <a:cubicBezTo>
                  <a:pt x="612" y="112"/>
                  <a:pt x="597" y="115"/>
                  <a:pt x="581" y="119"/>
                </a:cubicBezTo>
                <a:cubicBezTo>
                  <a:pt x="553" y="48"/>
                  <a:pt x="485" y="0"/>
                  <a:pt x="409" y="0"/>
                </a:cubicBezTo>
                <a:cubicBezTo>
                  <a:pt x="319" y="0"/>
                  <a:pt x="244" y="65"/>
                  <a:pt x="228" y="152"/>
                </a:cubicBezTo>
                <a:cubicBezTo>
                  <a:pt x="207" y="144"/>
                  <a:pt x="188" y="140"/>
                  <a:pt x="167" y="140"/>
                </a:cubicBezTo>
                <a:cubicBezTo>
                  <a:pt x="75" y="140"/>
                  <a:pt x="0" y="215"/>
                  <a:pt x="0" y="306"/>
                </a:cubicBezTo>
                <a:cubicBezTo>
                  <a:pt x="0" y="389"/>
                  <a:pt x="62" y="459"/>
                  <a:pt x="145" y="471"/>
                </a:cubicBezTo>
                <a:cubicBezTo>
                  <a:pt x="643" y="472"/>
                  <a:pt x="643" y="472"/>
                  <a:pt x="643" y="472"/>
                </a:cubicBezTo>
                <a:cubicBezTo>
                  <a:pt x="736" y="465"/>
                  <a:pt x="809" y="386"/>
                  <a:pt x="809" y="293"/>
                </a:cubicBezTo>
                <a:cubicBezTo>
                  <a:pt x="809" y="193"/>
                  <a:pt x="728" y="112"/>
                  <a:pt x="628" y="112"/>
                </a:cubicBezTo>
                <a:close/>
                <a:moveTo>
                  <a:pt x="642" y="449"/>
                </a:moveTo>
                <a:lnTo>
                  <a:pt x="642" y="449"/>
                </a:lnTo>
                <a:cubicBezTo>
                  <a:pt x="146" y="448"/>
                  <a:pt x="146" y="448"/>
                  <a:pt x="146" y="448"/>
                </a:cubicBezTo>
                <a:cubicBezTo>
                  <a:pt x="76" y="438"/>
                  <a:pt x="23" y="377"/>
                  <a:pt x="23" y="306"/>
                </a:cubicBezTo>
                <a:cubicBezTo>
                  <a:pt x="23" y="227"/>
                  <a:pt x="88" y="163"/>
                  <a:pt x="167" y="163"/>
                </a:cubicBezTo>
                <a:cubicBezTo>
                  <a:pt x="189" y="163"/>
                  <a:pt x="211" y="169"/>
                  <a:pt x="232" y="179"/>
                </a:cubicBezTo>
                <a:cubicBezTo>
                  <a:pt x="236" y="182"/>
                  <a:pt x="240" y="182"/>
                  <a:pt x="243" y="179"/>
                </a:cubicBezTo>
                <a:cubicBezTo>
                  <a:pt x="246" y="177"/>
                  <a:pt x="248" y="174"/>
                  <a:pt x="249" y="170"/>
                </a:cubicBezTo>
                <a:cubicBezTo>
                  <a:pt x="257" y="87"/>
                  <a:pt x="326" y="24"/>
                  <a:pt x="409" y="24"/>
                </a:cubicBezTo>
                <a:cubicBezTo>
                  <a:pt x="479" y="24"/>
                  <a:pt x="541" y="69"/>
                  <a:pt x="562" y="138"/>
                </a:cubicBezTo>
                <a:cubicBezTo>
                  <a:pt x="563" y="140"/>
                  <a:pt x="566" y="143"/>
                  <a:pt x="569" y="144"/>
                </a:cubicBezTo>
                <a:cubicBezTo>
                  <a:pt x="571" y="146"/>
                  <a:pt x="575" y="146"/>
                  <a:pt x="577" y="145"/>
                </a:cubicBezTo>
                <a:cubicBezTo>
                  <a:pt x="595" y="139"/>
                  <a:pt x="611" y="136"/>
                  <a:pt x="628" y="136"/>
                </a:cubicBezTo>
                <a:cubicBezTo>
                  <a:pt x="716" y="136"/>
                  <a:pt x="786" y="207"/>
                  <a:pt x="786" y="293"/>
                </a:cubicBezTo>
                <a:cubicBezTo>
                  <a:pt x="786" y="374"/>
                  <a:pt x="722" y="442"/>
                  <a:pt x="642" y="449"/>
                </a:cubicBez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38" name="Group 337"/>
          <p:cNvGrpSpPr/>
          <p:nvPr/>
        </p:nvGrpSpPr>
        <p:grpSpPr>
          <a:xfrm>
            <a:off x="2235372" y="2866067"/>
            <a:ext cx="340816" cy="198193"/>
            <a:chOff x="2235372" y="2866067"/>
            <a:chExt cx="340816" cy="198193"/>
          </a:xfrm>
          <a:solidFill>
            <a:srgbClr val="02D35F"/>
          </a:solidFill>
        </p:grpSpPr>
        <p:sp>
          <p:nvSpPr>
            <p:cNvPr id="1164" name="Freeform 44"/>
            <p:cNvSpPr>
              <a:spLocks noChangeArrowheads="1"/>
            </p:cNvSpPr>
            <p:nvPr/>
          </p:nvSpPr>
          <p:spPr bwMode="auto">
            <a:xfrm>
              <a:off x="2415040" y="2971646"/>
              <a:ext cx="35194" cy="9261"/>
            </a:xfrm>
            <a:custGeom>
              <a:avLst/>
              <a:gdLst>
                <a:gd name="T0" fmla="*/ 70 w 82"/>
                <a:gd name="T1" fmla="*/ 0 h 24"/>
                <a:gd name="T2" fmla="*/ 70 w 82"/>
                <a:gd name="T3" fmla="*/ 0 h 24"/>
                <a:gd name="T4" fmla="*/ 0 w 82"/>
                <a:gd name="T5" fmla="*/ 0 h 24"/>
                <a:gd name="T6" fmla="*/ 0 w 82"/>
                <a:gd name="T7" fmla="*/ 23 h 24"/>
                <a:gd name="T8" fmla="*/ 70 w 82"/>
                <a:gd name="T9" fmla="*/ 23 h 24"/>
                <a:gd name="T10" fmla="*/ 81 w 82"/>
                <a:gd name="T11" fmla="*/ 12 h 24"/>
                <a:gd name="T12" fmla="*/ 70 w 82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24">
                  <a:moveTo>
                    <a:pt x="70" y="0"/>
                  </a:moveTo>
                  <a:lnTo>
                    <a:pt x="7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70" y="23"/>
                    <a:pt x="70" y="23"/>
                    <a:pt x="70" y="23"/>
                  </a:cubicBezTo>
                  <a:cubicBezTo>
                    <a:pt x="76" y="23"/>
                    <a:pt x="81" y="18"/>
                    <a:pt x="81" y="12"/>
                  </a:cubicBezTo>
                  <a:cubicBezTo>
                    <a:pt x="81" y="5"/>
                    <a:pt x="76" y="0"/>
                    <a:pt x="7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5" name="Freeform 45"/>
            <p:cNvSpPr>
              <a:spLocks noChangeArrowheads="1"/>
            </p:cNvSpPr>
            <p:nvPr/>
          </p:nvSpPr>
          <p:spPr bwMode="auto">
            <a:xfrm>
              <a:off x="2405780" y="2936453"/>
              <a:ext cx="11114" cy="35194"/>
            </a:xfrm>
            <a:custGeom>
              <a:avLst/>
              <a:gdLst>
                <a:gd name="T0" fmla="*/ 24 w 25"/>
                <a:gd name="T1" fmla="*/ 12 h 83"/>
                <a:gd name="T2" fmla="*/ 24 w 25"/>
                <a:gd name="T3" fmla="*/ 12 h 83"/>
                <a:gd name="T4" fmla="*/ 12 w 25"/>
                <a:gd name="T5" fmla="*/ 0 h 83"/>
                <a:gd name="T6" fmla="*/ 0 w 25"/>
                <a:gd name="T7" fmla="*/ 12 h 83"/>
                <a:gd name="T8" fmla="*/ 0 w 25"/>
                <a:gd name="T9" fmla="*/ 82 h 83"/>
                <a:gd name="T10" fmla="*/ 24 w 25"/>
                <a:gd name="T11" fmla="*/ 82 h 83"/>
                <a:gd name="T12" fmla="*/ 24 w 25"/>
                <a:gd name="T13" fmla="*/ 12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83">
                  <a:moveTo>
                    <a:pt x="24" y="12"/>
                  </a:moveTo>
                  <a:lnTo>
                    <a:pt x="24" y="12"/>
                  </a:lnTo>
                  <a:cubicBezTo>
                    <a:pt x="24" y="5"/>
                    <a:pt x="19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24" y="82"/>
                    <a:pt x="24" y="82"/>
                    <a:pt x="24" y="82"/>
                  </a:cubicBezTo>
                  <a:lnTo>
                    <a:pt x="24" y="1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6" name="Freeform 46"/>
            <p:cNvSpPr>
              <a:spLocks noChangeArrowheads="1"/>
            </p:cNvSpPr>
            <p:nvPr/>
          </p:nvSpPr>
          <p:spPr bwMode="auto">
            <a:xfrm>
              <a:off x="2235372" y="2866067"/>
              <a:ext cx="340816" cy="198193"/>
            </a:xfrm>
            <a:custGeom>
              <a:avLst/>
              <a:gdLst>
                <a:gd name="T0" fmla="*/ 628 w 810"/>
                <a:gd name="T1" fmla="*/ 112 h 473"/>
                <a:gd name="T2" fmla="*/ 628 w 810"/>
                <a:gd name="T3" fmla="*/ 112 h 473"/>
                <a:gd name="T4" fmla="*/ 581 w 810"/>
                <a:gd name="T5" fmla="*/ 119 h 473"/>
                <a:gd name="T6" fmla="*/ 408 w 810"/>
                <a:gd name="T7" fmla="*/ 0 h 473"/>
                <a:gd name="T8" fmla="*/ 228 w 810"/>
                <a:gd name="T9" fmla="*/ 152 h 473"/>
                <a:gd name="T10" fmla="*/ 167 w 810"/>
                <a:gd name="T11" fmla="*/ 140 h 473"/>
                <a:gd name="T12" fmla="*/ 0 w 810"/>
                <a:gd name="T13" fmla="*/ 306 h 473"/>
                <a:gd name="T14" fmla="*/ 144 w 810"/>
                <a:gd name="T15" fmla="*/ 471 h 473"/>
                <a:gd name="T16" fmla="*/ 643 w 810"/>
                <a:gd name="T17" fmla="*/ 472 h 473"/>
                <a:gd name="T18" fmla="*/ 809 w 810"/>
                <a:gd name="T19" fmla="*/ 293 h 473"/>
                <a:gd name="T20" fmla="*/ 628 w 810"/>
                <a:gd name="T21" fmla="*/ 112 h 473"/>
                <a:gd name="T22" fmla="*/ 642 w 810"/>
                <a:gd name="T23" fmla="*/ 449 h 473"/>
                <a:gd name="T24" fmla="*/ 642 w 810"/>
                <a:gd name="T25" fmla="*/ 449 h 473"/>
                <a:gd name="T26" fmla="*/ 146 w 810"/>
                <a:gd name="T27" fmla="*/ 448 h 473"/>
                <a:gd name="T28" fmla="*/ 23 w 810"/>
                <a:gd name="T29" fmla="*/ 306 h 473"/>
                <a:gd name="T30" fmla="*/ 167 w 810"/>
                <a:gd name="T31" fmla="*/ 163 h 473"/>
                <a:gd name="T32" fmla="*/ 232 w 810"/>
                <a:gd name="T33" fmla="*/ 179 h 473"/>
                <a:gd name="T34" fmla="*/ 243 w 810"/>
                <a:gd name="T35" fmla="*/ 179 h 473"/>
                <a:gd name="T36" fmla="*/ 249 w 810"/>
                <a:gd name="T37" fmla="*/ 170 h 473"/>
                <a:gd name="T38" fmla="*/ 408 w 810"/>
                <a:gd name="T39" fmla="*/ 24 h 473"/>
                <a:gd name="T40" fmla="*/ 563 w 810"/>
                <a:gd name="T41" fmla="*/ 138 h 473"/>
                <a:gd name="T42" fmla="*/ 569 w 810"/>
                <a:gd name="T43" fmla="*/ 144 h 473"/>
                <a:gd name="T44" fmla="*/ 577 w 810"/>
                <a:gd name="T45" fmla="*/ 145 h 473"/>
                <a:gd name="T46" fmla="*/ 628 w 810"/>
                <a:gd name="T47" fmla="*/ 136 h 473"/>
                <a:gd name="T48" fmla="*/ 785 w 810"/>
                <a:gd name="T49" fmla="*/ 293 h 473"/>
                <a:gd name="T50" fmla="*/ 642 w 810"/>
                <a:gd name="T51" fmla="*/ 449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10" h="473">
                  <a:moveTo>
                    <a:pt x="628" y="112"/>
                  </a:moveTo>
                  <a:lnTo>
                    <a:pt x="628" y="112"/>
                  </a:lnTo>
                  <a:cubicBezTo>
                    <a:pt x="612" y="112"/>
                    <a:pt x="597" y="115"/>
                    <a:pt x="581" y="119"/>
                  </a:cubicBezTo>
                  <a:cubicBezTo>
                    <a:pt x="553" y="48"/>
                    <a:pt x="485" y="0"/>
                    <a:pt x="408" y="0"/>
                  </a:cubicBezTo>
                  <a:cubicBezTo>
                    <a:pt x="319" y="0"/>
                    <a:pt x="244" y="65"/>
                    <a:pt x="228" y="152"/>
                  </a:cubicBezTo>
                  <a:cubicBezTo>
                    <a:pt x="207" y="144"/>
                    <a:pt x="188" y="140"/>
                    <a:pt x="167" y="140"/>
                  </a:cubicBezTo>
                  <a:cubicBezTo>
                    <a:pt x="75" y="140"/>
                    <a:pt x="0" y="215"/>
                    <a:pt x="0" y="306"/>
                  </a:cubicBezTo>
                  <a:cubicBezTo>
                    <a:pt x="0" y="389"/>
                    <a:pt x="62" y="459"/>
                    <a:pt x="144" y="471"/>
                  </a:cubicBezTo>
                  <a:cubicBezTo>
                    <a:pt x="643" y="472"/>
                    <a:pt x="643" y="472"/>
                    <a:pt x="643" y="472"/>
                  </a:cubicBezTo>
                  <a:cubicBezTo>
                    <a:pt x="736" y="465"/>
                    <a:pt x="809" y="386"/>
                    <a:pt x="809" y="293"/>
                  </a:cubicBezTo>
                  <a:cubicBezTo>
                    <a:pt x="809" y="193"/>
                    <a:pt x="728" y="112"/>
                    <a:pt x="628" y="112"/>
                  </a:cubicBezTo>
                  <a:close/>
                  <a:moveTo>
                    <a:pt x="642" y="449"/>
                  </a:moveTo>
                  <a:lnTo>
                    <a:pt x="642" y="449"/>
                  </a:lnTo>
                  <a:cubicBezTo>
                    <a:pt x="146" y="448"/>
                    <a:pt x="146" y="448"/>
                    <a:pt x="146" y="448"/>
                  </a:cubicBezTo>
                  <a:cubicBezTo>
                    <a:pt x="76" y="438"/>
                    <a:pt x="23" y="377"/>
                    <a:pt x="23" y="306"/>
                  </a:cubicBezTo>
                  <a:cubicBezTo>
                    <a:pt x="23" y="227"/>
                    <a:pt x="88" y="163"/>
                    <a:pt x="167" y="163"/>
                  </a:cubicBezTo>
                  <a:cubicBezTo>
                    <a:pt x="189" y="163"/>
                    <a:pt x="211" y="169"/>
                    <a:pt x="232" y="179"/>
                  </a:cubicBezTo>
                  <a:cubicBezTo>
                    <a:pt x="236" y="182"/>
                    <a:pt x="240" y="182"/>
                    <a:pt x="243" y="179"/>
                  </a:cubicBezTo>
                  <a:cubicBezTo>
                    <a:pt x="246" y="177"/>
                    <a:pt x="248" y="174"/>
                    <a:pt x="249" y="170"/>
                  </a:cubicBezTo>
                  <a:cubicBezTo>
                    <a:pt x="257" y="87"/>
                    <a:pt x="326" y="24"/>
                    <a:pt x="408" y="24"/>
                  </a:cubicBezTo>
                  <a:cubicBezTo>
                    <a:pt x="479" y="24"/>
                    <a:pt x="541" y="69"/>
                    <a:pt x="563" y="138"/>
                  </a:cubicBezTo>
                  <a:cubicBezTo>
                    <a:pt x="564" y="140"/>
                    <a:pt x="566" y="143"/>
                    <a:pt x="569" y="144"/>
                  </a:cubicBezTo>
                  <a:cubicBezTo>
                    <a:pt x="571" y="146"/>
                    <a:pt x="575" y="146"/>
                    <a:pt x="577" y="145"/>
                  </a:cubicBezTo>
                  <a:cubicBezTo>
                    <a:pt x="595" y="139"/>
                    <a:pt x="611" y="136"/>
                    <a:pt x="628" y="136"/>
                  </a:cubicBezTo>
                  <a:cubicBezTo>
                    <a:pt x="716" y="136"/>
                    <a:pt x="785" y="207"/>
                    <a:pt x="785" y="293"/>
                  </a:cubicBezTo>
                  <a:cubicBezTo>
                    <a:pt x="785" y="374"/>
                    <a:pt x="722" y="442"/>
                    <a:pt x="642" y="44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" name="Freeform 47"/>
            <p:cNvSpPr>
              <a:spLocks noChangeArrowheads="1"/>
            </p:cNvSpPr>
            <p:nvPr/>
          </p:nvSpPr>
          <p:spPr bwMode="auto">
            <a:xfrm>
              <a:off x="2370586" y="2971646"/>
              <a:ext cx="35194" cy="9261"/>
            </a:xfrm>
            <a:custGeom>
              <a:avLst/>
              <a:gdLst>
                <a:gd name="T0" fmla="*/ 11 w 82"/>
                <a:gd name="T1" fmla="*/ 0 h 24"/>
                <a:gd name="T2" fmla="*/ 11 w 82"/>
                <a:gd name="T3" fmla="*/ 0 h 24"/>
                <a:gd name="T4" fmla="*/ 0 w 82"/>
                <a:gd name="T5" fmla="*/ 12 h 24"/>
                <a:gd name="T6" fmla="*/ 11 w 82"/>
                <a:gd name="T7" fmla="*/ 23 h 24"/>
                <a:gd name="T8" fmla="*/ 81 w 82"/>
                <a:gd name="T9" fmla="*/ 23 h 24"/>
                <a:gd name="T10" fmla="*/ 81 w 82"/>
                <a:gd name="T11" fmla="*/ 0 h 24"/>
                <a:gd name="T12" fmla="*/ 11 w 82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24">
                  <a:moveTo>
                    <a:pt x="11" y="0"/>
                  </a:moveTo>
                  <a:lnTo>
                    <a:pt x="11" y="0"/>
                  </a:ln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3"/>
                    <a:pt x="11" y="23"/>
                  </a:cubicBezTo>
                  <a:cubicBezTo>
                    <a:pt x="81" y="23"/>
                    <a:pt x="81" y="23"/>
                    <a:pt x="81" y="23"/>
                  </a:cubicBezTo>
                  <a:cubicBezTo>
                    <a:pt x="81" y="0"/>
                    <a:pt x="81" y="0"/>
                    <a:pt x="81" y="0"/>
                  </a:cubicBezTo>
                  <a:lnTo>
                    <a:pt x="11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8" name="Freeform 48"/>
            <p:cNvSpPr>
              <a:spLocks noChangeArrowheads="1"/>
            </p:cNvSpPr>
            <p:nvPr/>
          </p:nvSpPr>
          <p:spPr bwMode="auto">
            <a:xfrm>
              <a:off x="2405780" y="2980907"/>
              <a:ext cx="11114" cy="35194"/>
            </a:xfrm>
            <a:custGeom>
              <a:avLst/>
              <a:gdLst>
                <a:gd name="T0" fmla="*/ 0 w 25"/>
                <a:gd name="T1" fmla="*/ 71 h 83"/>
                <a:gd name="T2" fmla="*/ 0 w 25"/>
                <a:gd name="T3" fmla="*/ 71 h 83"/>
                <a:gd name="T4" fmla="*/ 12 w 25"/>
                <a:gd name="T5" fmla="*/ 82 h 83"/>
                <a:gd name="T6" fmla="*/ 24 w 25"/>
                <a:gd name="T7" fmla="*/ 71 h 83"/>
                <a:gd name="T8" fmla="*/ 24 w 25"/>
                <a:gd name="T9" fmla="*/ 0 h 83"/>
                <a:gd name="T10" fmla="*/ 0 w 25"/>
                <a:gd name="T11" fmla="*/ 0 h 83"/>
                <a:gd name="T12" fmla="*/ 0 w 25"/>
                <a:gd name="T13" fmla="*/ 7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83">
                  <a:moveTo>
                    <a:pt x="0" y="71"/>
                  </a:moveTo>
                  <a:lnTo>
                    <a:pt x="0" y="71"/>
                  </a:lnTo>
                  <a:cubicBezTo>
                    <a:pt x="0" y="77"/>
                    <a:pt x="5" y="82"/>
                    <a:pt x="12" y="82"/>
                  </a:cubicBezTo>
                  <a:cubicBezTo>
                    <a:pt x="19" y="82"/>
                    <a:pt x="24" y="77"/>
                    <a:pt x="24" y="7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7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9" name="Group 338"/>
          <p:cNvGrpSpPr/>
          <p:nvPr/>
        </p:nvGrpSpPr>
        <p:grpSpPr>
          <a:xfrm>
            <a:off x="501654" y="3808869"/>
            <a:ext cx="340816" cy="198191"/>
            <a:chOff x="501654" y="3808869"/>
            <a:chExt cx="340816" cy="198191"/>
          </a:xfrm>
          <a:solidFill>
            <a:srgbClr val="02D35F"/>
          </a:solidFill>
        </p:grpSpPr>
        <p:sp>
          <p:nvSpPr>
            <p:cNvPr id="1169" name="Freeform 49"/>
            <p:cNvSpPr>
              <a:spLocks noChangeArrowheads="1"/>
            </p:cNvSpPr>
            <p:nvPr/>
          </p:nvSpPr>
          <p:spPr bwMode="auto">
            <a:xfrm>
              <a:off x="501654" y="3808869"/>
              <a:ext cx="340816" cy="198191"/>
            </a:xfrm>
            <a:custGeom>
              <a:avLst/>
              <a:gdLst>
                <a:gd name="T0" fmla="*/ 628 w 810"/>
                <a:gd name="T1" fmla="*/ 111 h 471"/>
                <a:gd name="T2" fmla="*/ 628 w 810"/>
                <a:gd name="T3" fmla="*/ 111 h 471"/>
                <a:gd name="T4" fmla="*/ 581 w 810"/>
                <a:gd name="T5" fmla="*/ 117 h 471"/>
                <a:gd name="T6" fmla="*/ 409 w 810"/>
                <a:gd name="T7" fmla="*/ 0 h 471"/>
                <a:gd name="T8" fmla="*/ 228 w 810"/>
                <a:gd name="T9" fmla="*/ 151 h 471"/>
                <a:gd name="T10" fmla="*/ 167 w 810"/>
                <a:gd name="T11" fmla="*/ 138 h 471"/>
                <a:gd name="T12" fmla="*/ 0 w 810"/>
                <a:gd name="T13" fmla="*/ 305 h 471"/>
                <a:gd name="T14" fmla="*/ 145 w 810"/>
                <a:gd name="T15" fmla="*/ 469 h 471"/>
                <a:gd name="T16" fmla="*/ 643 w 810"/>
                <a:gd name="T17" fmla="*/ 470 h 471"/>
                <a:gd name="T18" fmla="*/ 809 w 810"/>
                <a:gd name="T19" fmla="*/ 291 h 471"/>
                <a:gd name="T20" fmla="*/ 628 w 810"/>
                <a:gd name="T21" fmla="*/ 111 h 471"/>
                <a:gd name="T22" fmla="*/ 642 w 810"/>
                <a:gd name="T23" fmla="*/ 447 h 471"/>
                <a:gd name="T24" fmla="*/ 642 w 810"/>
                <a:gd name="T25" fmla="*/ 447 h 471"/>
                <a:gd name="T26" fmla="*/ 146 w 810"/>
                <a:gd name="T27" fmla="*/ 446 h 471"/>
                <a:gd name="T28" fmla="*/ 23 w 810"/>
                <a:gd name="T29" fmla="*/ 305 h 471"/>
                <a:gd name="T30" fmla="*/ 167 w 810"/>
                <a:gd name="T31" fmla="*/ 161 h 471"/>
                <a:gd name="T32" fmla="*/ 232 w 810"/>
                <a:gd name="T33" fmla="*/ 178 h 471"/>
                <a:gd name="T34" fmla="*/ 243 w 810"/>
                <a:gd name="T35" fmla="*/ 178 h 471"/>
                <a:gd name="T36" fmla="*/ 249 w 810"/>
                <a:gd name="T37" fmla="*/ 168 h 471"/>
                <a:gd name="T38" fmla="*/ 409 w 810"/>
                <a:gd name="T39" fmla="*/ 23 h 471"/>
                <a:gd name="T40" fmla="*/ 562 w 810"/>
                <a:gd name="T41" fmla="*/ 136 h 471"/>
                <a:gd name="T42" fmla="*/ 569 w 810"/>
                <a:gd name="T43" fmla="*/ 142 h 471"/>
                <a:gd name="T44" fmla="*/ 577 w 810"/>
                <a:gd name="T45" fmla="*/ 143 h 471"/>
                <a:gd name="T46" fmla="*/ 628 w 810"/>
                <a:gd name="T47" fmla="*/ 134 h 471"/>
                <a:gd name="T48" fmla="*/ 786 w 810"/>
                <a:gd name="T49" fmla="*/ 291 h 471"/>
                <a:gd name="T50" fmla="*/ 642 w 810"/>
                <a:gd name="T51" fmla="*/ 447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10" h="471">
                  <a:moveTo>
                    <a:pt x="628" y="111"/>
                  </a:moveTo>
                  <a:lnTo>
                    <a:pt x="628" y="111"/>
                  </a:lnTo>
                  <a:cubicBezTo>
                    <a:pt x="612" y="111"/>
                    <a:pt x="597" y="113"/>
                    <a:pt x="581" y="117"/>
                  </a:cubicBezTo>
                  <a:cubicBezTo>
                    <a:pt x="553" y="47"/>
                    <a:pt x="485" y="0"/>
                    <a:pt x="409" y="0"/>
                  </a:cubicBezTo>
                  <a:cubicBezTo>
                    <a:pt x="319" y="0"/>
                    <a:pt x="244" y="63"/>
                    <a:pt x="228" y="151"/>
                  </a:cubicBezTo>
                  <a:cubicBezTo>
                    <a:pt x="207" y="142"/>
                    <a:pt x="188" y="138"/>
                    <a:pt x="167" y="138"/>
                  </a:cubicBezTo>
                  <a:cubicBezTo>
                    <a:pt x="75" y="138"/>
                    <a:pt x="0" y="213"/>
                    <a:pt x="0" y="305"/>
                  </a:cubicBezTo>
                  <a:cubicBezTo>
                    <a:pt x="0" y="387"/>
                    <a:pt x="62" y="458"/>
                    <a:pt x="145" y="469"/>
                  </a:cubicBezTo>
                  <a:cubicBezTo>
                    <a:pt x="643" y="470"/>
                    <a:pt x="643" y="470"/>
                    <a:pt x="643" y="470"/>
                  </a:cubicBezTo>
                  <a:cubicBezTo>
                    <a:pt x="736" y="463"/>
                    <a:pt x="809" y="384"/>
                    <a:pt x="809" y="291"/>
                  </a:cubicBezTo>
                  <a:cubicBezTo>
                    <a:pt x="809" y="191"/>
                    <a:pt x="728" y="111"/>
                    <a:pt x="628" y="111"/>
                  </a:cubicBezTo>
                  <a:close/>
                  <a:moveTo>
                    <a:pt x="642" y="447"/>
                  </a:moveTo>
                  <a:lnTo>
                    <a:pt x="642" y="447"/>
                  </a:lnTo>
                  <a:cubicBezTo>
                    <a:pt x="146" y="446"/>
                    <a:pt x="146" y="446"/>
                    <a:pt x="146" y="446"/>
                  </a:cubicBezTo>
                  <a:cubicBezTo>
                    <a:pt x="76" y="436"/>
                    <a:pt x="23" y="376"/>
                    <a:pt x="23" y="305"/>
                  </a:cubicBezTo>
                  <a:cubicBezTo>
                    <a:pt x="23" y="226"/>
                    <a:pt x="88" y="161"/>
                    <a:pt x="167" y="161"/>
                  </a:cubicBezTo>
                  <a:cubicBezTo>
                    <a:pt x="189" y="161"/>
                    <a:pt x="211" y="167"/>
                    <a:pt x="232" y="178"/>
                  </a:cubicBezTo>
                  <a:cubicBezTo>
                    <a:pt x="236" y="180"/>
                    <a:pt x="240" y="180"/>
                    <a:pt x="243" y="178"/>
                  </a:cubicBezTo>
                  <a:cubicBezTo>
                    <a:pt x="246" y="176"/>
                    <a:pt x="248" y="173"/>
                    <a:pt x="249" y="168"/>
                  </a:cubicBezTo>
                  <a:cubicBezTo>
                    <a:pt x="257" y="85"/>
                    <a:pt x="326" y="23"/>
                    <a:pt x="409" y="23"/>
                  </a:cubicBezTo>
                  <a:cubicBezTo>
                    <a:pt x="479" y="23"/>
                    <a:pt x="541" y="69"/>
                    <a:pt x="562" y="136"/>
                  </a:cubicBezTo>
                  <a:cubicBezTo>
                    <a:pt x="563" y="139"/>
                    <a:pt x="566" y="141"/>
                    <a:pt x="569" y="142"/>
                  </a:cubicBezTo>
                  <a:cubicBezTo>
                    <a:pt x="571" y="145"/>
                    <a:pt x="575" y="145"/>
                    <a:pt x="577" y="143"/>
                  </a:cubicBezTo>
                  <a:cubicBezTo>
                    <a:pt x="595" y="137"/>
                    <a:pt x="611" y="134"/>
                    <a:pt x="628" y="134"/>
                  </a:cubicBezTo>
                  <a:cubicBezTo>
                    <a:pt x="716" y="134"/>
                    <a:pt x="786" y="205"/>
                    <a:pt x="786" y="291"/>
                  </a:cubicBezTo>
                  <a:cubicBezTo>
                    <a:pt x="786" y="373"/>
                    <a:pt x="722" y="441"/>
                    <a:pt x="642" y="44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0" name="Freeform 50"/>
            <p:cNvSpPr>
              <a:spLocks noChangeArrowheads="1"/>
            </p:cNvSpPr>
            <p:nvPr/>
          </p:nvSpPr>
          <p:spPr bwMode="auto">
            <a:xfrm>
              <a:off x="649835" y="3920005"/>
              <a:ext cx="50010" cy="35192"/>
            </a:xfrm>
            <a:custGeom>
              <a:avLst/>
              <a:gdLst>
                <a:gd name="T0" fmla="*/ 34 w 118"/>
                <a:gd name="T1" fmla="*/ 79 h 83"/>
                <a:gd name="T2" fmla="*/ 34 w 118"/>
                <a:gd name="T3" fmla="*/ 79 h 83"/>
                <a:gd name="T4" fmla="*/ 43 w 118"/>
                <a:gd name="T5" fmla="*/ 82 h 83"/>
                <a:gd name="T6" fmla="*/ 50 w 118"/>
                <a:gd name="T7" fmla="*/ 79 h 83"/>
                <a:gd name="T8" fmla="*/ 111 w 118"/>
                <a:gd name="T9" fmla="*/ 22 h 83"/>
                <a:gd name="T10" fmla="*/ 113 w 118"/>
                <a:gd name="T11" fmla="*/ 5 h 83"/>
                <a:gd name="T12" fmla="*/ 96 w 118"/>
                <a:gd name="T13" fmla="*/ 5 h 83"/>
                <a:gd name="T14" fmla="*/ 43 w 118"/>
                <a:gd name="T15" fmla="*/ 55 h 83"/>
                <a:gd name="T16" fmla="*/ 22 w 118"/>
                <a:gd name="T17" fmla="*/ 35 h 83"/>
                <a:gd name="T18" fmla="*/ 5 w 118"/>
                <a:gd name="T19" fmla="*/ 35 h 83"/>
                <a:gd name="T20" fmla="*/ 5 w 118"/>
                <a:gd name="T21" fmla="*/ 51 h 83"/>
                <a:gd name="T22" fmla="*/ 34 w 118"/>
                <a:gd name="T23" fmla="*/ 79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8" h="83">
                  <a:moveTo>
                    <a:pt x="34" y="79"/>
                  </a:moveTo>
                  <a:lnTo>
                    <a:pt x="34" y="79"/>
                  </a:lnTo>
                  <a:cubicBezTo>
                    <a:pt x="37" y="81"/>
                    <a:pt x="40" y="82"/>
                    <a:pt x="43" y="82"/>
                  </a:cubicBezTo>
                  <a:cubicBezTo>
                    <a:pt x="46" y="82"/>
                    <a:pt x="48" y="81"/>
                    <a:pt x="50" y="79"/>
                  </a:cubicBezTo>
                  <a:cubicBezTo>
                    <a:pt x="111" y="22"/>
                    <a:pt x="111" y="22"/>
                    <a:pt x="111" y="22"/>
                  </a:cubicBezTo>
                  <a:cubicBezTo>
                    <a:pt x="117" y="18"/>
                    <a:pt x="117" y="11"/>
                    <a:pt x="113" y="5"/>
                  </a:cubicBezTo>
                  <a:cubicBezTo>
                    <a:pt x="107" y="1"/>
                    <a:pt x="100" y="0"/>
                    <a:pt x="96" y="5"/>
                  </a:cubicBezTo>
                  <a:cubicBezTo>
                    <a:pt x="43" y="55"/>
                    <a:pt x="43" y="55"/>
                    <a:pt x="43" y="5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17" y="30"/>
                    <a:pt x="9" y="30"/>
                    <a:pt x="5" y="35"/>
                  </a:cubicBezTo>
                  <a:cubicBezTo>
                    <a:pt x="0" y="40"/>
                    <a:pt x="1" y="47"/>
                    <a:pt x="5" y="51"/>
                  </a:cubicBezTo>
                  <a:lnTo>
                    <a:pt x="34" y="7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1" name="Freeform 51"/>
            <p:cNvSpPr>
              <a:spLocks noChangeArrowheads="1"/>
            </p:cNvSpPr>
            <p:nvPr/>
          </p:nvSpPr>
          <p:spPr bwMode="auto">
            <a:xfrm>
              <a:off x="627608" y="3858880"/>
              <a:ext cx="88909" cy="112989"/>
            </a:xfrm>
            <a:custGeom>
              <a:avLst/>
              <a:gdLst>
                <a:gd name="T0" fmla="*/ 199 w 211"/>
                <a:gd name="T1" fmla="*/ 104 h 268"/>
                <a:gd name="T2" fmla="*/ 199 w 211"/>
                <a:gd name="T3" fmla="*/ 104 h 268"/>
                <a:gd name="T4" fmla="*/ 187 w 211"/>
                <a:gd name="T5" fmla="*/ 104 h 268"/>
                <a:gd name="T6" fmla="*/ 187 w 211"/>
                <a:gd name="T7" fmla="*/ 66 h 268"/>
                <a:gd name="T8" fmla="*/ 105 w 211"/>
                <a:gd name="T9" fmla="*/ 0 h 268"/>
                <a:gd name="T10" fmla="*/ 24 w 211"/>
                <a:gd name="T11" fmla="*/ 68 h 268"/>
                <a:gd name="T12" fmla="*/ 24 w 211"/>
                <a:gd name="T13" fmla="*/ 104 h 268"/>
                <a:gd name="T14" fmla="*/ 13 w 211"/>
                <a:gd name="T15" fmla="*/ 104 h 268"/>
                <a:gd name="T16" fmla="*/ 0 w 211"/>
                <a:gd name="T17" fmla="*/ 115 h 268"/>
                <a:gd name="T18" fmla="*/ 0 w 211"/>
                <a:gd name="T19" fmla="*/ 255 h 268"/>
                <a:gd name="T20" fmla="*/ 13 w 211"/>
                <a:gd name="T21" fmla="*/ 267 h 268"/>
                <a:gd name="T22" fmla="*/ 199 w 211"/>
                <a:gd name="T23" fmla="*/ 267 h 268"/>
                <a:gd name="T24" fmla="*/ 210 w 211"/>
                <a:gd name="T25" fmla="*/ 255 h 268"/>
                <a:gd name="T26" fmla="*/ 210 w 211"/>
                <a:gd name="T27" fmla="*/ 115 h 268"/>
                <a:gd name="T28" fmla="*/ 199 w 211"/>
                <a:gd name="T29" fmla="*/ 104 h 268"/>
                <a:gd name="T30" fmla="*/ 47 w 211"/>
                <a:gd name="T31" fmla="*/ 68 h 268"/>
                <a:gd name="T32" fmla="*/ 47 w 211"/>
                <a:gd name="T33" fmla="*/ 68 h 268"/>
                <a:gd name="T34" fmla="*/ 105 w 211"/>
                <a:gd name="T35" fmla="*/ 23 h 268"/>
                <a:gd name="T36" fmla="*/ 164 w 211"/>
                <a:gd name="T37" fmla="*/ 66 h 268"/>
                <a:gd name="T38" fmla="*/ 164 w 211"/>
                <a:gd name="T39" fmla="*/ 104 h 268"/>
                <a:gd name="T40" fmla="*/ 47 w 211"/>
                <a:gd name="T41" fmla="*/ 104 h 268"/>
                <a:gd name="T42" fmla="*/ 47 w 211"/>
                <a:gd name="T43" fmla="*/ 68 h 268"/>
                <a:gd name="T44" fmla="*/ 187 w 211"/>
                <a:gd name="T45" fmla="*/ 243 h 268"/>
                <a:gd name="T46" fmla="*/ 187 w 211"/>
                <a:gd name="T47" fmla="*/ 243 h 268"/>
                <a:gd name="T48" fmla="*/ 24 w 211"/>
                <a:gd name="T49" fmla="*/ 243 h 268"/>
                <a:gd name="T50" fmla="*/ 24 w 211"/>
                <a:gd name="T51" fmla="*/ 127 h 268"/>
                <a:gd name="T52" fmla="*/ 187 w 211"/>
                <a:gd name="T53" fmla="*/ 127 h 268"/>
                <a:gd name="T54" fmla="*/ 187 w 211"/>
                <a:gd name="T55" fmla="*/ 243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68">
                  <a:moveTo>
                    <a:pt x="199" y="104"/>
                  </a:moveTo>
                  <a:lnTo>
                    <a:pt x="199" y="104"/>
                  </a:lnTo>
                  <a:cubicBezTo>
                    <a:pt x="187" y="104"/>
                    <a:pt x="187" y="104"/>
                    <a:pt x="187" y="104"/>
                  </a:cubicBezTo>
                  <a:cubicBezTo>
                    <a:pt x="187" y="66"/>
                    <a:pt x="187" y="66"/>
                    <a:pt x="187" y="66"/>
                  </a:cubicBezTo>
                  <a:cubicBezTo>
                    <a:pt x="187" y="29"/>
                    <a:pt x="144" y="0"/>
                    <a:pt x="105" y="0"/>
                  </a:cubicBezTo>
                  <a:cubicBezTo>
                    <a:pt x="67" y="0"/>
                    <a:pt x="24" y="28"/>
                    <a:pt x="24" y="68"/>
                  </a:cubicBezTo>
                  <a:cubicBezTo>
                    <a:pt x="24" y="104"/>
                    <a:pt x="24" y="104"/>
                    <a:pt x="24" y="104"/>
                  </a:cubicBezTo>
                  <a:cubicBezTo>
                    <a:pt x="13" y="104"/>
                    <a:pt x="13" y="104"/>
                    <a:pt x="13" y="104"/>
                  </a:cubicBezTo>
                  <a:cubicBezTo>
                    <a:pt x="5" y="104"/>
                    <a:pt x="0" y="109"/>
                    <a:pt x="0" y="115"/>
                  </a:cubicBezTo>
                  <a:cubicBezTo>
                    <a:pt x="0" y="255"/>
                    <a:pt x="0" y="255"/>
                    <a:pt x="0" y="255"/>
                  </a:cubicBezTo>
                  <a:cubicBezTo>
                    <a:pt x="0" y="262"/>
                    <a:pt x="5" y="267"/>
                    <a:pt x="13" y="267"/>
                  </a:cubicBezTo>
                  <a:cubicBezTo>
                    <a:pt x="199" y="267"/>
                    <a:pt x="199" y="267"/>
                    <a:pt x="199" y="267"/>
                  </a:cubicBezTo>
                  <a:cubicBezTo>
                    <a:pt x="205" y="267"/>
                    <a:pt x="210" y="262"/>
                    <a:pt x="210" y="255"/>
                  </a:cubicBezTo>
                  <a:cubicBezTo>
                    <a:pt x="210" y="115"/>
                    <a:pt x="210" y="115"/>
                    <a:pt x="210" y="115"/>
                  </a:cubicBezTo>
                  <a:cubicBezTo>
                    <a:pt x="210" y="109"/>
                    <a:pt x="205" y="104"/>
                    <a:pt x="199" y="104"/>
                  </a:cubicBezTo>
                  <a:close/>
                  <a:moveTo>
                    <a:pt x="47" y="68"/>
                  </a:moveTo>
                  <a:lnTo>
                    <a:pt x="47" y="68"/>
                  </a:lnTo>
                  <a:cubicBezTo>
                    <a:pt x="47" y="40"/>
                    <a:pt x="81" y="23"/>
                    <a:pt x="105" y="23"/>
                  </a:cubicBezTo>
                  <a:cubicBezTo>
                    <a:pt x="131" y="23"/>
                    <a:pt x="164" y="43"/>
                    <a:pt x="164" y="66"/>
                  </a:cubicBezTo>
                  <a:cubicBezTo>
                    <a:pt x="164" y="104"/>
                    <a:pt x="164" y="104"/>
                    <a:pt x="164" y="104"/>
                  </a:cubicBezTo>
                  <a:cubicBezTo>
                    <a:pt x="47" y="104"/>
                    <a:pt x="47" y="104"/>
                    <a:pt x="47" y="104"/>
                  </a:cubicBezTo>
                  <a:lnTo>
                    <a:pt x="47" y="68"/>
                  </a:lnTo>
                  <a:close/>
                  <a:moveTo>
                    <a:pt x="187" y="243"/>
                  </a:moveTo>
                  <a:lnTo>
                    <a:pt x="187" y="243"/>
                  </a:lnTo>
                  <a:cubicBezTo>
                    <a:pt x="24" y="243"/>
                    <a:pt x="24" y="243"/>
                    <a:pt x="24" y="243"/>
                  </a:cubicBezTo>
                  <a:cubicBezTo>
                    <a:pt x="24" y="127"/>
                    <a:pt x="24" y="127"/>
                    <a:pt x="24" y="127"/>
                  </a:cubicBezTo>
                  <a:cubicBezTo>
                    <a:pt x="187" y="127"/>
                    <a:pt x="187" y="127"/>
                    <a:pt x="187" y="127"/>
                  </a:cubicBezTo>
                  <a:lnTo>
                    <a:pt x="187" y="24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0" name="Group 339"/>
          <p:cNvGrpSpPr/>
          <p:nvPr/>
        </p:nvGrpSpPr>
        <p:grpSpPr>
          <a:xfrm>
            <a:off x="1368513" y="3808869"/>
            <a:ext cx="340816" cy="198191"/>
            <a:chOff x="1368513" y="3808869"/>
            <a:chExt cx="340816" cy="198191"/>
          </a:xfrm>
          <a:solidFill>
            <a:srgbClr val="02D35F"/>
          </a:solidFill>
        </p:grpSpPr>
        <p:sp>
          <p:nvSpPr>
            <p:cNvPr id="1172" name="Freeform 52"/>
            <p:cNvSpPr>
              <a:spLocks noChangeArrowheads="1"/>
            </p:cNvSpPr>
            <p:nvPr/>
          </p:nvSpPr>
          <p:spPr bwMode="auto">
            <a:xfrm>
              <a:off x="1500023" y="3858880"/>
              <a:ext cx="77795" cy="112989"/>
            </a:xfrm>
            <a:custGeom>
              <a:avLst/>
              <a:gdLst>
                <a:gd name="T0" fmla="*/ 175 w 187"/>
                <a:gd name="T1" fmla="*/ 104 h 268"/>
                <a:gd name="T2" fmla="*/ 175 w 187"/>
                <a:gd name="T3" fmla="*/ 104 h 268"/>
                <a:gd name="T4" fmla="*/ 164 w 187"/>
                <a:gd name="T5" fmla="*/ 104 h 268"/>
                <a:gd name="T6" fmla="*/ 164 w 187"/>
                <a:gd name="T7" fmla="*/ 66 h 268"/>
                <a:gd name="T8" fmla="*/ 93 w 187"/>
                <a:gd name="T9" fmla="*/ 0 h 268"/>
                <a:gd name="T10" fmla="*/ 23 w 187"/>
                <a:gd name="T11" fmla="*/ 68 h 268"/>
                <a:gd name="T12" fmla="*/ 23 w 187"/>
                <a:gd name="T13" fmla="*/ 104 h 268"/>
                <a:gd name="T14" fmla="*/ 12 w 187"/>
                <a:gd name="T15" fmla="*/ 104 h 268"/>
                <a:gd name="T16" fmla="*/ 0 w 187"/>
                <a:gd name="T17" fmla="*/ 115 h 268"/>
                <a:gd name="T18" fmla="*/ 0 w 187"/>
                <a:gd name="T19" fmla="*/ 255 h 268"/>
                <a:gd name="T20" fmla="*/ 12 w 187"/>
                <a:gd name="T21" fmla="*/ 267 h 268"/>
                <a:gd name="T22" fmla="*/ 175 w 187"/>
                <a:gd name="T23" fmla="*/ 267 h 268"/>
                <a:gd name="T24" fmla="*/ 186 w 187"/>
                <a:gd name="T25" fmla="*/ 255 h 268"/>
                <a:gd name="T26" fmla="*/ 186 w 187"/>
                <a:gd name="T27" fmla="*/ 115 h 268"/>
                <a:gd name="T28" fmla="*/ 175 w 187"/>
                <a:gd name="T29" fmla="*/ 104 h 268"/>
                <a:gd name="T30" fmla="*/ 46 w 187"/>
                <a:gd name="T31" fmla="*/ 68 h 268"/>
                <a:gd name="T32" fmla="*/ 46 w 187"/>
                <a:gd name="T33" fmla="*/ 68 h 268"/>
                <a:gd name="T34" fmla="*/ 93 w 187"/>
                <a:gd name="T35" fmla="*/ 23 h 268"/>
                <a:gd name="T36" fmla="*/ 140 w 187"/>
                <a:gd name="T37" fmla="*/ 66 h 268"/>
                <a:gd name="T38" fmla="*/ 140 w 187"/>
                <a:gd name="T39" fmla="*/ 104 h 268"/>
                <a:gd name="T40" fmla="*/ 46 w 187"/>
                <a:gd name="T41" fmla="*/ 104 h 268"/>
                <a:gd name="T42" fmla="*/ 46 w 187"/>
                <a:gd name="T43" fmla="*/ 68 h 268"/>
                <a:gd name="T44" fmla="*/ 162 w 187"/>
                <a:gd name="T45" fmla="*/ 243 h 268"/>
                <a:gd name="T46" fmla="*/ 162 w 187"/>
                <a:gd name="T47" fmla="*/ 243 h 268"/>
                <a:gd name="T48" fmla="*/ 23 w 187"/>
                <a:gd name="T49" fmla="*/ 243 h 268"/>
                <a:gd name="T50" fmla="*/ 23 w 187"/>
                <a:gd name="T51" fmla="*/ 127 h 268"/>
                <a:gd name="T52" fmla="*/ 162 w 187"/>
                <a:gd name="T53" fmla="*/ 127 h 268"/>
                <a:gd name="T54" fmla="*/ 162 w 187"/>
                <a:gd name="T55" fmla="*/ 243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7" h="268">
                  <a:moveTo>
                    <a:pt x="175" y="104"/>
                  </a:moveTo>
                  <a:lnTo>
                    <a:pt x="175" y="104"/>
                  </a:lnTo>
                  <a:cubicBezTo>
                    <a:pt x="164" y="104"/>
                    <a:pt x="164" y="104"/>
                    <a:pt x="164" y="104"/>
                  </a:cubicBezTo>
                  <a:cubicBezTo>
                    <a:pt x="164" y="66"/>
                    <a:pt x="164" y="66"/>
                    <a:pt x="164" y="66"/>
                  </a:cubicBezTo>
                  <a:cubicBezTo>
                    <a:pt x="164" y="31"/>
                    <a:pt x="131" y="0"/>
                    <a:pt x="93" y="0"/>
                  </a:cubicBezTo>
                  <a:cubicBezTo>
                    <a:pt x="55" y="0"/>
                    <a:pt x="23" y="31"/>
                    <a:pt x="23" y="68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5" y="104"/>
                    <a:pt x="0" y="109"/>
                    <a:pt x="0" y="115"/>
                  </a:cubicBezTo>
                  <a:cubicBezTo>
                    <a:pt x="0" y="255"/>
                    <a:pt x="0" y="255"/>
                    <a:pt x="0" y="255"/>
                  </a:cubicBezTo>
                  <a:cubicBezTo>
                    <a:pt x="0" y="262"/>
                    <a:pt x="5" y="267"/>
                    <a:pt x="12" y="267"/>
                  </a:cubicBezTo>
                  <a:cubicBezTo>
                    <a:pt x="175" y="267"/>
                    <a:pt x="175" y="267"/>
                    <a:pt x="175" y="267"/>
                  </a:cubicBezTo>
                  <a:cubicBezTo>
                    <a:pt x="181" y="267"/>
                    <a:pt x="186" y="262"/>
                    <a:pt x="186" y="255"/>
                  </a:cubicBezTo>
                  <a:cubicBezTo>
                    <a:pt x="186" y="115"/>
                    <a:pt x="186" y="115"/>
                    <a:pt x="186" y="115"/>
                  </a:cubicBezTo>
                  <a:cubicBezTo>
                    <a:pt x="186" y="109"/>
                    <a:pt x="181" y="104"/>
                    <a:pt x="175" y="104"/>
                  </a:cubicBezTo>
                  <a:close/>
                  <a:moveTo>
                    <a:pt x="46" y="68"/>
                  </a:moveTo>
                  <a:lnTo>
                    <a:pt x="46" y="68"/>
                  </a:lnTo>
                  <a:cubicBezTo>
                    <a:pt x="46" y="44"/>
                    <a:pt x="68" y="23"/>
                    <a:pt x="93" y="23"/>
                  </a:cubicBezTo>
                  <a:cubicBezTo>
                    <a:pt x="119" y="23"/>
                    <a:pt x="140" y="43"/>
                    <a:pt x="140" y="66"/>
                  </a:cubicBezTo>
                  <a:cubicBezTo>
                    <a:pt x="140" y="104"/>
                    <a:pt x="140" y="104"/>
                    <a:pt x="140" y="104"/>
                  </a:cubicBezTo>
                  <a:cubicBezTo>
                    <a:pt x="46" y="104"/>
                    <a:pt x="46" y="104"/>
                    <a:pt x="46" y="104"/>
                  </a:cubicBezTo>
                  <a:lnTo>
                    <a:pt x="46" y="68"/>
                  </a:lnTo>
                  <a:close/>
                  <a:moveTo>
                    <a:pt x="162" y="243"/>
                  </a:moveTo>
                  <a:lnTo>
                    <a:pt x="162" y="243"/>
                  </a:lnTo>
                  <a:cubicBezTo>
                    <a:pt x="23" y="243"/>
                    <a:pt x="23" y="243"/>
                    <a:pt x="23" y="243"/>
                  </a:cubicBezTo>
                  <a:cubicBezTo>
                    <a:pt x="23" y="127"/>
                    <a:pt x="23" y="127"/>
                    <a:pt x="23" y="127"/>
                  </a:cubicBezTo>
                  <a:cubicBezTo>
                    <a:pt x="162" y="127"/>
                    <a:pt x="162" y="127"/>
                    <a:pt x="162" y="127"/>
                  </a:cubicBezTo>
                  <a:lnTo>
                    <a:pt x="162" y="24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3" name="Freeform 53"/>
            <p:cNvSpPr>
              <a:spLocks noChangeArrowheads="1"/>
            </p:cNvSpPr>
            <p:nvPr/>
          </p:nvSpPr>
          <p:spPr bwMode="auto">
            <a:xfrm>
              <a:off x="1368513" y="3808869"/>
              <a:ext cx="340816" cy="198191"/>
            </a:xfrm>
            <a:custGeom>
              <a:avLst/>
              <a:gdLst>
                <a:gd name="T0" fmla="*/ 628 w 810"/>
                <a:gd name="T1" fmla="*/ 111 h 471"/>
                <a:gd name="T2" fmla="*/ 628 w 810"/>
                <a:gd name="T3" fmla="*/ 111 h 471"/>
                <a:gd name="T4" fmla="*/ 581 w 810"/>
                <a:gd name="T5" fmla="*/ 117 h 471"/>
                <a:gd name="T6" fmla="*/ 409 w 810"/>
                <a:gd name="T7" fmla="*/ 0 h 471"/>
                <a:gd name="T8" fmla="*/ 228 w 810"/>
                <a:gd name="T9" fmla="*/ 151 h 471"/>
                <a:gd name="T10" fmla="*/ 166 w 810"/>
                <a:gd name="T11" fmla="*/ 138 h 471"/>
                <a:gd name="T12" fmla="*/ 0 w 810"/>
                <a:gd name="T13" fmla="*/ 305 h 471"/>
                <a:gd name="T14" fmla="*/ 144 w 810"/>
                <a:gd name="T15" fmla="*/ 469 h 471"/>
                <a:gd name="T16" fmla="*/ 642 w 810"/>
                <a:gd name="T17" fmla="*/ 470 h 471"/>
                <a:gd name="T18" fmla="*/ 809 w 810"/>
                <a:gd name="T19" fmla="*/ 291 h 471"/>
                <a:gd name="T20" fmla="*/ 628 w 810"/>
                <a:gd name="T21" fmla="*/ 111 h 471"/>
                <a:gd name="T22" fmla="*/ 641 w 810"/>
                <a:gd name="T23" fmla="*/ 447 h 471"/>
                <a:gd name="T24" fmla="*/ 641 w 810"/>
                <a:gd name="T25" fmla="*/ 447 h 471"/>
                <a:gd name="T26" fmla="*/ 146 w 810"/>
                <a:gd name="T27" fmla="*/ 446 h 471"/>
                <a:gd name="T28" fmla="*/ 23 w 810"/>
                <a:gd name="T29" fmla="*/ 305 h 471"/>
                <a:gd name="T30" fmla="*/ 166 w 810"/>
                <a:gd name="T31" fmla="*/ 161 h 471"/>
                <a:gd name="T32" fmla="*/ 232 w 810"/>
                <a:gd name="T33" fmla="*/ 178 h 471"/>
                <a:gd name="T34" fmla="*/ 242 w 810"/>
                <a:gd name="T35" fmla="*/ 178 h 471"/>
                <a:gd name="T36" fmla="*/ 249 w 810"/>
                <a:gd name="T37" fmla="*/ 168 h 471"/>
                <a:gd name="T38" fmla="*/ 409 w 810"/>
                <a:gd name="T39" fmla="*/ 23 h 471"/>
                <a:gd name="T40" fmla="*/ 562 w 810"/>
                <a:gd name="T41" fmla="*/ 136 h 471"/>
                <a:gd name="T42" fmla="*/ 568 w 810"/>
                <a:gd name="T43" fmla="*/ 142 h 471"/>
                <a:gd name="T44" fmla="*/ 577 w 810"/>
                <a:gd name="T45" fmla="*/ 143 h 471"/>
                <a:gd name="T46" fmla="*/ 628 w 810"/>
                <a:gd name="T47" fmla="*/ 134 h 471"/>
                <a:gd name="T48" fmla="*/ 786 w 810"/>
                <a:gd name="T49" fmla="*/ 291 h 471"/>
                <a:gd name="T50" fmla="*/ 641 w 810"/>
                <a:gd name="T51" fmla="*/ 447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10" h="471">
                  <a:moveTo>
                    <a:pt x="628" y="111"/>
                  </a:moveTo>
                  <a:lnTo>
                    <a:pt x="628" y="111"/>
                  </a:lnTo>
                  <a:cubicBezTo>
                    <a:pt x="612" y="111"/>
                    <a:pt x="596" y="113"/>
                    <a:pt x="581" y="117"/>
                  </a:cubicBezTo>
                  <a:cubicBezTo>
                    <a:pt x="553" y="47"/>
                    <a:pt x="485" y="0"/>
                    <a:pt x="409" y="0"/>
                  </a:cubicBezTo>
                  <a:cubicBezTo>
                    <a:pt x="318" y="0"/>
                    <a:pt x="243" y="63"/>
                    <a:pt x="228" y="151"/>
                  </a:cubicBezTo>
                  <a:cubicBezTo>
                    <a:pt x="207" y="142"/>
                    <a:pt x="187" y="138"/>
                    <a:pt x="166" y="138"/>
                  </a:cubicBezTo>
                  <a:cubicBezTo>
                    <a:pt x="75" y="138"/>
                    <a:pt x="0" y="213"/>
                    <a:pt x="0" y="305"/>
                  </a:cubicBezTo>
                  <a:cubicBezTo>
                    <a:pt x="0" y="387"/>
                    <a:pt x="61" y="458"/>
                    <a:pt x="144" y="469"/>
                  </a:cubicBezTo>
                  <a:cubicBezTo>
                    <a:pt x="642" y="470"/>
                    <a:pt x="642" y="470"/>
                    <a:pt x="642" y="470"/>
                  </a:cubicBezTo>
                  <a:cubicBezTo>
                    <a:pt x="736" y="463"/>
                    <a:pt x="809" y="384"/>
                    <a:pt x="809" y="291"/>
                  </a:cubicBezTo>
                  <a:cubicBezTo>
                    <a:pt x="809" y="191"/>
                    <a:pt x="728" y="111"/>
                    <a:pt x="628" y="111"/>
                  </a:cubicBezTo>
                  <a:close/>
                  <a:moveTo>
                    <a:pt x="641" y="447"/>
                  </a:moveTo>
                  <a:lnTo>
                    <a:pt x="641" y="447"/>
                  </a:lnTo>
                  <a:cubicBezTo>
                    <a:pt x="146" y="446"/>
                    <a:pt x="146" y="446"/>
                    <a:pt x="146" y="446"/>
                  </a:cubicBezTo>
                  <a:cubicBezTo>
                    <a:pt x="76" y="436"/>
                    <a:pt x="23" y="376"/>
                    <a:pt x="23" y="305"/>
                  </a:cubicBezTo>
                  <a:cubicBezTo>
                    <a:pt x="23" y="226"/>
                    <a:pt x="87" y="161"/>
                    <a:pt x="166" y="161"/>
                  </a:cubicBezTo>
                  <a:cubicBezTo>
                    <a:pt x="188" y="161"/>
                    <a:pt x="210" y="167"/>
                    <a:pt x="232" y="178"/>
                  </a:cubicBezTo>
                  <a:cubicBezTo>
                    <a:pt x="235" y="180"/>
                    <a:pt x="239" y="180"/>
                    <a:pt x="242" y="178"/>
                  </a:cubicBezTo>
                  <a:cubicBezTo>
                    <a:pt x="245" y="176"/>
                    <a:pt x="248" y="173"/>
                    <a:pt x="249" y="168"/>
                  </a:cubicBezTo>
                  <a:cubicBezTo>
                    <a:pt x="257" y="85"/>
                    <a:pt x="326" y="23"/>
                    <a:pt x="409" y="23"/>
                  </a:cubicBezTo>
                  <a:cubicBezTo>
                    <a:pt x="479" y="23"/>
                    <a:pt x="540" y="69"/>
                    <a:pt x="562" y="136"/>
                  </a:cubicBezTo>
                  <a:cubicBezTo>
                    <a:pt x="563" y="139"/>
                    <a:pt x="565" y="141"/>
                    <a:pt x="568" y="142"/>
                  </a:cubicBezTo>
                  <a:cubicBezTo>
                    <a:pt x="570" y="145"/>
                    <a:pt x="574" y="145"/>
                    <a:pt x="577" y="143"/>
                  </a:cubicBezTo>
                  <a:cubicBezTo>
                    <a:pt x="594" y="137"/>
                    <a:pt x="611" y="134"/>
                    <a:pt x="628" y="134"/>
                  </a:cubicBezTo>
                  <a:cubicBezTo>
                    <a:pt x="715" y="134"/>
                    <a:pt x="786" y="205"/>
                    <a:pt x="786" y="291"/>
                  </a:cubicBezTo>
                  <a:cubicBezTo>
                    <a:pt x="786" y="373"/>
                    <a:pt x="721" y="441"/>
                    <a:pt x="641" y="44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1" name="Group 340"/>
          <p:cNvGrpSpPr/>
          <p:nvPr/>
        </p:nvGrpSpPr>
        <p:grpSpPr>
          <a:xfrm>
            <a:off x="2235372" y="3808869"/>
            <a:ext cx="340816" cy="198191"/>
            <a:chOff x="2235372" y="3808869"/>
            <a:chExt cx="340816" cy="198191"/>
          </a:xfrm>
          <a:solidFill>
            <a:srgbClr val="02D35F"/>
          </a:solidFill>
        </p:grpSpPr>
        <p:sp>
          <p:nvSpPr>
            <p:cNvPr id="1174" name="Freeform 54"/>
            <p:cNvSpPr>
              <a:spLocks noChangeArrowheads="1"/>
            </p:cNvSpPr>
            <p:nvPr/>
          </p:nvSpPr>
          <p:spPr bwMode="auto">
            <a:xfrm>
              <a:off x="2340950" y="3875551"/>
              <a:ext cx="120398" cy="72238"/>
            </a:xfrm>
            <a:custGeom>
              <a:avLst/>
              <a:gdLst>
                <a:gd name="T0" fmla="*/ 114 w 285"/>
                <a:gd name="T1" fmla="*/ 67 h 170"/>
                <a:gd name="T2" fmla="*/ 114 w 285"/>
                <a:gd name="T3" fmla="*/ 67 h 170"/>
                <a:gd name="T4" fmla="*/ 245 w 285"/>
                <a:gd name="T5" fmla="*/ 67 h 170"/>
                <a:gd name="T6" fmla="*/ 224 w 285"/>
                <a:gd name="T7" fmla="*/ 88 h 170"/>
                <a:gd name="T8" fmla="*/ 225 w 285"/>
                <a:gd name="T9" fmla="*/ 105 h 170"/>
                <a:gd name="T10" fmla="*/ 233 w 285"/>
                <a:gd name="T11" fmla="*/ 108 h 170"/>
                <a:gd name="T12" fmla="*/ 242 w 285"/>
                <a:gd name="T13" fmla="*/ 104 h 170"/>
                <a:gd name="T14" fmla="*/ 280 w 285"/>
                <a:gd name="T15" fmla="*/ 62 h 170"/>
                <a:gd name="T16" fmla="*/ 280 w 285"/>
                <a:gd name="T17" fmla="*/ 47 h 170"/>
                <a:gd name="T18" fmla="*/ 242 w 285"/>
                <a:gd name="T19" fmla="*/ 5 h 170"/>
                <a:gd name="T20" fmla="*/ 225 w 285"/>
                <a:gd name="T21" fmla="*/ 4 h 170"/>
                <a:gd name="T22" fmla="*/ 224 w 285"/>
                <a:gd name="T23" fmla="*/ 21 h 170"/>
                <a:gd name="T24" fmla="*/ 245 w 285"/>
                <a:gd name="T25" fmla="*/ 43 h 170"/>
                <a:gd name="T26" fmla="*/ 114 w 285"/>
                <a:gd name="T27" fmla="*/ 43 h 170"/>
                <a:gd name="T28" fmla="*/ 0 w 285"/>
                <a:gd name="T29" fmla="*/ 157 h 170"/>
                <a:gd name="T30" fmla="*/ 12 w 285"/>
                <a:gd name="T31" fmla="*/ 169 h 170"/>
                <a:gd name="T32" fmla="*/ 23 w 285"/>
                <a:gd name="T33" fmla="*/ 157 h 170"/>
                <a:gd name="T34" fmla="*/ 114 w 285"/>
                <a:gd name="T35" fmla="*/ 67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5" h="170">
                  <a:moveTo>
                    <a:pt x="114" y="67"/>
                  </a:moveTo>
                  <a:lnTo>
                    <a:pt x="114" y="67"/>
                  </a:lnTo>
                  <a:cubicBezTo>
                    <a:pt x="245" y="67"/>
                    <a:pt x="245" y="67"/>
                    <a:pt x="245" y="67"/>
                  </a:cubicBezTo>
                  <a:cubicBezTo>
                    <a:pt x="224" y="88"/>
                    <a:pt x="224" y="88"/>
                    <a:pt x="224" y="88"/>
                  </a:cubicBezTo>
                  <a:cubicBezTo>
                    <a:pt x="220" y="94"/>
                    <a:pt x="220" y="101"/>
                    <a:pt x="225" y="105"/>
                  </a:cubicBezTo>
                  <a:cubicBezTo>
                    <a:pt x="227" y="107"/>
                    <a:pt x="230" y="108"/>
                    <a:pt x="233" y="108"/>
                  </a:cubicBezTo>
                  <a:cubicBezTo>
                    <a:pt x="236" y="108"/>
                    <a:pt x="240" y="107"/>
                    <a:pt x="242" y="104"/>
                  </a:cubicBezTo>
                  <a:cubicBezTo>
                    <a:pt x="280" y="62"/>
                    <a:pt x="280" y="62"/>
                    <a:pt x="280" y="62"/>
                  </a:cubicBezTo>
                  <a:cubicBezTo>
                    <a:pt x="284" y="58"/>
                    <a:pt x="284" y="51"/>
                    <a:pt x="280" y="47"/>
                  </a:cubicBezTo>
                  <a:cubicBezTo>
                    <a:pt x="242" y="5"/>
                    <a:pt x="242" y="5"/>
                    <a:pt x="242" y="5"/>
                  </a:cubicBezTo>
                  <a:cubicBezTo>
                    <a:pt x="238" y="0"/>
                    <a:pt x="229" y="0"/>
                    <a:pt x="225" y="4"/>
                  </a:cubicBezTo>
                  <a:cubicBezTo>
                    <a:pt x="220" y="8"/>
                    <a:pt x="220" y="16"/>
                    <a:pt x="224" y="21"/>
                  </a:cubicBezTo>
                  <a:cubicBezTo>
                    <a:pt x="245" y="43"/>
                    <a:pt x="245" y="43"/>
                    <a:pt x="245" y="43"/>
                  </a:cubicBezTo>
                  <a:cubicBezTo>
                    <a:pt x="114" y="43"/>
                    <a:pt x="114" y="43"/>
                    <a:pt x="114" y="43"/>
                  </a:cubicBezTo>
                  <a:cubicBezTo>
                    <a:pt x="51" y="43"/>
                    <a:pt x="0" y="94"/>
                    <a:pt x="0" y="157"/>
                  </a:cubicBezTo>
                  <a:cubicBezTo>
                    <a:pt x="0" y="163"/>
                    <a:pt x="5" y="169"/>
                    <a:pt x="12" y="169"/>
                  </a:cubicBezTo>
                  <a:cubicBezTo>
                    <a:pt x="18" y="169"/>
                    <a:pt x="23" y="163"/>
                    <a:pt x="23" y="157"/>
                  </a:cubicBezTo>
                  <a:cubicBezTo>
                    <a:pt x="23" y="107"/>
                    <a:pt x="64" y="67"/>
                    <a:pt x="114" y="6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5" name="Freeform 55"/>
            <p:cNvSpPr>
              <a:spLocks noChangeArrowheads="1"/>
            </p:cNvSpPr>
            <p:nvPr/>
          </p:nvSpPr>
          <p:spPr bwMode="auto">
            <a:xfrm>
              <a:off x="2352064" y="3908891"/>
              <a:ext cx="118545" cy="70386"/>
            </a:xfrm>
            <a:custGeom>
              <a:avLst/>
              <a:gdLst>
                <a:gd name="T0" fmla="*/ 271 w 284"/>
                <a:gd name="T1" fmla="*/ 0 h 168"/>
                <a:gd name="T2" fmla="*/ 271 w 284"/>
                <a:gd name="T3" fmla="*/ 0 h 168"/>
                <a:gd name="T4" fmla="*/ 259 w 284"/>
                <a:gd name="T5" fmla="*/ 12 h 168"/>
                <a:gd name="T6" fmla="*/ 171 w 284"/>
                <a:gd name="T7" fmla="*/ 102 h 168"/>
                <a:gd name="T8" fmla="*/ 40 w 284"/>
                <a:gd name="T9" fmla="*/ 102 h 168"/>
                <a:gd name="T10" fmla="*/ 61 w 284"/>
                <a:gd name="T11" fmla="*/ 79 h 168"/>
                <a:gd name="T12" fmla="*/ 60 w 284"/>
                <a:gd name="T13" fmla="*/ 63 h 168"/>
                <a:gd name="T14" fmla="*/ 43 w 284"/>
                <a:gd name="T15" fmla="*/ 64 h 168"/>
                <a:gd name="T16" fmla="*/ 4 w 284"/>
                <a:gd name="T17" fmla="*/ 105 h 168"/>
                <a:gd name="T18" fmla="*/ 4 w 284"/>
                <a:gd name="T19" fmla="*/ 122 h 168"/>
                <a:gd name="T20" fmla="*/ 43 w 284"/>
                <a:gd name="T21" fmla="*/ 164 h 168"/>
                <a:gd name="T22" fmla="*/ 51 w 284"/>
                <a:gd name="T23" fmla="*/ 167 h 168"/>
                <a:gd name="T24" fmla="*/ 60 w 284"/>
                <a:gd name="T25" fmla="*/ 165 h 168"/>
                <a:gd name="T26" fmla="*/ 61 w 284"/>
                <a:gd name="T27" fmla="*/ 148 h 168"/>
                <a:gd name="T28" fmla="*/ 40 w 284"/>
                <a:gd name="T29" fmla="*/ 125 h 168"/>
                <a:gd name="T30" fmla="*/ 171 w 284"/>
                <a:gd name="T31" fmla="*/ 125 h 168"/>
                <a:gd name="T32" fmla="*/ 283 w 284"/>
                <a:gd name="T33" fmla="*/ 12 h 168"/>
                <a:gd name="T34" fmla="*/ 271 w 284"/>
                <a:gd name="T35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4" h="168">
                  <a:moveTo>
                    <a:pt x="271" y="0"/>
                  </a:moveTo>
                  <a:lnTo>
                    <a:pt x="271" y="0"/>
                  </a:lnTo>
                  <a:cubicBezTo>
                    <a:pt x="265" y="0"/>
                    <a:pt x="259" y="5"/>
                    <a:pt x="259" y="12"/>
                  </a:cubicBezTo>
                  <a:cubicBezTo>
                    <a:pt x="259" y="63"/>
                    <a:pt x="221" y="102"/>
                    <a:pt x="171" y="102"/>
                  </a:cubicBezTo>
                  <a:cubicBezTo>
                    <a:pt x="40" y="102"/>
                    <a:pt x="40" y="102"/>
                    <a:pt x="40" y="102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5" y="75"/>
                    <a:pt x="65" y="68"/>
                    <a:pt x="60" y="63"/>
                  </a:cubicBezTo>
                  <a:cubicBezTo>
                    <a:pt x="55" y="58"/>
                    <a:pt x="47" y="60"/>
                    <a:pt x="43" y="64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0" y="111"/>
                    <a:pt x="0" y="117"/>
                    <a:pt x="4" y="122"/>
                  </a:cubicBezTo>
                  <a:cubicBezTo>
                    <a:pt x="43" y="164"/>
                    <a:pt x="43" y="164"/>
                    <a:pt x="43" y="164"/>
                  </a:cubicBezTo>
                  <a:cubicBezTo>
                    <a:pt x="45" y="166"/>
                    <a:pt x="48" y="167"/>
                    <a:pt x="51" y="167"/>
                  </a:cubicBezTo>
                  <a:cubicBezTo>
                    <a:pt x="54" y="167"/>
                    <a:pt x="57" y="167"/>
                    <a:pt x="60" y="165"/>
                  </a:cubicBezTo>
                  <a:cubicBezTo>
                    <a:pt x="65" y="159"/>
                    <a:pt x="65" y="152"/>
                    <a:pt x="61" y="148"/>
                  </a:cubicBezTo>
                  <a:cubicBezTo>
                    <a:pt x="40" y="125"/>
                    <a:pt x="40" y="125"/>
                    <a:pt x="40" y="125"/>
                  </a:cubicBezTo>
                  <a:cubicBezTo>
                    <a:pt x="171" y="125"/>
                    <a:pt x="171" y="125"/>
                    <a:pt x="171" y="125"/>
                  </a:cubicBezTo>
                  <a:cubicBezTo>
                    <a:pt x="233" y="125"/>
                    <a:pt x="283" y="75"/>
                    <a:pt x="283" y="12"/>
                  </a:cubicBezTo>
                  <a:cubicBezTo>
                    <a:pt x="283" y="5"/>
                    <a:pt x="278" y="0"/>
                    <a:pt x="271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6" name="Freeform 56"/>
            <p:cNvSpPr>
              <a:spLocks noChangeArrowheads="1"/>
            </p:cNvSpPr>
            <p:nvPr/>
          </p:nvSpPr>
          <p:spPr bwMode="auto">
            <a:xfrm>
              <a:off x="2235372" y="3808869"/>
              <a:ext cx="340816" cy="198191"/>
            </a:xfrm>
            <a:custGeom>
              <a:avLst/>
              <a:gdLst>
                <a:gd name="T0" fmla="*/ 628 w 810"/>
                <a:gd name="T1" fmla="*/ 111 h 471"/>
                <a:gd name="T2" fmla="*/ 628 w 810"/>
                <a:gd name="T3" fmla="*/ 111 h 471"/>
                <a:gd name="T4" fmla="*/ 581 w 810"/>
                <a:gd name="T5" fmla="*/ 117 h 471"/>
                <a:gd name="T6" fmla="*/ 408 w 810"/>
                <a:gd name="T7" fmla="*/ 0 h 471"/>
                <a:gd name="T8" fmla="*/ 228 w 810"/>
                <a:gd name="T9" fmla="*/ 151 h 471"/>
                <a:gd name="T10" fmla="*/ 167 w 810"/>
                <a:gd name="T11" fmla="*/ 138 h 471"/>
                <a:gd name="T12" fmla="*/ 0 w 810"/>
                <a:gd name="T13" fmla="*/ 305 h 471"/>
                <a:gd name="T14" fmla="*/ 144 w 810"/>
                <a:gd name="T15" fmla="*/ 469 h 471"/>
                <a:gd name="T16" fmla="*/ 643 w 810"/>
                <a:gd name="T17" fmla="*/ 470 h 471"/>
                <a:gd name="T18" fmla="*/ 809 w 810"/>
                <a:gd name="T19" fmla="*/ 291 h 471"/>
                <a:gd name="T20" fmla="*/ 628 w 810"/>
                <a:gd name="T21" fmla="*/ 111 h 471"/>
                <a:gd name="T22" fmla="*/ 642 w 810"/>
                <a:gd name="T23" fmla="*/ 447 h 471"/>
                <a:gd name="T24" fmla="*/ 642 w 810"/>
                <a:gd name="T25" fmla="*/ 447 h 471"/>
                <a:gd name="T26" fmla="*/ 146 w 810"/>
                <a:gd name="T27" fmla="*/ 446 h 471"/>
                <a:gd name="T28" fmla="*/ 23 w 810"/>
                <a:gd name="T29" fmla="*/ 305 h 471"/>
                <a:gd name="T30" fmla="*/ 167 w 810"/>
                <a:gd name="T31" fmla="*/ 161 h 471"/>
                <a:gd name="T32" fmla="*/ 232 w 810"/>
                <a:gd name="T33" fmla="*/ 178 h 471"/>
                <a:gd name="T34" fmla="*/ 243 w 810"/>
                <a:gd name="T35" fmla="*/ 178 h 471"/>
                <a:gd name="T36" fmla="*/ 249 w 810"/>
                <a:gd name="T37" fmla="*/ 168 h 471"/>
                <a:gd name="T38" fmla="*/ 408 w 810"/>
                <a:gd name="T39" fmla="*/ 23 h 471"/>
                <a:gd name="T40" fmla="*/ 563 w 810"/>
                <a:gd name="T41" fmla="*/ 136 h 471"/>
                <a:gd name="T42" fmla="*/ 569 w 810"/>
                <a:gd name="T43" fmla="*/ 142 h 471"/>
                <a:gd name="T44" fmla="*/ 577 w 810"/>
                <a:gd name="T45" fmla="*/ 143 h 471"/>
                <a:gd name="T46" fmla="*/ 628 w 810"/>
                <a:gd name="T47" fmla="*/ 134 h 471"/>
                <a:gd name="T48" fmla="*/ 785 w 810"/>
                <a:gd name="T49" fmla="*/ 291 h 471"/>
                <a:gd name="T50" fmla="*/ 642 w 810"/>
                <a:gd name="T51" fmla="*/ 447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10" h="471">
                  <a:moveTo>
                    <a:pt x="628" y="111"/>
                  </a:moveTo>
                  <a:lnTo>
                    <a:pt x="628" y="111"/>
                  </a:lnTo>
                  <a:cubicBezTo>
                    <a:pt x="612" y="111"/>
                    <a:pt x="597" y="113"/>
                    <a:pt x="581" y="117"/>
                  </a:cubicBezTo>
                  <a:cubicBezTo>
                    <a:pt x="553" y="47"/>
                    <a:pt x="485" y="0"/>
                    <a:pt x="408" y="0"/>
                  </a:cubicBezTo>
                  <a:cubicBezTo>
                    <a:pt x="319" y="0"/>
                    <a:pt x="244" y="63"/>
                    <a:pt x="228" y="151"/>
                  </a:cubicBezTo>
                  <a:cubicBezTo>
                    <a:pt x="207" y="142"/>
                    <a:pt x="188" y="138"/>
                    <a:pt x="167" y="138"/>
                  </a:cubicBezTo>
                  <a:cubicBezTo>
                    <a:pt x="75" y="138"/>
                    <a:pt x="0" y="213"/>
                    <a:pt x="0" y="305"/>
                  </a:cubicBezTo>
                  <a:cubicBezTo>
                    <a:pt x="0" y="387"/>
                    <a:pt x="62" y="458"/>
                    <a:pt x="144" y="469"/>
                  </a:cubicBezTo>
                  <a:cubicBezTo>
                    <a:pt x="643" y="470"/>
                    <a:pt x="643" y="470"/>
                    <a:pt x="643" y="470"/>
                  </a:cubicBezTo>
                  <a:cubicBezTo>
                    <a:pt x="736" y="463"/>
                    <a:pt x="809" y="384"/>
                    <a:pt x="809" y="291"/>
                  </a:cubicBezTo>
                  <a:cubicBezTo>
                    <a:pt x="809" y="191"/>
                    <a:pt x="728" y="111"/>
                    <a:pt x="628" y="111"/>
                  </a:cubicBezTo>
                  <a:close/>
                  <a:moveTo>
                    <a:pt x="642" y="447"/>
                  </a:moveTo>
                  <a:lnTo>
                    <a:pt x="642" y="447"/>
                  </a:lnTo>
                  <a:cubicBezTo>
                    <a:pt x="146" y="446"/>
                    <a:pt x="146" y="446"/>
                    <a:pt x="146" y="446"/>
                  </a:cubicBezTo>
                  <a:cubicBezTo>
                    <a:pt x="76" y="436"/>
                    <a:pt x="23" y="376"/>
                    <a:pt x="23" y="305"/>
                  </a:cubicBezTo>
                  <a:cubicBezTo>
                    <a:pt x="23" y="226"/>
                    <a:pt x="88" y="161"/>
                    <a:pt x="167" y="161"/>
                  </a:cubicBezTo>
                  <a:cubicBezTo>
                    <a:pt x="189" y="161"/>
                    <a:pt x="211" y="167"/>
                    <a:pt x="232" y="178"/>
                  </a:cubicBezTo>
                  <a:cubicBezTo>
                    <a:pt x="236" y="180"/>
                    <a:pt x="240" y="180"/>
                    <a:pt x="243" y="178"/>
                  </a:cubicBezTo>
                  <a:cubicBezTo>
                    <a:pt x="246" y="176"/>
                    <a:pt x="248" y="173"/>
                    <a:pt x="249" y="168"/>
                  </a:cubicBezTo>
                  <a:cubicBezTo>
                    <a:pt x="257" y="85"/>
                    <a:pt x="326" y="23"/>
                    <a:pt x="408" y="23"/>
                  </a:cubicBezTo>
                  <a:cubicBezTo>
                    <a:pt x="479" y="23"/>
                    <a:pt x="541" y="69"/>
                    <a:pt x="563" y="136"/>
                  </a:cubicBezTo>
                  <a:cubicBezTo>
                    <a:pt x="564" y="139"/>
                    <a:pt x="566" y="141"/>
                    <a:pt x="569" y="142"/>
                  </a:cubicBezTo>
                  <a:cubicBezTo>
                    <a:pt x="571" y="145"/>
                    <a:pt x="574" y="145"/>
                    <a:pt x="577" y="143"/>
                  </a:cubicBezTo>
                  <a:cubicBezTo>
                    <a:pt x="595" y="137"/>
                    <a:pt x="611" y="134"/>
                    <a:pt x="628" y="134"/>
                  </a:cubicBezTo>
                  <a:cubicBezTo>
                    <a:pt x="716" y="134"/>
                    <a:pt x="785" y="205"/>
                    <a:pt x="785" y="291"/>
                  </a:cubicBezTo>
                  <a:cubicBezTo>
                    <a:pt x="785" y="373"/>
                    <a:pt x="722" y="441"/>
                    <a:pt x="642" y="44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7" name="Group 336"/>
          <p:cNvGrpSpPr/>
          <p:nvPr/>
        </p:nvGrpSpPr>
        <p:grpSpPr>
          <a:xfrm>
            <a:off x="3102230" y="2866067"/>
            <a:ext cx="340816" cy="198193"/>
            <a:chOff x="3102230" y="2866067"/>
            <a:chExt cx="340816" cy="198193"/>
          </a:xfrm>
          <a:solidFill>
            <a:srgbClr val="02D35F"/>
          </a:solidFill>
        </p:grpSpPr>
        <p:sp>
          <p:nvSpPr>
            <p:cNvPr id="1177" name="Freeform 57"/>
            <p:cNvSpPr>
              <a:spLocks noChangeArrowheads="1"/>
            </p:cNvSpPr>
            <p:nvPr/>
          </p:nvSpPr>
          <p:spPr bwMode="auto">
            <a:xfrm>
              <a:off x="3241149" y="2982760"/>
              <a:ext cx="79648" cy="11114"/>
            </a:xfrm>
            <a:custGeom>
              <a:avLst/>
              <a:gdLst>
                <a:gd name="T0" fmla="*/ 175 w 188"/>
                <a:gd name="T1" fmla="*/ 0 h 25"/>
                <a:gd name="T2" fmla="*/ 175 w 188"/>
                <a:gd name="T3" fmla="*/ 0 h 25"/>
                <a:gd name="T4" fmla="*/ 11 w 188"/>
                <a:gd name="T5" fmla="*/ 0 h 25"/>
                <a:gd name="T6" fmla="*/ 0 w 188"/>
                <a:gd name="T7" fmla="*/ 13 h 25"/>
                <a:gd name="T8" fmla="*/ 11 w 188"/>
                <a:gd name="T9" fmla="*/ 24 h 25"/>
                <a:gd name="T10" fmla="*/ 175 w 188"/>
                <a:gd name="T11" fmla="*/ 24 h 25"/>
                <a:gd name="T12" fmla="*/ 187 w 188"/>
                <a:gd name="T13" fmla="*/ 13 h 25"/>
                <a:gd name="T14" fmla="*/ 175 w 188"/>
                <a:gd name="T1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8" h="25">
                  <a:moveTo>
                    <a:pt x="175" y="0"/>
                  </a:moveTo>
                  <a:lnTo>
                    <a:pt x="175" y="0"/>
                  </a:ln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3"/>
                  </a:cubicBezTo>
                  <a:cubicBezTo>
                    <a:pt x="0" y="19"/>
                    <a:pt x="5" y="24"/>
                    <a:pt x="11" y="24"/>
                  </a:cubicBezTo>
                  <a:cubicBezTo>
                    <a:pt x="175" y="24"/>
                    <a:pt x="175" y="24"/>
                    <a:pt x="175" y="24"/>
                  </a:cubicBezTo>
                  <a:cubicBezTo>
                    <a:pt x="182" y="24"/>
                    <a:pt x="187" y="19"/>
                    <a:pt x="187" y="13"/>
                  </a:cubicBezTo>
                  <a:cubicBezTo>
                    <a:pt x="187" y="5"/>
                    <a:pt x="182" y="0"/>
                    <a:pt x="175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8" name="Freeform 58"/>
            <p:cNvSpPr>
              <a:spLocks noChangeArrowheads="1"/>
            </p:cNvSpPr>
            <p:nvPr/>
          </p:nvSpPr>
          <p:spPr bwMode="auto">
            <a:xfrm>
              <a:off x="3102230" y="2866067"/>
              <a:ext cx="340816" cy="198193"/>
            </a:xfrm>
            <a:custGeom>
              <a:avLst/>
              <a:gdLst>
                <a:gd name="T0" fmla="*/ 629 w 810"/>
                <a:gd name="T1" fmla="*/ 112 h 473"/>
                <a:gd name="T2" fmla="*/ 629 w 810"/>
                <a:gd name="T3" fmla="*/ 112 h 473"/>
                <a:gd name="T4" fmla="*/ 581 w 810"/>
                <a:gd name="T5" fmla="*/ 119 h 473"/>
                <a:gd name="T6" fmla="*/ 409 w 810"/>
                <a:gd name="T7" fmla="*/ 0 h 473"/>
                <a:gd name="T8" fmla="*/ 228 w 810"/>
                <a:gd name="T9" fmla="*/ 152 h 473"/>
                <a:gd name="T10" fmla="*/ 166 w 810"/>
                <a:gd name="T11" fmla="*/ 140 h 473"/>
                <a:gd name="T12" fmla="*/ 0 w 810"/>
                <a:gd name="T13" fmla="*/ 306 h 473"/>
                <a:gd name="T14" fmla="*/ 145 w 810"/>
                <a:gd name="T15" fmla="*/ 471 h 473"/>
                <a:gd name="T16" fmla="*/ 643 w 810"/>
                <a:gd name="T17" fmla="*/ 472 h 473"/>
                <a:gd name="T18" fmla="*/ 809 w 810"/>
                <a:gd name="T19" fmla="*/ 293 h 473"/>
                <a:gd name="T20" fmla="*/ 629 w 810"/>
                <a:gd name="T21" fmla="*/ 112 h 473"/>
                <a:gd name="T22" fmla="*/ 642 w 810"/>
                <a:gd name="T23" fmla="*/ 449 h 473"/>
                <a:gd name="T24" fmla="*/ 642 w 810"/>
                <a:gd name="T25" fmla="*/ 449 h 473"/>
                <a:gd name="T26" fmla="*/ 147 w 810"/>
                <a:gd name="T27" fmla="*/ 448 h 473"/>
                <a:gd name="T28" fmla="*/ 24 w 810"/>
                <a:gd name="T29" fmla="*/ 306 h 473"/>
                <a:gd name="T30" fmla="*/ 166 w 810"/>
                <a:gd name="T31" fmla="*/ 163 h 473"/>
                <a:gd name="T32" fmla="*/ 232 w 810"/>
                <a:gd name="T33" fmla="*/ 179 h 473"/>
                <a:gd name="T34" fmla="*/ 243 w 810"/>
                <a:gd name="T35" fmla="*/ 179 h 473"/>
                <a:gd name="T36" fmla="*/ 249 w 810"/>
                <a:gd name="T37" fmla="*/ 170 h 473"/>
                <a:gd name="T38" fmla="*/ 409 w 810"/>
                <a:gd name="T39" fmla="*/ 24 h 473"/>
                <a:gd name="T40" fmla="*/ 562 w 810"/>
                <a:gd name="T41" fmla="*/ 138 h 473"/>
                <a:gd name="T42" fmla="*/ 568 w 810"/>
                <a:gd name="T43" fmla="*/ 144 h 473"/>
                <a:gd name="T44" fmla="*/ 578 w 810"/>
                <a:gd name="T45" fmla="*/ 145 h 473"/>
                <a:gd name="T46" fmla="*/ 629 w 810"/>
                <a:gd name="T47" fmla="*/ 136 h 473"/>
                <a:gd name="T48" fmla="*/ 786 w 810"/>
                <a:gd name="T49" fmla="*/ 293 h 473"/>
                <a:gd name="T50" fmla="*/ 642 w 810"/>
                <a:gd name="T51" fmla="*/ 449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10" h="473">
                  <a:moveTo>
                    <a:pt x="629" y="112"/>
                  </a:moveTo>
                  <a:lnTo>
                    <a:pt x="629" y="112"/>
                  </a:lnTo>
                  <a:cubicBezTo>
                    <a:pt x="613" y="112"/>
                    <a:pt x="597" y="115"/>
                    <a:pt x="581" y="119"/>
                  </a:cubicBezTo>
                  <a:cubicBezTo>
                    <a:pt x="554" y="48"/>
                    <a:pt x="486" y="0"/>
                    <a:pt x="409" y="0"/>
                  </a:cubicBezTo>
                  <a:cubicBezTo>
                    <a:pt x="319" y="0"/>
                    <a:pt x="244" y="65"/>
                    <a:pt x="228" y="152"/>
                  </a:cubicBezTo>
                  <a:cubicBezTo>
                    <a:pt x="208" y="144"/>
                    <a:pt x="187" y="140"/>
                    <a:pt x="166" y="140"/>
                  </a:cubicBezTo>
                  <a:cubicBezTo>
                    <a:pt x="75" y="140"/>
                    <a:pt x="0" y="215"/>
                    <a:pt x="0" y="306"/>
                  </a:cubicBezTo>
                  <a:cubicBezTo>
                    <a:pt x="0" y="389"/>
                    <a:pt x="61" y="459"/>
                    <a:pt x="145" y="471"/>
                  </a:cubicBezTo>
                  <a:cubicBezTo>
                    <a:pt x="643" y="472"/>
                    <a:pt x="643" y="472"/>
                    <a:pt x="643" y="472"/>
                  </a:cubicBezTo>
                  <a:cubicBezTo>
                    <a:pt x="736" y="465"/>
                    <a:pt x="809" y="386"/>
                    <a:pt x="809" y="293"/>
                  </a:cubicBezTo>
                  <a:cubicBezTo>
                    <a:pt x="809" y="193"/>
                    <a:pt x="729" y="112"/>
                    <a:pt x="629" y="112"/>
                  </a:cubicBezTo>
                  <a:close/>
                  <a:moveTo>
                    <a:pt x="642" y="449"/>
                  </a:moveTo>
                  <a:lnTo>
                    <a:pt x="642" y="449"/>
                  </a:lnTo>
                  <a:cubicBezTo>
                    <a:pt x="147" y="448"/>
                    <a:pt x="147" y="448"/>
                    <a:pt x="147" y="448"/>
                  </a:cubicBezTo>
                  <a:cubicBezTo>
                    <a:pt x="76" y="438"/>
                    <a:pt x="24" y="377"/>
                    <a:pt x="24" y="306"/>
                  </a:cubicBezTo>
                  <a:cubicBezTo>
                    <a:pt x="24" y="227"/>
                    <a:pt x="87" y="163"/>
                    <a:pt x="166" y="163"/>
                  </a:cubicBezTo>
                  <a:cubicBezTo>
                    <a:pt x="189" y="163"/>
                    <a:pt x="211" y="169"/>
                    <a:pt x="232" y="179"/>
                  </a:cubicBezTo>
                  <a:cubicBezTo>
                    <a:pt x="235" y="182"/>
                    <a:pt x="239" y="182"/>
                    <a:pt x="243" y="179"/>
                  </a:cubicBezTo>
                  <a:cubicBezTo>
                    <a:pt x="247" y="177"/>
                    <a:pt x="249" y="174"/>
                    <a:pt x="249" y="170"/>
                  </a:cubicBezTo>
                  <a:cubicBezTo>
                    <a:pt x="257" y="87"/>
                    <a:pt x="326" y="24"/>
                    <a:pt x="409" y="24"/>
                  </a:cubicBezTo>
                  <a:cubicBezTo>
                    <a:pt x="480" y="24"/>
                    <a:pt x="541" y="69"/>
                    <a:pt x="562" y="138"/>
                  </a:cubicBezTo>
                  <a:cubicBezTo>
                    <a:pt x="563" y="140"/>
                    <a:pt x="565" y="143"/>
                    <a:pt x="568" y="144"/>
                  </a:cubicBezTo>
                  <a:cubicBezTo>
                    <a:pt x="571" y="146"/>
                    <a:pt x="575" y="146"/>
                    <a:pt x="578" y="145"/>
                  </a:cubicBezTo>
                  <a:cubicBezTo>
                    <a:pt x="595" y="139"/>
                    <a:pt x="612" y="136"/>
                    <a:pt x="629" y="136"/>
                  </a:cubicBezTo>
                  <a:cubicBezTo>
                    <a:pt x="715" y="136"/>
                    <a:pt x="786" y="207"/>
                    <a:pt x="786" y="293"/>
                  </a:cubicBezTo>
                  <a:cubicBezTo>
                    <a:pt x="786" y="374"/>
                    <a:pt x="722" y="442"/>
                    <a:pt x="642" y="44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6" name="Group 335"/>
          <p:cNvGrpSpPr/>
          <p:nvPr/>
        </p:nvGrpSpPr>
        <p:grpSpPr>
          <a:xfrm>
            <a:off x="3969089" y="2866067"/>
            <a:ext cx="340816" cy="198193"/>
            <a:chOff x="3969089" y="2866067"/>
            <a:chExt cx="340816" cy="198193"/>
          </a:xfrm>
          <a:solidFill>
            <a:srgbClr val="02D35F"/>
          </a:solidFill>
        </p:grpSpPr>
        <p:sp>
          <p:nvSpPr>
            <p:cNvPr id="1179" name="Freeform 59"/>
            <p:cNvSpPr>
              <a:spLocks noChangeArrowheads="1"/>
            </p:cNvSpPr>
            <p:nvPr/>
          </p:nvSpPr>
          <p:spPr bwMode="auto">
            <a:xfrm>
              <a:off x="4108008" y="2949419"/>
              <a:ext cx="77795" cy="77795"/>
            </a:xfrm>
            <a:custGeom>
              <a:avLst/>
              <a:gdLst>
                <a:gd name="T0" fmla="*/ 179 w 186"/>
                <a:gd name="T1" fmla="*/ 5 h 184"/>
                <a:gd name="T2" fmla="*/ 179 w 186"/>
                <a:gd name="T3" fmla="*/ 5 h 184"/>
                <a:gd name="T4" fmla="*/ 163 w 186"/>
                <a:gd name="T5" fmla="*/ 5 h 184"/>
                <a:gd name="T6" fmla="*/ 92 w 186"/>
                <a:gd name="T7" fmla="*/ 76 h 184"/>
                <a:gd name="T8" fmla="*/ 21 w 186"/>
                <a:gd name="T9" fmla="*/ 5 h 184"/>
                <a:gd name="T10" fmla="*/ 5 w 186"/>
                <a:gd name="T11" fmla="*/ 5 h 184"/>
                <a:gd name="T12" fmla="*/ 5 w 186"/>
                <a:gd name="T13" fmla="*/ 21 h 184"/>
                <a:gd name="T14" fmla="*/ 75 w 186"/>
                <a:gd name="T15" fmla="*/ 93 h 184"/>
                <a:gd name="T16" fmla="*/ 5 w 186"/>
                <a:gd name="T17" fmla="*/ 163 h 184"/>
                <a:gd name="T18" fmla="*/ 5 w 186"/>
                <a:gd name="T19" fmla="*/ 179 h 184"/>
                <a:gd name="T20" fmla="*/ 13 w 186"/>
                <a:gd name="T21" fmla="*/ 183 h 184"/>
                <a:gd name="T22" fmla="*/ 21 w 186"/>
                <a:gd name="T23" fmla="*/ 179 h 184"/>
                <a:gd name="T24" fmla="*/ 92 w 186"/>
                <a:gd name="T25" fmla="*/ 108 h 184"/>
                <a:gd name="T26" fmla="*/ 163 w 186"/>
                <a:gd name="T27" fmla="*/ 179 h 184"/>
                <a:gd name="T28" fmla="*/ 171 w 186"/>
                <a:gd name="T29" fmla="*/ 183 h 184"/>
                <a:gd name="T30" fmla="*/ 179 w 186"/>
                <a:gd name="T31" fmla="*/ 179 h 184"/>
                <a:gd name="T32" fmla="*/ 179 w 186"/>
                <a:gd name="T33" fmla="*/ 163 h 184"/>
                <a:gd name="T34" fmla="*/ 109 w 186"/>
                <a:gd name="T35" fmla="*/ 93 h 184"/>
                <a:gd name="T36" fmla="*/ 179 w 186"/>
                <a:gd name="T37" fmla="*/ 21 h 184"/>
                <a:gd name="T38" fmla="*/ 179 w 186"/>
                <a:gd name="T39" fmla="*/ 5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6" h="184">
                  <a:moveTo>
                    <a:pt x="179" y="5"/>
                  </a:moveTo>
                  <a:lnTo>
                    <a:pt x="179" y="5"/>
                  </a:lnTo>
                  <a:cubicBezTo>
                    <a:pt x="175" y="0"/>
                    <a:pt x="168" y="0"/>
                    <a:pt x="163" y="5"/>
                  </a:cubicBezTo>
                  <a:cubicBezTo>
                    <a:pt x="92" y="76"/>
                    <a:pt x="92" y="76"/>
                    <a:pt x="92" y="7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0"/>
                    <a:pt x="10" y="0"/>
                    <a:pt x="5" y="5"/>
                  </a:cubicBezTo>
                  <a:cubicBezTo>
                    <a:pt x="0" y="9"/>
                    <a:pt x="0" y="17"/>
                    <a:pt x="5" y="21"/>
                  </a:cubicBezTo>
                  <a:cubicBezTo>
                    <a:pt x="75" y="93"/>
                    <a:pt x="75" y="93"/>
                    <a:pt x="75" y="93"/>
                  </a:cubicBezTo>
                  <a:cubicBezTo>
                    <a:pt x="5" y="163"/>
                    <a:pt x="5" y="163"/>
                    <a:pt x="5" y="163"/>
                  </a:cubicBezTo>
                  <a:cubicBezTo>
                    <a:pt x="0" y="168"/>
                    <a:pt x="0" y="175"/>
                    <a:pt x="5" y="179"/>
                  </a:cubicBezTo>
                  <a:cubicBezTo>
                    <a:pt x="8" y="182"/>
                    <a:pt x="10" y="183"/>
                    <a:pt x="13" y="183"/>
                  </a:cubicBezTo>
                  <a:cubicBezTo>
                    <a:pt x="16" y="183"/>
                    <a:pt x="19" y="182"/>
                    <a:pt x="21" y="179"/>
                  </a:cubicBezTo>
                  <a:cubicBezTo>
                    <a:pt x="92" y="108"/>
                    <a:pt x="92" y="108"/>
                    <a:pt x="92" y="108"/>
                  </a:cubicBezTo>
                  <a:cubicBezTo>
                    <a:pt x="163" y="179"/>
                    <a:pt x="163" y="179"/>
                    <a:pt x="163" y="179"/>
                  </a:cubicBezTo>
                  <a:cubicBezTo>
                    <a:pt x="166" y="182"/>
                    <a:pt x="168" y="183"/>
                    <a:pt x="171" y="183"/>
                  </a:cubicBezTo>
                  <a:cubicBezTo>
                    <a:pt x="174" y="183"/>
                    <a:pt x="177" y="182"/>
                    <a:pt x="179" y="179"/>
                  </a:cubicBezTo>
                  <a:cubicBezTo>
                    <a:pt x="185" y="175"/>
                    <a:pt x="185" y="168"/>
                    <a:pt x="179" y="163"/>
                  </a:cubicBezTo>
                  <a:cubicBezTo>
                    <a:pt x="109" y="93"/>
                    <a:pt x="109" y="93"/>
                    <a:pt x="109" y="93"/>
                  </a:cubicBezTo>
                  <a:cubicBezTo>
                    <a:pt x="179" y="21"/>
                    <a:pt x="179" y="21"/>
                    <a:pt x="179" y="21"/>
                  </a:cubicBezTo>
                  <a:cubicBezTo>
                    <a:pt x="185" y="17"/>
                    <a:pt x="185" y="9"/>
                    <a:pt x="179" y="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0" name="Freeform 60"/>
            <p:cNvSpPr>
              <a:spLocks noChangeArrowheads="1"/>
            </p:cNvSpPr>
            <p:nvPr/>
          </p:nvSpPr>
          <p:spPr bwMode="auto">
            <a:xfrm>
              <a:off x="3969089" y="2866067"/>
              <a:ext cx="340816" cy="198193"/>
            </a:xfrm>
            <a:custGeom>
              <a:avLst/>
              <a:gdLst>
                <a:gd name="T0" fmla="*/ 629 w 810"/>
                <a:gd name="T1" fmla="*/ 112 h 473"/>
                <a:gd name="T2" fmla="*/ 629 w 810"/>
                <a:gd name="T3" fmla="*/ 112 h 473"/>
                <a:gd name="T4" fmla="*/ 581 w 810"/>
                <a:gd name="T5" fmla="*/ 119 h 473"/>
                <a:gd name="T6" fmla="*/ 410 w 810"/>
                <a:gd name="T7" fmla="*/ 0 h 473"/>
                <a:gd name="T8" fmla="*/ 228 w 810"/>
                <a:gd name="T9" fmla="*/ 152 h 473"/>
                <a:gd name="T10" fmla="*/ 167 w 810"/>
                <a:gd name="T11" fmla="*/ 140 h 473"/>
                <a:gd name="T12" fmla="*/ 0 w 810"/>
                <a:gd name="T13" fmla="*/ 306 h 473"/>
                <a:gd name="T14" fmla="*/ 145 w 810"/>
                <a:gd name="T15" fmla="*/ 471 h 473"/>
                <a:gd name="T16" fmla="*/ 644 w 810"/>
                <a:gd name="T17" fmla="*/ 472 h 473"/>
                <a:gd name="T18" fmla="*/ 809 w 810"/>
                <a:gd name="T19" fmla="*/ 293 h 473"/>
                <a:gd name="T20" fmla="*/ 629 w 810"/>
                <a:gd name="T21" fmla="*/ 112 h 473"/>
                <a:gd name="T22" fmla="*/ 643 w 810"/>
                <a:gd name="T23" fmla="*/ 449 h 473"/>
                <a:gd name="T24" fmla="*/ 643 w 810"/>
                <a:gd name="T25" fmla="*/ 449 h 473"/>
                <a:gd name="T26" fmla="*/ 147 w 810"/>
                <a:gd name="T27" fmla="*/ 448 h 473"/>
                <a:gd name="T28" fmla="*/ 24 w 810"/>
                <a:gd name="T29" fmla="*/ 306 h 473"/>
                <a:gd name="T30" fmla="*/ 167 w 810"/>
                <a:gd name="T31" fmla="*/ 163 h 473"/>
                <a:gd name="T32" fmla="*/ 233 w 810"/>
                <a:gd name="T33" fmla="*/ 179 h 473"/>
                <a:gd name="T34" fmla="*/ 243 w 810"/>
                <a:gd name="T35" fmla="*/ 179 h 473"/>
                <a:gd name="T36" fmla="*/ 249 w 810"/>
                <a:gd name="T37" fmla="*/ 170 h 473"/>
                <a:gd name="T38" fmla="*/ 410 w 810"/>
                <a:gd name="T39" fmla="*/ 24 h 473"/>
                <a:gd name="T40" fmla="*/ 563 w 810"/>
                <a:gd name="T41" fmla="*/ 138 h 473"/>
                <a:gd name="T42" fmla="*/ 569 w 810"/>
                <a:gd name="T43" fmla="*/ 144 h 473"/>
                <a:gd name="T44" fmla="*/ 578 w 810"/>
                <a:gd name="T45" fmla="*/ 145 h 473"/>
                <a:gd name="T46" fmla="*/ 629 w 810"/>
                <a:gd name="T47" fmla="*/ 136 h 473"/>
                <a:gd name="T48" fmla="*/ 786 w 810"/>
                <a:gd name="T49" fmla="*/ 293 h 473"/>
                <a:gd name="T50" fmla="*/ 643 w 810"/>
                <a:gd name="T51" fmla="*/ 449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10" h="473">
                  <a:moveTo>
                    <a:pt x="629" y="112"/>
                  </a:moveTo>
                  <a:lnTo>
                    <a:pt x="629" y="112"/>
                  </a:lnTo>
                  <a:cubicBezTo>
                    <a:pt x="614" y="112"/>
                    <a:pt x="598" y="115"/>
                    <a:pt x="581" y="119"/>
                  </a:cubicBezTo>
                  <a:cubicBezTo>
                    <a:pt x="554" y="48"/>
                    <a:pt x="487" y="0"/>
                    <a:pt x="410" y="0"/>
                  </a:cubicBezTo>
                  <a:cubicBezTo>
                    <a:pt x="320" y="0"/>
                    <a:pt x="245" y="65"/>
                    <a:pt x="228" y="152"/>
                  </a:cubicBezTo>
                  <a:cubicBezTo>
                    <a:pt x="209" y="144"/>
                    <a:pt x="188" y="140"/>
                    <a:pt x="167" y="140"/>
                  </a:cubicBezTo>
                  <a:cubicBezTo>
                    <a:pt x="75" y="140"/>
                    <a:pt x="0" y="215"/>
                    <a:pt x="0" y="306"/>
                  </a:cubicBezTo>
                  <a:cubicBezTo>
                    <a:pt x="0" y="389"/>
                    <a:pt x="62" y="459"/>
                    <a:pt x="145" y="471"/>
                  </a:cubicBezTo>
                  <a:cubicBezTo>
                    <a:pt x="644" y="472"/>
                    <a:pt x="644" y="472"/>
                    <a:pt x="644" y="472"/>
                  </a:cubicBezTo>
                  <a:cubicBezTo>
                    <a:pt x="736" y="465"/>
                    <a:pt x="809" y="386"/>
                    <a:pt x="809" y="293"/>
                  </a:cubicBezTo>
                  <a:cubicBezTo>
                    <a:pt x="809" y="193"/>
                    <a:pt x="729" y="112"/>
                    <a:pt x="629" y="112"/>
                  </a:cubicBezTo>
                  <a:close/>
                  <a:moveTo>
                    <a:pt x="643" y="449"/>
                  </a:moveTo>
                  <a:lnTo>
                    <a:pt x="643" y="449"/>
                  </a:lnTo>
                  <a:cubicBezTo>
                    <a:pt x="147" y="448"/>
                    <a:pt x="147" y="448"/>
                    <a:pt x="147" y="448"/>
                  </a:cubicBezTo>
                  <a:cubicBezTo>
                    <a:pt x="76" y="438"/>
                    <a:pt x="24" y="377"/>
                    <a:pt x="24" y="306"/>
                  </a:cubicBezTo>
                  <a:cubicBezTo>
                    <a:pt x="24" y="227"/>
                    <a:pt x="88" y="163"/>
                    <a:pt x="167" y="163"/>
                  </a:cubicBezTo>
                  <a:cubicBezTo>
                    <a:pt x="190" y="163"/>
                    <a:pt x="212" y="169"/>
                    <a:pt x="233" y="179"/>
                  </a:cubicBezTo>
                  <a:cubicBezTo>
                    <a:pt x="236" y="182"/>
                    <a:pt x="240" y="182"/>
                    <a:pt x="243" y="179"/>
                  </a:cubicBezTo>
                  <a:cubicBezTo>
                    <a:pt x="247" y="177"/>
                    <a:pt x="249" y="174"/>
                    <a:pt x="249" y="170"/>
                  </a:cubicBezTo>
                  <a:cubicBezTo>
                    <a:pt x="258" y="87"/>
                    <a:pt x="326" y="24"/>
                    <a:pt x="410" y="24"/>
                  </a:cubicBezTo>
                  <a:cubicBezTo>
                    <a:pt x="480" y="24"/>
                    <a:pt x="542" y="69"/>
                    <a:pt x="563" y="138"/>
                  </a:cubicBezTo>
                  <a:cubicBezTo>
                    <a:pt x="564" y="140"/>
                    <a:pt x="566" y="143"/>
                    <a:pt x="569" y="144"/>
                  </a:cubicBezTo>
                  <a:cubicBezTo>
                    <a:pt x="572" y="146"/>
                    <a:pt x="575" y="146"/>
                    <a:pt x="578" y="145"/>
                  </a:cubicBezTo>
                  <a:cubicBezTo>
                    <a:pt x="596" y="139"/>
                    <a:pt x="613" y="136"/>
                    <a:pt x="629" y="136"/>
                  </a:cubicBezTo>
                  <a:cubicBezTo>
                    <a:pt x="716" y="136"/>
                    <a:pt x="786" y="207"/>
                    <a:pt x="786" y="293"/>
                  </a:cubicBezTo>
                  <a:cubicBezTo>
                    <a:pt x="786" y="374"/>
                    <a:pt x="723" y="442"/>
                    <a:pt x="643" y="44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5" name="Group 334"/>
          <p:cNvGrpSpPr/>
          <p:nvPr/>
        </p:nvGrpSpPr>
        <p:grpSpPr>
          <a:xfrm>
            <a:off x="4834095" y="2866067"/>
            <a:ext cx="340816" cy="198193"/>
            <a:chOff x="4834095" y="2866067"/>
            <a:chExt cx="340816" cy="198193"/>
          </a:xfrm>
          <a:solidFill>
            <a:srgbClr val="02D35F"/>
          </a:solidFill>
        </p:grpSpPr>
        <p:sp>
          <p:nvSpPr>
            <p:cNvPr id="1181" name="Freeform 61"/>
            <p:cNvSpPr>
              <a:spLocks noChangeArrowheads="1"/>
            </p:cNvSpPr>
            <p:nvPr/>
          </p:nvSpPr>
          <p:spPr bwMode="auto">
            <a:xfrm>
              <a:off x="4961901" y="2945715"/>
              <a:ext cx="83351" cy="83351"/>
            </a:xfrm>
            <a:custGeom>
              <a:avLst/>
              <a:gdLst>
                <a:gd name="T0" fmla="*/ 186 w 199"/>
                <a:gd name="T1" fmla="*/ 88 h 200"/>
                <a:gd name="T2" fmla="*/ 186 w 199"/>
                <a:gd name="T3" fmla="*/ 88 h 200"/>
                <a:gd name="T4" fmla="*/ 176 w 199"/>
                <a:gd name="T5" fmla="*/ 88 h 200"/>
                <a:gd name="T6" fmla="*/ 161 w 199"/>
                <a:gd name="T7" fmla="*/ 54 h 200"/>
                <a:gd name="T8" fmla="*/ 169 w 199"/>
                <a:gd name="T9" fmla="*/ 46 h 200"/>
                <a:gd name="T10" fmla="*/ 169 w 199"/>
                <a:gd name="T11" fmla="*/ 30 h 200"/>
                <a:gd name="T12" fmla="*/ 153 w 199"/>
                <a:gd name="T13" fmla="*/ 30 h 200"/>
                <a:gd name="T14" fmla="*/ 146 w 199"/>
                <a:gd name="T15" fmla="*/ 37 h 200"/>
                <a:gd name="T16" fmla="*/ 111 w 199"/>
                <a:gd name="T17" fmla="*/ 24 h 200"/>
                <a:gd name="T18" fmla="*/ 111 w 199"/>
                <a:gd name="T19" fmla="*/ 11 h 200"/>
                <a:gd name="T20" fmla="*/ 100 w 199"/>
                <a:gd name="T21" fmla="*/ 0 h 200"/>
                <a:gd name="T22" fmla="*/ 88 w 199"/>
                <a:gd name="T23" fmla="*/ 11 h 200"/>
                <a:gd name="T24" fmla="*/ 88 w 199"/>
                <a:gd name="T25" fmla="*/ 24 h 200"/>
                <a:gd name="T26" fmla="*/ 54 w 199"/>
                <a:gd name="T27" fmla="*/ 37 h 200"/>
                <a:gd name="T28" fmla="*/ 46 w 199"/>
                <a:gd name="T29" fmla="*/ 30 h 200"/>
                <a:gd name="T30" fmla="*/ 29 w 199"/>
                <a:gd name="T31" fmla="*/ 30 h 200"/>
                <a:gd name="T32" fmla="*/ 29 w 199"/>
                <a:gd name="T33" fmla="*/ 46 h 200"/>
                <a:gd name="T34" fmla="*/ 37 w 199"/>
                <a:gd name="T35" fmla="*/ 54 h 200"/>
                <a:gd name="T36" fmla="*/ 24 w 199"/>
                <a:gd name="T37" fmla="*/ 88 h 200"/>
                <a:gd name="T38" fmla="*/ 11 w 199"/>
                <a:gd name="T39" fmla="*/ 88 h 200"/>
                <a:gd name="T40" fmla="*/ 0 w 199"/>
                <a:gd name="T41" fmla="*/ 100 h 200"/>
                <a:gd name="T42" fmla="*/ 11 w 199"/>
                <a:gd name="T43" fmla="*/ 111 h 200"/>
                <a:gd name="T44" fmla="*/ 24 w 199"/>
                <a:gd name="T45" fmla="*/ 111 h 200"/>
                <a:gd name="T46" fmla="*/ 37 w 199"/>
                <a:gd name="T47" fmla="*/ 146 h 200"/>
                <a:gd name="T48" fmla="*/ 29 w 199"/>
                <a:gd name="T49" fmla="*/ 153 h 200"/>
                <a:gd name="T50" fmla="*/ 29 w 199"/>
                <a:gd name="T51" fmla="*/ 169 h 200"/>
                <a:gd name="T52" fmla="*/ 37 w 199"/>
                <a:gd name="T53" fmla="*/ 174 h 200"/>
                <a:gd name="T54" fmla="*/ 46 w 199"/>
                <a:gd name="T55" fmla="*/ 169 h 200"/>
                <a:gd name="T56" fmla="*/ 54 w 199"/>
                <a:gd name="T57" fmla="*/ 162 h 200"/>
                <a:gd name="T58" fmla="*/ 88 w 199"/>
                <a:gd name="T59" fmla="*/ 176 h 200"/>
                <a:gd name="T60" fmla="*/ 88 w 199"/>
                <a:gd name="T61" fmla="*/ 187 h 200"/>
                <a:gd name="T62" fmla="*/ 100 w 199"/>
                <a:gd name="T63" fmla="*/ 199 h 200"/>
                <a:gd name="T64" fmla="*/ 111 w 199"/>
                <a:gd name="T65" fmla="*/ 187 h 200"/>
                <a:gd name="T66" fmla="*/ 111 w 199"/>
                <a:gd name="T67" fmla="*/ 176 h 200"/>
                <a:gd name="T68" fmla="*/ 146 w 199"/>
                <a:gd name="T69" fmla="*/ 162 h 200"/>
                <a:gd name="T70" fmla="*/ 153 w 199"/>
                <a:gd name="T71" fmla="*/ 169 h 200"/>
                <a:gd name="T72" fmla="*/ 161 w 199"/>
                <a:gd name="T73" fmla="*/ 174 h 200"/>
                <a:gd name="T74" fmla="*/ 169 w 199"/>
                <a:gd name="T75" fmla="*/ 169 h 200"/>
                <a:gd name="T76" fmla="*/ 169 w 199"/>
                <a:gd name="T77" fmla="*/ 153 h 200"/>
                <a:gd name="T78" fmla="*/ 161 w 199"/>
                <a:gd name="T79" fmla="*/ 146 h 200"/>
                <a:gd name="T80" fmla="*/ 176 w 199"/>
                <a:gd name="T81" fmla="*/ 111 h 200"/>
                <a:gd name="T82" fmla="*/ 186 w 199"/>
                <a:gd name="T83" fmla="*/ 111 h 200"/>
                <a:gd name="T84" fmla="*/ 198 w 199"/>
                <a:gd name="T85" fmla="*/ 100 h 200"/>
                <a:gd name="T86" fmla="*/ 186 w 199"/>
                <a:gd name="T87" fmla="*/ 88 h 200"/>
                <a:gd name="T88" fmla="*/ 137 w 199"/>
                <a:gd name="T89" fmla="*/ 138 h 200"/>
                <a:gd name="T90" fmla="*/ 137 w 199"/>
                <a:gd name="T91" fmla="*/ 138 h 200"/>
                <a:gd name="T92" fmla="*/ 137 w 199"/>
                <a:gd name="T93" fmla="*/ 138 h 200"/>
                <a:gd name="T94" fmla="*/ 137 w 199"/>
                <a:gd name="T95" fmla="*/ 138 h 200"/>
                <a:gd name="T96" fmla="*/ 100 w 199"/>
                <a:gd name="T97" fmla="*/ 154 h 200"/>
                <a:gd name="T98" fmla="*/ 61 w 199"/>
                <a:gd name="T99" fmla="*/ 138 h 200"/>
                <a:gd name="T100" fmla="*/ 61 w 199"/>
                <a:gd name="T101" fmla="*/ 138 h 200"/>
                <a:gd name="T102" fmla="*/ 61 w 199"/>
                <a:gd name="T103" fmla="*/ 138 h 200"/>
                <a:gd name="T104" fmla="*/ 46 w 199"/>
                <a:gd name="T105" fmla="*/ 100 h 200"/>
                <a:gd name="T106" fmla="*/ 61 w 199"/>
                <a:gd name="T107" fmla="*/ 61 h 200"/>
                <a:gd name="T108" fmla="*/ 61 w 199"/>
                <a:gd name="T109" fmla="*/ 61 h 200"/>
                <a:gd name="T110" fmla="*/ 61 w 199"/>
                <a:gd name="T111" fmla="*/ 61 h 200"/>
                <a:gd name="T112" fmla="*/ 100 w 199"/>
                <a:gd name="T113" fmla="*/ 46 h 200"/>
                <a:gd name="T114" fmla="*/ 154 w 199"/>
                <a:gd name="T115" fmla="*/ 100 h 200"/>
                <a:gd name="T116" fmla="*/ 137 w 199"/>
                <a:gd name="T117" fmla="*/ 13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9" h="200">
                  <a:moveTo>
                    <a:pt x="186" y="88"/>
                  </a:moveTo>
                  <a:lnTo>
                    <a:pt x="186" y="88"/>
                  </a:lnTo>
                  <a:cubicBezTo>
                    <a:pt x="176" y="88"/>
                    <a:pt x="176" y="88"/>
                    <a:pt x="176" y="88"/>
                  </a:cubicBezTo>
                  <a:cubicBezTo>
                    <a:pt x="174" y="76"/>
                    <a:pt x="168" y="64"/>
                    <a:pt x="161" y="54"/>
                  </a:cubicBezTo>
                  <a:cubicBezTo>
                    <a:pt x="169" y="46"/>
                    <a:pt x="169" y="46"/>
                    <a:pt x="169" y="46"/>
                  </a:cubicBezTo>
                  <a:cubicBezTo>
                    <a:pt x="175" y="41"/>
                    <a:pt x="175" y="34"/>
                    <a:pt x="169" y="30"/>
                  </a:cubicBezTo>
                  <a:cubicBezTo>
                    <a:pt x="165" y="25"/>
                    <a:pt x="158" y="25"/>
                    <a:pt x="153" y="30"/>
                  </a:cubicBezTo>
                  <a:cubicBezTo>
                    <a:pt x="146" y="37"/>
                    <a:pt x="146" y="37"/>
                    <a:pt x="146" y="37"/>
                  </a:cubicBezTo>
                  <a:cubicBezTo>
                    <a:pt x="135" y="30"/>
                    <a:pt x="124" y="26"/>
                    <a:pt x="111" y="24"/>
                  </a:cubicBezTo>
                  <a:cubicBezTo>
                    <a:pt x="111" y="11"/>
                    <a:pt x="111" y="11"/>
                    <a:pt x="111" y="11"/>
                  </a:cubicBezTo>
                  <a:cubicBezTo>
                    <a:pt x="111" y="5"/>
                    <a:pt x="106" y="0"/>
                    <a:pt x="100" y="0"/>
                  </a:cubicBezTo>
                  <a:cubicBezTo>
                    <a:pt x="93" y="0"/>
                    <a:pt x="88" y="5"/>
                    <a:pt x="88" y="11"/>
                  </a:cubicBezTo>
                  <a:cubicBezTo>
                    <a:pt x="88" y="24"/>
                    <a:pt x="88" y="24"/>
                    <a:pt x="88" y="24"/>
                  </a:cubicBezTo>
                  <a:cubicBezTo>
                    <a:pt x="76" y="26"/>
                    <a:pt x="63" y="30"/>
                    <a:pt x="54" y="37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41" y="25"/>
                    <a:pt x="34" y="25"/>
                    <a:pt x="29" y="30"/>
                  </a:cubicBezTo>
                  <a:cubicBezTo>
                    <a:pt x="25" y="34"/>
                    <a:pt x="25" y="41"/>
                    <a:pt x="29" y="46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0" y="64"/>
                    <a:pt x="26" y="76"/>
                    <a:pt x="24" y="88"/>
                  </a:cubicBezTo>
                  <a:cubicBezTo>
                    <a:pt x="11" y="88"/>
                    <a:pt x="11" y="88"/>
                    <a:pt x="11" y="88"/>
                  </a:cubicBezTo>
                  <a:cubicBezTo>
                    <a:pt x="5" y="88"/>
                    <a:pt x="0" y="93"/>
                    <a:pt x="0" y="100"/>
                  </a:cubicBezTo>
                  <a:cubicBezTo>
                    <a:pt x="0" y="106"/>
                    <a:pt x="5" y="111"/>
                    <a:pt x="11" y="111"/>
                  </a:cubicBezTo>
                  <a:cubicBezTo>
                    <a:pt x="24" y="111"/>
                    <a:pt x="24" y="111"/>
                    <a:pt x="24" y="111"/>
                  </a:cubicBezTo>
                  <a:cubicBezTo>
                    <a:pt x="26" y="124"/>
                    <a:pt x="30" y="135"/>
                    <a:pt x="37" y="146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5" y="158"/>
                    <a:pt x="25" y="165"/>
                    <a:pt x="29" y="169"/>
                  </a:cubicBezTo>
                  <a:cubicBezTo>
                    <a:pt x="32" y="173"/>
                    <a:pt x="34" y="174"/>
                    <a:pt x="37" y="174"/>
                  </a:cubicBezTo>
                  <a:cubicBezTo>
                    <a:pt x="40" y="174"/>
                    <a:pt x="43" y="173"/>
                    <a:pt x="46" y="169"/>
                  </a:cubicBezTo>
                  <a:cubicBezTo>
                    <a:pt x="54" y="162"/>
                    <a:pt x="54" y="162"/>
                    <a:pt x="54" y="162"/>
                  </a:cubicBezTo>
                  <a:cubicBezTo>
                    <a:pt x="63" y="169"/>
                    <a:pt x="76" y="174"/>
                    <a:pt x="88" y="176"/>
                  </a:cubicBezTo>
                  <a:cubicBezTo>
                    <a:pt x="88" y="187"/>
                    <a:pt x="88" y="187"/>
                    <a:pt x="88" y="187"/>
                  </a:cubicBezTo>
                  <a:cubicBezTo>
                    <a:pt x="88" y="193"/>
                    <a:pt x="93" y="199"/>
                    <a:pt x="100" y="199"/>
                  </a:cubicBezTo>
                  <a:cubicBezTo>
                    <a:pt x="106" y="199"/>
                    <a:pt x="111" y="193"/>
                    <a:pt x="111" y="187"/>
                  </a:cubicBezTo>
                  <a:cubicBezTo>
                    <a:pt x="111" y="176"/>
                    <a:pt x="111" y="176"/>
                    <a:pt x="111" y="176"/>
                  </a:cubicBezTo>
                  <a:cubicBezTo>
                    <a:pt x="124" y="174"/>
                    <a:pt x="135" y="169"/>
                    <a:pt x="146" y="162"/>
                  </a:cubicBezTo>
                  <a:cubicBezTo>
                    <a:pt x="153" y="169"/>
                    <a:pt x="153" y="169"/>
                    <a:pt x="153" y="169"/>
                  </a:cubicBezTo>
                  <a:cubicBezTo>
                    <a:pt x="156" y="173"/>
                    <a:pt x="158" y="174"/>
                    <a:pt x="161" y="174"/>
                  </a:cubicBezTo>
                  <a:cubicBezTo>
                    <a:pt x="164" y="174"/>
                    <a:pt x="167" y="173"/>
                    <a:pt x="169" y="169"/>
                  </a:cubicBezTo>
                  <a:cubicBezTo>
                    <a:pt x="175" y="165"/>
                    <a:pt x="175" y="158"/>
                    <a:pt x="169" y="153"/>
                  </a:cubicBezTo>
                  <a:cubicBezTo>
                    <a:pt x="161" y="146"/>
                    <a:pt x="161" y="146"/>
                    <a:pt x="161" y="146"/>
                  </a:cubicBezTo>
                  <a:cubicBezTo>
                    <a:pt x="168" y="135"/>
                    <a:pt x="174" y="124"/>
                    <a:pt x="176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92" y="111"/>
                    <a:pt x="198" y="106"/>
                    <a:pt x="198" y="100"/>
                  </a:cubicBezTo>
                  <a:cubicBezTo>
                    <a:pt x="198" y="93"/>
                    <a:pt x="192" y="88"/>
                    <a:pt x="186" y="88"/>
                  </a:cubicBezTo>
                  <a:close/>
                  <a:moveTo>
                    <a:pt x="137" y="138"/>
                  </a:moveTo>
                  <a:lnTo>
                    <a:pt x="137" y="138"/>
                  </a:lnTo>
                  <a:lnTo>
                    <a:pt x="137" y="138"/>
                  </a:lnTo>
                  <a:lnTo>
                    <a:pt x="137" y="138"/>
                  </a:lnTo>
                  <a:cubicBezTo>
                    <a:pt x="128" y="148"/>
                    <a:pt x="114" y="154"/>
                    <a:pt x="100" y="154"/>
                  </a:cubicBezTo>
                  <a:cubicBezTo>
                    <a:pt x="85" y="154"/>
                    <a:pt x="72" y="148"/>
                    <a:pt x="61" y="138"/>
                  </a:cubicBezTo>
                  <a:lnTo>
                    <a:pt x="61" y="138"/>
                  </a:lnTo>
                  <a:lnTo>
                    <a:pt x="61" y="138"/>
                  </a:lnTo>
                  <a:cubicBezTo>
                    <a:pt x="52" y="128"/>
                    <a:pt x="46" y="114"/>
                    <a:pt x="46" y="100"/>
                  </a:cubicBezTo>
                  <a:cubicBezTo>
                    <a:pt x="46" y="85"/>
                    <a:pt x="52" y="72"/>
                    <a:pt x="61" y="61"/>
                  </a:cubicBezTo>
                  <a:lnTo>
                    <a:pt x="61" y="61"/>
                  </a:lnTo>
                  <a:lnTo>
                    <a:pt x="61" y="61"/>
                  </a:lnTo>
                  <a:cubicBezTo>
                    <a:pt x="72" y="52"/>
                    <a:pt x="85" y="46"/>
                    <a:pt x="100" y="46"/>
                  </a:cubicBezTo>
                  <a:cubicBezTo>
                    <a:pt x="129" y="46"/>
                    <a:pt x="154" y="70"/>
                    <a:pt x="154" y="100"/>
                  </a:cubicBezTo>
                  <a:cubicBezTo>
                    <a:pt x="154" y="114"/>
                    <a:pt x="148" y="128"/>
                    <a:pt x="137" y="13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2" name="Freeform 62"/>
            <p:cNvSpPr>
              <a:spLocks noChangeArrowheads="1"/>
            </p:cNvSpPr>
            <p:nvPr/>
          </p:nvSpPr>
          <p:spPr bwMode="auto">
            <a:xfrm>
              <a:off x="4834095" y="2866067"/>
              <a:ext cx="340816" cy="198193"/>
            </a:xfrm>
            <a:custGeom>
              <a:avLst/>
              <a:gdLst>
                <a:gd name="T0" fmla="*/ 629 w 811"/>
                <a:gd name="T1" fmla="*/ 112 h 473"/>
                <a:gd name="T2" fmla="*/ 629 w 811"/>
                <a:gd name="T3" fmla="*/ 112 h 473"/>
                <a:gd name="T4" fmla="*/ 581 w 811"/>
                <a:gd name="T5" fmla="*/ 119 h 473"/>
                <a:gd name="T6" fmla="*/ 409 w 811"/>
                <a:gd name="T7" fmla="*/ 0 h 473"/>
                <a:gd name="T8" fmla="*/ 228 w 811"/>
                <a:gd name="T9" fmla="*/ 152 h 473"/>
                <a:gd name="T10" fmla="*/ 167 w 811"/>
                <a:gd name="T11" fmla="*/ 140 h 473"/>
                <a:gd name="T12" fmla="*/ 0 w 811"/>
                <a:gd name="T13" fmla="*/ 306 h 473"/>
                <a:gd name="T14" fmla="*/ 144 w 811"/>
                <a:gd name="T15" fmla="*/ 471 h 473"/>
                <a:gd name="T16" fmla="*/ 643 w 811"/>
                <a:gd name="T17" fmla="*/ 472 h 473"/>
                <a:gd name="T18" fmla="*/ 810 w 811"/>
                <a:gd name="T19" fmla="*/ 293 h 473"/>
                <a:gd name="T20" fmla="*/ 629 w 811"/>
                <a:gd name="T21" fmla="*/ 112 h 473"/>
                <a:gd name="T22" fmla="*/ 642 w 811"/>
                <a:gd name="T23" fmla="*/ 449 h 473"/>
                <a:gd name="T24" fmla="*/ 642 w 811"/>
                <a:gd name="T25" fmla="*/ 449 h 473"/>
                <a:gd name="T26" fmla="*/ 146 w 811"/>
                <a:gd name="T27" fmla="*/ 448 h 473"/>
                <a:gd name="T28" fmla="*/ 24 w 811"/>
                <a:gd name="T29" fmla="*/ 306 h 473"/>
                <a:gd name="T30" fmla="*/ 167 w 811"/>
                <a:gd name="T31" fmla="*/ 163 h 473"/>
                <a:gd name="T32" fmla="*/ 232 w 811"/>
                <a:gd name="T33" fmla="*/ 179 h 473"/>
                <a:gd name="T34" fmla="*/ 243 w 811"/>
                <a:gd name="T35" fmla="*/ 179 h 473"/>
                <a:gd name="T36" fmla="*/ 250 w 811"/>
                <a:gd name="T37" fmla="*/ 170 h 473"/>
                <a:gd name="T38" fmla="*/ 409 w 811"/>
                <a:gd name="T39" fmla="*/ 24 h 473"/>
                <a:gd name="T40" fmla="*/ 563 w 811"/>
                <a:gd name="T41" fmla="*/ 138 h 473"/>
                <a:gd name="T42" fmla="*/ 568 w 811"/>
                <a:gd name="T43" fmla="*/ 144 h 473"/>
                <a:gd name="T44" fmla="*/ 578 w 811"/>
                <a:gd name="T45" fmla="*/ 145 h 473"/>
                <a:gd name="T46" fmla="*/ 629 w 811"/>
                <a:gd name="T47" fmla="*/ 136 h 473"/>
                <a:gd name="T48" fmla="*/ 786 w 811"/>
                <a:gd name="T49" fmla="*/ 293 h 473"/>
                <a:gd name="T50" fmla="*/ 642 w 811"/>
                <a:gd name="T51" fmla="*/ 449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11" h="473">
                  <a:moveTo>
                    <a:pt x="629" y="112"/>
                  </a:moveTo>
                  <a:lnTo>
                    <a:pt x="629" y="112"/>
                  </a:lnTo>
                  <a:cubicBezTo>
                    <a:pt x="613" y="112"/>
                    <a:pt x="597" y="115"/>
                    <a:pt x="581" y="119"/>
                  </a:cubicBezTo>
                  <a:cubicBezTo>
                    <a:pt x="554" y="48"/>
                    <a:pt x="486" y="0"/>
                    <a:pt x="409" y="0"/>
                  </a:cubicBezTo>
                  <a:cubicBezTo>
                    <a:pt x="319" y="0"/>
                    <a:pt x="244" y="65"/>
                    <a:pt x="228" y="152"/>
                  </a:cubicBezTo>
                  <a:cubicBezTo>
                    <a:pt x="208" y="144"/>
                    <a:pt x="188" y="140"/>
                    <a:pt x="167" y="140"/>
                  </a:cubicBezTo>
                  <a:cubicBezTo>
                    <a:pt x="75" y="140"/>
                    <a:pt x="0" y="215"/>
                    <a:pt x="0" y="306"/>
                  </a:cubicBezTo>
                  <a:cubicBezTo>
                    <a:pt x="0" y="389"/>
                    <a:pt x="61" y="459"/>
                    <a:pt x="144" y="471"/>
                  </a:cubicBezTo>
                  <a:cubicBezTo>
                    <a:pt x="643" y="472"/>
                    <a:pt x="643" y="472"/>
                    <a:pt x="643" y="472"/>
                  </a:cubicBezTo>
                  <a:cubicBezTo>
                    <a:pt x="736" y="465"/>
                    <a:pt x="810" y="386"/>
                    <a:pt x="810" y="293"/>
                  </a:cubicBezTo>
                  <a:cubicBezTo>
                    <a:pt x="810" y="193"/>
                    <a:pt x="728" y="112"/>
                    <a:pt x="629" y="112"/>
                  </a:cubicBezTo>
                  <a:close/>
                  <a:moveTo>
                    <a:pt x="642" y="449"/>
                  </a:moveTo>
                  <a:lnTo>
                    <a:pt x="642" y="449"/>
                  </a:lnTo>
                  <a:cubicBezTo>
                    <a:pt x="146" y="448"/>
                    <a:pt x="146" y="448"/>
                    <a:pt x="146" y="448"/>
                  </a:cubicBezTo>
                  <a:cubicBezTo>
                    <a:pt x="77" y="438"/>
                    <a:pt x="24" y="377"/>
                    <a:pt x="24" y="306"/>
                  </a:cubicBezTo>
                  <a:cubicBezTo>
                    <a:pt x="24" y="227"/>
                    <a:pt x="88" y="163"/>
                    <a:pt x="167" y="163"/>
                  </a:cubicBezTo>
                  <a:cubicBezTo>
                    <a:pt x="189" y="163"/>
                    <a:pt x="211" y="169"/>
                    <a:pt x="232" y="179"/>
                  </a:cubicBezTo>
                  <a:cubicBezTo>
                    <a:pt x="236" y="182"/>
                    <a:pt x="239" y="182"/>
                    <a:pt x="243" y="179"/>
                  </a:cubicBezTo>
                  <a:cubicBezTo>
                    <a:pt x="246" y="177"/>
                    <a:pt x="249" y="174"/>
                    <a:pt x="250" y="170"/>
                  </a:cubicBezTo>
                  <a:cubicBezTo>
                    <a:pt x="257" y="87"/>
                    <a:pt x="327" y="24"/>
                    <a:pt x="409" y="24"/>
                  </a:cubicBezTo>
                  <a:cubicBezTo>
                    <a:pt x="480" y="24"/>
                    <a:pt x="541" y="69"/>
                    <a:pt x="563" y="138"/>
                  </a:cubicBezTo>
                  <a:cubicBezTo>
                    <a:pt x="564" y="140"/>
                    <a:pt x="566" y="143"/>
                    <a:pt x="568" y="144"/>
                  </a:cubicBezTo>
                  <a:cubicBezTo>
                    <a:pt x="571" y="146"/>
                    <a:pt x="574" y="146"/>
                    <a:pt x="578" y="145"/>
                  </a:cubicBezTo>
                  <a:cubicBezTo>
                    <a:pt x="595" y="139"/>
                    <a:pt x="612" y="136"/>
                    <a:pt x="629" y="136"/>
                  </a:cubicBezTo>
                  <a:cubicBezTo>
                    <a:pt x="715" y="136"/>
                    <a:pt x="786" y="207"/>
                    <a:pt x="786" y="293"/>
                  </a:cubicBezTo>
                  <a:cubicBezTo>
                    <a:pt x="786" y="374"/>
                    <a:pt x="722" y="442"/>
                    <a:pt x="642" y="44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3" name="Group 332"/>
          <p:cNvGrpSpPr/>
          <p:nvPr/>
        </p:nvGrpSpPr>
        <p:grpSpPr>
          <a:xfrm>
            <a:off x="5700953" y="2866067"/>
            <a:ext cx="340816" cy="198193"/>
            <a:chOff x="5700953" y="2866067"/>
            <a:chExt cx="340816" cy="198193"/>
          </a:xfrm>
          <a:solidFill>
            <a:srgbClr val="02D35F"/>
          </a:solidFill>
        </p:grpSpPr>
        <p:sp>
          <p:nvSpPr>
            <p:cNvPr id="1183" name="Freeform 63"/>
            <p:cNvSpPr>
              <a:spLocks noChangeArrowheads="1"/>
            </p:cNvSpPr>
            <p:nvPr/>
          </p:nvSpPr>
          <p:spPr bwMode="auto">
            <a:xfrm>
              <a:off x="5817647" y="2923488"/>
              <a:ext cx="114840" cy="112987"/>
            </a:xfrm>
            <a:custGeom>
              <a:avLst/>
              <a:gdLst>
                <a:gd name="T0" fmla="*/ 135 w 272"/>
                <a:gd name="T1" fmla="*/ 0 h 271"/>
                <a:gd name="T2" fmla="*/ 135 w 272"/>
                <a:gd name="T3" fmla="*/ 0 h 271"/>
                <a:gd name="T4" fmla="*/ 0 w 272"/>
                <a:gd name="T5" fmla="*/ 135 h 271"/>
                <a:gd name="T6" fmla="*/ 135 w 272"/>
                <a:gd name="T7" fmla="*/ 270 h 271"/>
                <a:gd name="T8" fmla="*/ 271 w 272"/>
                <a:gd name="T9" fmla="*/ 135 h 271"/>
                <a:gd name="T10" fmla="*/ 135 w 272"/>
                <a:gd name="T11" fmla="*/ 0 h 271"/>
                <a:gd name="T12" fmla="*/ 135 w 272"/>
                <a:gd name="T13" fmla="*/ 247 h 271"/>
                <a:gd name="T14" fmla="*/ 135 w 272"/>
                <a:gd name="T15" fmla="*/ 247 h 271"/>
                <a:gd name="T16" fmla="*/ 23 w 272"/>
                <a:gd name="T17" fmla="*/ 135 h 271"/>
                <a:gd name="T18" fmla="*/ 135 w 272"/>
                <a:gd name="T19" fmla="*/ 24 h 271"/>
                <a:gd name="T20" fmla="*/ 247 w 272"/>
                <a:gd name="T21" fmla="*/ 135 h 271"/>
                <a:gd name="T22" fmla="*/ 135 w 272"/>
                <a:gd name="T23" fmla="*/ 24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2" h="271">
                  <a:moveTo>
                    <a:pt x="135" y="0"/>
                  </a:moveTo>
                  <a:lnTo>
                    <a:pt x="135" y="0"/>
                  </a:lnTo>
                  <a:cubicBezTo>
                    <a:pt x="61" y="0"/>
                    <a:pt x="0" y="61"/>
                    <a:pt x="0" y="135"/>
                  </a:cubicBezTo>
                  <a:cubicBezTo>
                    <a:pt x="0" y="210"/>
                    <a:pt x="61" y="270"/>
                    <a:pt x="135" y="270"/>
                  </a:cubicBezTo>
                  <a:cubicBezTo>
                    <a:pt x="210" y="270"/>
                    <a:pt x="271" y="210"/>
                    <a:pt x="271" y="135"/>
                  </a:cubicBezTo>
                  <a:cubicBezTo>
                    <a:pt x="271" y="61"/>
                    <a:pt x="210" y="0"/>
                    <a:pt x="135" y="0"/>
                  </a:cubicBezTo>
                  <a:close/>
                  <a:moveTo>
                    <a:pt x="135" y="247"/>
                  </a:moveTo>
                  <a:lnTo>
                    <a:pt x="135" y="247"/>
                  </a:lnTo>
                  <a:cubicBezTo>
                    <a:pt x="74" y="247"/>
                    <a:pt x="23" y="196"/>
                    <a:pt x="23" y="135"/>
                  </a:cubicBezTo>
                  <a:cubicBezTo>
                    <a:pt x="23" y="74"/>
                    <a:pt x="74" y="24"/>
                    <a:pt x="135" y="24"/>
                  </a:cubicBezTo>
                  <a:cubicBezTo>
                    <a:pt x="197" y="24"/>
                    <a:pt x="247" y="74"/>
                    <a:pt x="247" y="135"/>
                  </a:cubicBezTo>
                  <a:cubicBezTo>
                    <a:pt x="247" y="196"/>
                    <a:pt x="197" y="247"/>
                    <a:pt x="135" y="24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4" name="Freeform 64"/>
            <p:cNvSpPr>
              <a:spLocks noChangeArrowheads="1"/>
            </p:cNvSpPr>
            <p:nvPr/>
          </p:nvSpPr>
          <p:spPr bwMode="auto">
            <a:xfrm>
              <a:off x="5854692" y="2975351"/>
              <a:ext cx="38897" cy="9261"/>
            </a:xfrm>
            <a:custGeom>
              <a:avLst/>
              <a:gdLst>
                <a:gd name="T0" fmla="*/ 82 w 94"/>
                <a:gd name="T1" fmla="*/ 0 h 24"/>
                <a:gd name="T2" fmla="*/ 82 w 94"/>
                <a:gd name="T3" fmla="*/ 0 h 24"/>
                <a:gd name="T4" fmla="*/ 11 w 94"/>
                <a:gd name="T5" fmla="*/ 0 h 24"/>
                <a:gd name="T6" fmla="*/ 0 w 94"/>
                <a:gd name="T7" fmla="*/ 11 h 24"/>
                <a:gd name="T8" fmla="*/ 11 w 94"/>
                <a:gd name="T9" fmla="*/ 23 h 24"/>
                <a:gd name="T10" fmla="*/ 82 w 94"/>
                <a:gd name="T11" fmla="*/ 23 h 24"/>
                <a:gd name="T12" fmla="*/ 93 w 94"/>
                <a:gd name="T13" fmla="*/ 11 h 24"/>
                <a:gd name="T14" fmla="*/ 82 w 94"/>
                <a:gd name="T1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" h="24">
                  <a:moveTo>
                    <a:pt x="82" y="0"/>
                  </a:moveTo>
                  <a:lnTo>
                    <a:pt x="82" y="0"/>
                  </a:ln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3"/>
                    <a:pt x="11" y="23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88" y="23"/>
                    <a:pt x="93" y="17"/>
                    <a:pt x="93" y="11"/>
                  </a:cubicBezTo>
                  <a:cubicBezTo>
                    <a:pt x="93" y="5"/>
                    <a:pt x="88" y="0"/>
                    <a:pt x="82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5" name="Freeform 65"/>
            <p:cNvSpPr>
              <a:spLocks noChangeArrowheads="1"/>
            </p:cNvSpPr>
            <p:nvPr/>
          </p:nvSpPr>
          <p:spPr bwMode="auto">
            <a:xfrm>
              <a:off x="5700953" y="2866067"/>
              <a:ext cx="340816" cy="198193"/>
            </a:xfrm>
            <a:custGeom>
              <a:avLst/>
              <a:gdLst>
                <a:gd name="T0" fmla="*/ 629 w 811"/>
                <a:gd name="T1" fmla="*/ 112 h 473"/>
                <a:gd name="T2" fmla="*/ 629 w 811"/>
                <a:gd name="T3" fmla="*/ 112 h 473"/>
                <a:gd name="T4" fmla="*/ 581 w 811"/>
                <a:gd name="T5" fmla="*/ 119 h 473"/>
                <a:gd name="T6" fmla="*/ 409 w 811"/>
                <a:gd name="T7" fmla="*/ 0 h 473"/>
                <a:gd name="T8" fmla="*/ 228 w 811"/>
                <a:gd name="T9" fmla="*/ 152 h 473"/>
                <a:gd name="T10" fmla="*/ 168 w 811"/>
                <a:gd name="T11" fmla="*/ 140 h 473"/>
                <a:gd name="T12" fmla="*/ 0 w 811"/>
                <a:gd name="T13" fmla="*/ 306 h 473"/>
                <a:gd name="T14" fmla="*/ 145 w 811"/>
                <a:gd name="T15" fmla="*/ 471 h 473"/>
                <a:gd name="T16" fmla="*/ 644 w 811"/>
                <a:gd name="T17" fmla="*/ 472 h 473"/>
                <a:gd name="T18" fmla="*/ 810 w 811"/>
                <a:gd name="T19" fmla="*/ 293 h 473"/>
                <a:gd name="T20" fmla="*/ 629 w 811"/>
                <a:gd name="T21" fmla="*/ 112 h 473"/>
                <a:gd name="T22" fmla="*/ 643 w 811"/>
                <a:gd name="T23" fmla="*/ 449 h 473"/>
                <a:gd name="T24" fmla="*/ 643 w 811"/>
                <a:gd name="T25" fmla="*/ 449 h 473"/>
                <a:gd name="T26" fmla="*/ 147 w 811"/>
                <a:gd name="T27" fmla="*/ 448 h 473"/>
                <a:gd name="T28" fmla="*/ 24 w 811"/>
                <a:gd name="T29" fmla="*/ 306 h 473"/>
                <a:gd name="T30" fmla="*/ 168 w 811"/>
                <a:gd name="T31" fmla="*/ 163 h 473"/>
                <a:gd name="T32" fmla="*/ 232 w 811"/>
                <a:gd name="T33" fmla="*/ 179 h 473"/>
                <a:gd name="T34" fmla="*/ 244 w 811"/>
                <a:gd name="T35" fmla="*/ 179 h 473"/>
                <a:gd name="T36" fmla="*/ 249 w 811"/>
                <a:gd name="T37" fmla="*/ 170 h 473"/>
                <a:gd name="T38" fmla="*/ 409 w 811"/>
                <a:gd name="T39" fmla="*/ 24 h 473"/>
                <a:gd name="T40" fmla="*/ 563 w 811"/>
                <a:gd name="T41" fmla="*/ 138 h 473"/>
                <a:gd name="T42" fmla="*/ 569 w 811"/>
                <a:gd name="T43" fmla="*/ 144 h 473"/>
                <a:gd name="T44" fmla="*/ 578 w 811"/>
                <a:gd name="T45" fmla="*/ 145 h 473"/>
                <a:gd name="T46" fmla="*/ 629 w 811"/>
                <a:gd name="T47" fmla="*/ 136 h 473"/>
                <a:gd name="T48" fmla="*/ 786 w 811"/>
                <a:gd name="T49" fmla="*/ 293 h 473"/>
                <a:gd name="T50" fmla="*/ 643 w 811"/>
                <a:gd name="T51" fmla="*/ 449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11" h="473">
                  <a:moveTo>
                    <a:pt x="629" y="112"/>
                  </a:moveTo>
                  <a:lnTo>
                    <a:pt x="629" y="112"/>
                  </a:lnTo>
                  <a:cubicBezTo>
                    <a:pt x="613" y="112"/>
                    <a:pt x="598" y="115"/>
                    <a:pt x="581" y="119"/>
                  </a:cubicBezTo>
                  <a:cubicBezTo>
                    <a:pt x="554" y="48"/>
                    <a:pt x="486" y="0"/>
                    <a:pt x="409" y="0"/>
                  </a:cubicBezTo>
                  <a:cubicBezTo>
                    <a:pt x="320" y="0"/>
                    <a:pt x="245" y="65"/>
                    <a:pt x="228" y="152"/>
                  </a:cubicBezTo>
                  <a:cubicBezTo>
                    <a:pt x="208" y="144"/>
                    <a:pt x="189" y="140"/>
                    <a:pt x="168" y="140"/>
                  </a:cubicBezTo>
                  <a:cubicBezTo>
                    <a:pt x="75" y="140"/>
                    <a:pt x="0" y="215"/>
                    <a:pt x="0" y="306"/>
                  </a:cubicBezTo>
                  <a:cubicBezTo>
                    <a:pt x="0" y="389"/>
                    <a:pt x="62" y="459"/>
                    <a:pt x="145" y="471"/>
                  </a:cubicBezTo>
                  <a:cubicBezTo>
                    <a:pt x="644" y="472"/>
                    <a:pt x="644" y="472"/>
                    <a:pt x="644" y="472"/>
                  </a:cubicBezTo>
                  <a:cubicBezTo>
                    <a:pt x="736" y="465"/>
                    <a:pt x="810" y="386"/>
                    <a:pt x="810" y="293"/>
                  </a:cubicBezTo>
                  <a:cubicBezTo>
                    <a:pt x="810" y="193"/>
                    <a:pt x="729" y="112"/>
                    <a:pt x="629" y="112"/>
                  </a:cubicBezTo>
                  <a:close/>
                  <a:moveTo>
                    <a:pt x="643" y="449"/>
                  </a:moveTo>
                  <a:lnTo>
                    <a:pt x="643" y="449"/>
                  </a:lnTo>
                  <a:cubicBezTo>
                    <a:pt x="147" y="448"/>
                    <a:pt x="147" y="448"/>
                    <a:pt x="147" y="448"/>
                  </a:cubicBezTo>
                  <a:cubicBezTo>
                    <a:pt x="77" y="438"/>
                    <a:pt x="24" y="377"/>
                    <a:pt x="24" y="306"/>
                  </a:cubicBezTo>
                  <a:cubicBezTo>
                    <a:pt x="24" y="227"/>
                    <a:pt x="89" y="163"/>
                    <a:pt x="168" y="163"/>
                  </a:cubicBezTo>
                  <a:cubicBezTo>
                    <a:pt x="190" y="163"/>
                    <a:pt x="212" y="169"/>
                    <a:pt x="232" y="179"/>
                  </a:cubicBezTo>
                  <a:cubicBezTo>
                    <a:pt x="237" y="182"/>
                    <a:pt x="240" y="182"/>
                    <a:pt x="244" y="179"/>
                  </a:cubicBezTo>
                  <a:cubicBezTo>
                    <a:pt x="247" y="177"/>
                    <a:pt x="249" y="174"/>
                    <a:pt x="249" y="170"/>
                  </a:cubicBezTo>
                  <a:cubicBezTo>
                    <a:pt x="257" y="87"/>
                    <a:pt x="326" y="24"/>
                    <a:pt x="409" y="24"/>
                  </a:cubicBezTo>
                  <a:cubicBezTo>
                    <a:pt x="480" y="24"/>
                    <a:pt x="542" y="69"/>
                    <a:pt x="563" y="138"/>
                  </a:cubicBezTo>
                  <a:cubicBezTo>
                    <a:pt x="564" y="140"/>
                    <a:pt x="567" y="143"/>
                    <a:pt x="569" y="144"/>
                  </a:cubicBezTo>
                  <a:cubicBezTo>
                    <a:pt x="572" y="146"/>
                    <a:pt x="575" y="146"/>
                    <a:pt x="578" y="145"/>
                  </a:cubicBezTo>
                  <a:cubicBezTo>
                    <a:pt x="596" y="139"/>
                    <a:pt x="612" y="136"/>
                    <a:pt x="629" y="136"/>
                  </a:cubicBezTo>
                  <a:cubicBezTo>
                    <a:pt x="715" y="136"/>
                    <a:pt x="786" y="207"/>
                    <a:pt x="786" y="293"/>
                  </a:cubicBezTo>
                  <a:cubicBezTo>
                    <a:pt x="786" y="374"/>
                    <a:pt x="723" y="442"/>
                    <a:pt x="643" y="44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86" name="Freeform 66"/>
          <p:cNvSpPr>
            <a:spLocks noChangeArrowheads="1"/>
          </p:cNvSpPr>
          <p:nvPr/>
        </p:nvSpPr>
        <p:spPr bwMode="auto">
          <a:xfrm>
            <a:off x="1359251" y="2845693"/>
            <a:ext cx="359339" cy="240794"/>
          </a:xfrm>
          <a:custGeom>
            <a:avLst/>
            <a:gdLst>
              <a:gd name="T0" fmla="*/ 764 w 857"/>
              <a:gd name="T1" fmla="*/ 268 h 573"/>
              <a:gd name="T2" fmla="*/ 764 w 857"/>
              <a:gd name="T3" fmla="*/ 268 h 573"/>
              <a:gd name="T4" fmla="*/ 765 w 857"/>
              <a:gd name="T5" fmla="*/ 265 h 573"/>
              <a:gd name="T6" fmla="*/ 594 w 857"/>
              <a:gd name="T7" fmla="*/ 106 h 573"/>
              <a:gd name="T8" fmla="*/ 550 w 857"/>
              <a:gd name="T9" fmla="*/ 113 h 573"/>
              <a:gd name="T10" fmla="*/ 387 w 857"/>
              <a:gd name="T11" fmla="*/ 0 h 573"/>
              <a:gd name="T12" fmla="*/ 215 w 857"/>
              <a:gd name="T13" fmla="*/ 143 h 573"/>
              <a:gd name="T14" fmla="*/ 158 w 857"/>
              <a:gd name="T15" fmla="*/ 132 h 573"/>
              <a:gd name="T16" fmla="*/ 0 w 857"/>
              <a:gd name="T17" fmla="*/ 291 h 573"/>
              <a:gd name="T18" fmla="*/ 135 w 857"/>
              <a:gd name="T19" fmla="*/ 446 h 573"/>
              <a:gd name="T20" fmla="*/ 141 w 857"/>
              <a:gd name="T21" fmla="*/ 447 h 573"/>
              <a:gd name="T22" fmla="*/ 268 w 857"/>
              <a:gd name="T23" fmla="*/ 571 h 573"/>
              <a:gd name="T24" fmla="*/ 708 w 857"/>
              <a:gd name="T25" fmla="*/ 572 h 573"/>
              <a:gd name="T26" fmla="*/ 856 w 857"/>
              <a:gd name="T27" fmla="*/ 413 h 573"/>
              <a:gd name="T28" fmla="*/ 764 w 857"/>
              <a:gd name="T29" fmla="*/ 268 h 573"/>
              <a:gd name="T30" fmla="*/ 23 w 857"/>
              <a:gd name="T31" fmla="*/ 291 h 573"/>
              <a:gd name="T32" fmla="*/ 23 w 857"/>
              <a:gd name="T33" fmla="*/ 291 h 573"/>
              <a:gd name="T34" fmla="*/ 158 w 857"/>
              <a:gd name="T35" fmla="*/ 156 h 573"/>
              <a:gd name="T36" fmla="*/ 220 w 857"/>
              <a:gd name="T37" fmla="*/ 171 h 573"/>
              <a:gd name="T38" fmla="*/ 231 w 857"/>
              <a:gd name="T39" fmla="*/ 170 h 573"/>
              <a:gd name="T40" fmla="*/ 236 w 857"/>
              <a:gd name="T41" fmla="*/ 162 h 573"/>
              <a:gd name="T42" fmla="*/ 387 w 857"/>
              <a:gd name="T43" fmla="*/ 24 h 573"/>
              <a:gd name="T44" fmla="*/ 532 w 857"/>
              <a:gd name="T45" fmla="*/ 131 h 573"/>
              <a:gd name="T46" fmla="*/ 538 w 857"/>
              <a:gd name="T47" fmla="*/ 138 h 573"/>
              <a:gd name="T48" fmla="*/ 546 w 857"/>
              <a:gd name="T49" fmla="*/ 138 h 573"/>
              <a:gd name="T50" fmla="*/ 594 w 857"/>
              <a:gd name="T51" fmla="*/ 130 h 573"/>
              <a:gd name="T52" fmla="*/ 742 w 857"/>
              <a:gd name="T53" fmla="*/ 260 h 573"/>
              <a:gd name="T54" fmla="*/ 695 w 857"/>
              <a:gd name="T55" fmla="*/ 251 h 573"/>
              <a:gd name="T56" fmla="*/ 654 w 857"/>
              <a:gd name="T57" fmla="*/ 258 h 573"/>
              <a:gd name="T58" fmla="*/ 502 w 857"/>
              <a:gd name="T59" fmla="*/ 153 h 573"/>
              <a:gd name="T60" fmla="*/ 340 w 857"/>
              <a:gd name="T61" fmla="*/ 287 h 573"/>
              <a:gd name="T62" fmla="*/ 288 w 857"/>
              <a:gd name="T63" fmla="*/ 276 h 573"/>
              <a:gd name="T64" fmla="*/ 139 w 857"/>
              <a:gd name="T65" fmla="*/ 423 h 573"/>
              <a:gd name="T66" fmla="*/ 139 w 857"/>
              <a:gd name="T67" fmla="*/ 423 h 573"/>
              <a:gd name="T68" fmla="*/ 23 w 857"/>
              <a:gd name="T69" fmla="*/ 291 h 573"/>
              <a:gd name="T70" fmla="*/ 707 w 857"/>
              <a:gd name="T71" fmla="*/ 549 h 573"/>
              <a:gd name="T72" fmla="*/ 707 w 857"/>
              <a:gd name="T73" fmla="*/ 549 h 573"/>
              <a:gd name="T74" fmla="*/ 269 w 857"/>
              <a:gd name="T75" fmla="*/ 548 h 573"/>
              <a:gd name="T76" fmla="*/ 162 w 857"/>
              <a:gd name="T77" fmla="*/ 425 h 573"/>
              <a:gd name="T78" fmla="*/ 288 w 857"/>
              <a:gd name="T79" fmla="*/ 299 h 573"/>
              <a:gd name="T80" fmla="*/ 344 w 857"/>
              <a:gd name="T81" fmla="*/ 314 h 573"/>
              <a:gd name="T82" fmla="*/ 356 w 857"/>
              <a:gd name="T83" fmla="*/ 314 h 573"/>
              <a:gd name="T84" fmla="*/ 361 w 857"/>
              <a:gd name="T85" fmla="*/ 304 h 573"/>
              <a:gd name="T86" fmla="*/ 502 w 857"/>
              <a:gd name="T87" fmla="*/ 176 h 573"/>
              <a:gd name="T88" fmla="*/ 636 w 857"/>
              <a:gd name="T89" fmla="*/ 275 h 573"/>
              <a:gd name="T90" fmla="*/ 641 w 857"/>
              <a:gd name="T91" fmla="*/ 283 h 573"/>
              <a:gd name="T92" fmla="*/ 651 w 857"/>
              <a:gd name="T93" fmla="*/ 284 h 573"/>
              <a:gd name="T94" fmla="*/ 695 w 857"/>
              <a:gd name="T95" fmla="*/ 275 h 573"/>
              <a:gd name="T96" fmla="*/ 833 w 857"/>
              <a:gd name="T97" fmla="*/ 413 h 573"/>
              <a:gd name="T98" fmla="*/ 707 w 857"/>
              <a:gd name="T99" fmla="*/ 549 h 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857" h="573">
                <a:moveTo>
                  <a:pt x="764" y="268"/>
                </a:moveTo>
                <a:lnTo>
                  <a:pt x="764" y="268"/>
                </a:lnTo>
                <a:cubicBezTo>
                  <a:pt x="764" y="267"/>
                  <a:pt x="765" y="266"/>
                  <a:pt x="765" y="265"/>
                </a:cubicBezTo>
                <a:cubicBezTo>
                  <a:pt x="765" y="172"/>
                  <a:pt x="693" y="106"/>
                  <a:pt x="594" y="106"/>
                </a:cubicBezTo>
                <a:cubicBezTo>
                  <a:pt x="580" y="106"/>
                  <a:pt x="565" y="108"/>
                  <a:pt x="550" y="113"/>
                </a:cubicBezTo>
                <a:cubicBezTo>
                  <a:pt x="524" y="45"/>
                  <a:pt x="460" y="0"/>
                  <a:pt x="387" y="0"/>
                </a:cubicBezTo>
                <a:cubicBezTo>
                  <a:pt x="303" y="0"/>
                  <a:pt x="231" y="61"/>
                  <a:pt x="215" y="143"/>
                </a:cubicBezTo>
                <a:cubicBezTo>
                  <a:pt x="197" y="136"/>
                  <a:pt x="178" y="132"/>
                  <a:pt x="158" y="132"/>
                </a:cubicBezTo>
                <a:cubicBezTo>
                  <a:pt x="71" y="132"/>
                  <a:pt x="0" y="203"/>
                  <a:pt x="0" y="291"/>
                </a:cubicBezTo>
                <a:cubicBezTo>
                  <a:pt x="0" y="368"/>
                  <a:pt x="58" y="436"/>
                  <a:pt x="135" y="446"/>
                </a:cubicBezTo>
                <a:cubicBezTo>
                  <a:pt x="141" y="447"/>
                  <a:pt x="141" y="447"/>
                  <a:pt x="141" y="447"/>
                </a:cubicBezTo>
                <a:cubicBezTo>
                  <a:pt x="151" y="511"/>
                  <a:pt x="202" y="562"/>
                  <a:pt x="268" y="571"/>
                </a:cubicBezTo>
                <a:cubicBezTo>
                  <a:pt x="708" y="572"/>
                  <a:pt x="708" y="572"/>
                  <a:pt x="708" y="572"/>
                </a:cubicBezTo>
                <a:cubicBezTo>
                  <a:pt x="791" y="566"/>
                  <a:pt x="856" y="495"/>
                  <a:pt x="856" y="413"/>
                </a:cubicBezTo>
                <a:cubicBezTo>
                  <a:pt x="856" y="348"/>
                  <a:pt x="818" y="294"/>
                  <a:pt x="764" y="268"/>
                </a:cubicBezTo>
                <a:close/>
                <a:moveTo>
                  <a:pt x="23" y="291"/>
                </a:moveTo>
                <a:lnTo>
                  <a:pt x="23" y="291"/>
                </a:lnTo>
                <a:cubicBezTo>
                  <a:pt x="23" y="216"/>
                  <a:pt x="84" y="156"/>
                  <a:pt x="158" y="156"/>
                </a:cubicBezTo>
                <a:cubicBezTo>
                  <a:pt x="179" y="156"/>
                  <a:pt x="200" y="161"/>
                  <a:pt x="220" y="171"/>
                </a:cubicBezTo>
                <a:cubicBezTo>
                  <a:pt x="223" y="172"/>
                  <a:pt x="227" y="172"/>
                  <a:pt x="231" y="170"/>
                </a:cubicBezTo>
                <a:cubicBezTo>
                  <a:pt x="234" y="169"/>
                  <a:pt x="236" y="165"/>
                  <a:pt x="236" y="162"/>
                </a:cubicBezTo>
                <a:cubicBezTo>
                  <a:pt x="244" y="83"/>
                  <a:pt x="309" y="24"/>
                  <a:pt x="387" y="24"/>
                </a:cubicBezTo>
                <a:cubicBezTo>
                  <a:pt x="454" y="24"/>
                  <a:pt x="511" y="67"/>
                  <a:pt x="532" y="131"/>
                </a:cubicBezTo>
                <a:cubicBezTo>
                  <a:pt x="533" y="134"/>
                  <a:pt x="535" y="136"/>
                  <a:pt x="538" y="138"/>
                </a:cubicBezTo>
                <a:cubicBezTo>
                  <a:pt x="540" y="139"/>
                  <a:pt x="543" y="139"/>
                  <a:pt x="546" y="138"/>
                </a:cubicBezTo>
                <a:cubicBezTo>
                  <a:pt x="563" y="133"/>
                  <a:pt x="579" y="130"/>
                  <a:pt x="594" y="130"/>
                </a:cubicBezTo>
                <a:cubicBezTo>
                  <a:pt x="679" y="130"/>
                  <a:pt x="739" y="184"/>
                  <a:pt x="742" y="260"/>
                </a:cubicBezTo>
                <a:cubicBezTo>
                  <a:pt x="727" y="254"/>
                  <a:pt x="712" y="251"/>
                  <a:pt x="695" y="251"/>
                </a:cubicBezTo>
                <a:cubicBezTo>
                  <a:pt x="682" y="251"/>
                  <a:pt x="668" y="253"/>
                  <a:pt x="654" y="258"/>
                </a:cubicBezTo>
                <a:cubicBezTo>
                  <a:pt x="630" y="195"/>
                  <a:pt x="569" y="153"/>
                  <a:pt x="502" y="153"/>
                </a:cubicBezTo>
                <a:cubicBezTo>
                  <a:pt x="423" y="153"/>
                  <a:pt x="356" y="210"/>
                  <a:pt x="340" y="287"/>
                </a:cubicBezTo>
                <a:cubicBezTo>
                  <a:pt x="324" y="279"/>
                  <a:pt x="306" y="276"/>
                  <a:pt x="288" y="276"/>
                </a:cubicBezTo>
                <a:cubicBezTo>
                  <a:pt x="206" y="276"/>
                  <a:pt x="139" y="342"/>
                  <a:pt x="139" y="423"/>
                </a:cubicBezTo>
                <a:lnTo>
                  <a:pt x="139" y="423"/>
                </a:lnTo>
                <a:cubicBezTo>
                  <a:pt x="73" y="414"/>
                  <a:pt x="23" y="356"/>
                  <a:pt x="23" y="291"/>
                </a:cubicBezTo>
                <a:close/>
                <a:moveTo>
                  <a:pt x="707" y="549"/>
                </a:moveTo>
                <a:lnTo>
                  <a:pt x="707" y="549"/>
                </a:lnTo>
                <a:cubicBezTo>
                  <a:pt x="269" y="548"/>
                  <a:pt x="269" y="548"/>
                  <a:pt x="269" y="548"/>
                </a:cubicBezTo>
                <a:cubicBezTo>
                  <a:pt x="208" y="540"/>
                  <a:pt x="162" y="487"/>
                  <a:pt x="162" y="425"/>
                </a:cubicBezTo>
                <a:cubicBezTo>
                  <a:pt x="162" y="355"/>
                  <a:pt x="218" y="299"/>
                  <a:pt x="288" y="299"/>
                </a:cubicBezTo>
                <a:cubicBezTo>
                  <a:pt x="307" y="299"/>
                  <a:pt x="326" y="304"/>
                  <a:pt x="344" y="314"/>
                </a:cubicBezTo>
                <a:cubicBezTo>
                  <a:pt x="349" y="315"/>
                  <a:pt x="352" y="315"/>
                  <a:pt x="356" y="314"/>
                </a:cubicBezTo>
                <a:cubicBezTo>
                  <a:pt x="359" y="312"/>
                  <a:pt x="361" y="309"/>
                  <a:pt x="361" y="304"/>
                </a:cubicBezTo>
                <a:cubicBezTo>
                  <a:pt x="368" y="232"/>
                  <a:pt x="429" y="176"/>
                  <a:pt x="502" y="176"/>
                </a:cubicBezTo>
                <a:cubicBezTo>
                  <a:pt x="563" y="176"/>
                  <a:pt x="617" y="217"/>
                  <a:pt x="636" y="275"/>
                </a:cubicBezTo>
                <a:cubicBezTo>
                  <a:pt x="637" y="278"/>
                  <a:pt x="639" y="282"/>
                  <a:pt x="641" y="283"/>
                </a:cubicBezTo>
                <a:cubicBezTo>
                  <a:pt x="644" y="284"/>
                  <a:pt x="647" y="285"/>
                  <a:pt x="651" y="284"/>
                </a:cubicBezTo>
                <a:cubicBezTo>
                  <a:pt x="666" y="277"/>
                  <a:pt x="681" y="275"/>
                  <a:pt x="695" y="275"/>
                </a:cubicBezTo>
                <a:cubicBezTo>
                  <a:pt x="771" y="275"/>
                  <a:pt x="833" y="337"/>
                  <a:pt x="833" y="413"/>
                </a:cubicBezTo>
                <a:cubicBezTo>
                  <a:pt x="833" y="483"/>
                  <a:pt x="778" y="543"/>
                  <a:pt x="707" y="549"/>
                </a:cubicBez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21" name="Group 320"/>
          <p:cNvGrpSpPr/>
          <p:nvPr/>
        </p:nvGrpSpPr>
        <p:grpSpPr>
          <a:xfrm>
            <a:off x="509063" y="1930675"/>
            <a:ext cx="320441" cy="220419"/>
            <a:chOff x="509063" y="1930675"/>
            <a:chExt cx="320441" cy="220419"/>
          </a:xfrm>
          <a:solidFill>
            <a:srgbClr val="02D35F"/>
          </a:solidFill>
        </p:grpSpPr>
        <p:sp>
          <p:nvSpPr>
            <p:cNvPr id="1187" name="Freeform 67"/>
            <p:cNvSpPr>
              <a:spLocks noChangeArrowheads="1"/>
            </p:cNvSpPr>
            <p:nvPr/>
          </p:nvSpPr>
          <p:spPr bwMode="auto">
            <a:xfrm>
              <a:off x="509063" y="1930675"/>
              <a:ext cx="320441" cy="220419"/>
            </a:xfrm>
            <a:custGeom>
              <a:avLst/>
              <a:gdLst>
                <a:gd name="T0" fmla="*/ 80 w 761"/>
                <a:gd name="T1" fmla="*/ 492 h 524"/>
                <a:gd name="T2" fmla="*/ 80 w 761"/>
                <a:gd name="T3" fmla="*/ 492 h 524"/>
                <a:gd name="T4" fmla="*/ 174 w 761"/>
                <a:gd name="T5" fmla="*/ 523 h 524"/>
                <a:gd name="T6" fmla="*/ 603 w 761"/>
                <a:gd name="T7" fmla="*/ 523 h 524"/>
                <a:gd name="T8" fmla="*/ 604 w 761"/>
                <a:gd name="T9" fmla="*/ 522 h 524"/>
                <a:gd name="T10" fmla="*/ 760 w 761"/>
                <a:gd name="T11" fmla="*/ 364 h 524"/>
                <a:gd name="T12" fmla="*/ 672 w 761"/>
                <a:gd name="T13" fmla="*/ 231 h 524"/>
                <a:gd name="T14" fmla="*/ 667 w 761"/>
                <a:gd name="T15" fmla="*/ 228 h 524"/>
                <a:gd name="T16" fmla="*/ 665 w 761"/>
                <a:gd name="T17" fmla="*/ 210 h 524"/>
                <a:gd name="T18" fmla="*/ 666 w 761"/>
                <a:gd name="T19" fmla="*/ 206 h 524"/>
                <a:gd name="T20" fmla="*/ 576 w 761"/>
                <a:gd name="T21" fmla="*/ 38 h 524"/>
                <a:gd name="T22" fmla="*/ 353 w 761"/>
                <a:gd name="T23" fmla="*/ 55 h 524"/>
                <a:gd name="T24" fmla="*/ 332 w 761"/>
                <a:gd name="T25" fmla="*/ 80 h 524"/>
                <a:gd name="T26" fmla="*/ 331 w 761"/>
                <a:gd name="T27" fmla="*/ 82 h 524"/>
                <a:gd name="T28" fmla="*/ 323 w 761"/>
                <a:gd name="T29" fmla="*/ 91 h 524"/>
                <a:gd name="T30" fmla="*/ 298 w 761"/>
                <a:gd name="T31" fmla="*/ 86 h 524"/>
                <a:gd name="T32" fmla="*/ 293 w 761"/>
                <a:gd name="T33" fmla="*/ 84 h 524"/>
                <a:gd name="T34" fmla="*/ 156 w 761"/>
                <a:gd name="T35" fmla="*/ 95 h 524"/>
                <a:gd name="T36" fmla="*/ 105 w 761"/>
                <a:gd name="T37" fmla="*/ 220 h 524"/>
                <a:gd name="T38" fmla="*/ 91 w 761"/>
                <a:gd name="T39" fmla="*/ 238 h 524"/>
                <a:gd name="T40" fmla="*/ 35 w 761"/>
                <a:gd name="T41" fmla="*/ 296 h 524"/>
                <a:gd name="T42" fmla="*/ 80 w 761"/>
                <a:gd name="T43" fmla="*/ 492 h 524"/>
                <a:gd name="T44" fmla="*/ 56 w 761"/>
                <a:gd name="T45" fmla="*/ 308 h 524"/>
                <a:gd name="T46" fmla="*/ 56 w 761"/>
                <a:gd name="T47" fmla="*/ 308 h 524"/>
                <a:gd name="T48" fmla="*/ 106 w 761"/>
                <a:gd name="T49" fmla="*/ 257 h 524"/>
                <a:gd name="T50" fmla="*/ 128 w 761"/>
                <a:gd name="T51" fmla="*/ 216 h 524"/>
                <a:gd name="T52" fmla="*/ 171 w 761"/>
                <a:gd name="T53" fmla="*/ 114 h 524"/>
                <a:gd name="T54" fmla="*/ 234 w 761"/>
                <a:gd name="T55" fmla="*/ 93 h 524"/>
                <a:gd name="T56" fmla="*/ 282 w 761"/>
                <a:gd name="T57" fmla="*/ 105 h 524"/>
                <a:gd name="T58" fmla="*/ 286 w 761"/>
                <a:gd name="T59" fmla="*/ 107 h 524"/>
                <a:gd name="T60" fmla="*/ 329 w 761"/>
                <a:gd name="T61" fmla="*/ 113 h 524"/>
                <a:gd name="T62" fmla="*/ 350 w 761"/>
                <a:gd name="T63" fmla="*/ 95 h 524"/>
                <a:gd name="T64" fmla="*/ 352 w 761"/>
                <a:gd name="T65" fmla="*/ 91 h 524"/>
                <a:gd name="T66" fmla="*/ 368 w 761"/>
                <a:gd name="T67" fmla="*/ 72 h 524"/>
                <a:gd name="T68" fmla="*/ 564 w 761"/>
                <a:gd name="T69" fmla="*/ 59 h 524"/>
                <a:gd name="T70" fmla="*/ 642 w 761"/>
                <a:gd name="T71" fmla="*/ 207 h 524"/>
                <a:gd name="T72" fmla="*/ 655 w 761"/>
                <a:gd name="T73" fmla="*/ 247 h 524"/>
                <a:gd name="T74" fmla="*/ 662 w 761"/>
                <a:gd name="T75" fmla="*/ 251 h 524"/>
                <a:gd name="T76" fmla="*/ 736 w 761"/>
                <a:gd name="T77" fmla="*/ 364 h 524"/>
                <a:gd name="T78" fmla="*/ 603 w 761"/>
                <a:gd name="T79" fmla="*/ 499 h 524"/>
                <a:gd name="T80" fmla="*/ 174 w 761"/>
                <a:gd name="T81" fmla="*/ 499 h 524"/>
                <a:gd name="T82" fmla="*/ 94 w 761"/>
                <a:gd name="T83" fmla="*/ 473 h 524"/>
                <a:gd name="T84" fmla="*/ 56 w 761"/>
                <a:gd name="T85" fmla="*/ 308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61" h="524">
                  <a:moveTo>
                    <a:pt x="80" y="492"/>
                  </a:moveTo>
                  <a:lnTo>
                    <a:pt x="80" y="492"/>
                  </a:lnTo>
                  <a:cubicBezTo>
                    <a:pt x="107" y="511"/>
                    <a:pt x="142" y="523"/>
                    <a:pt x="174" y="523"/>
                  </a:cubicBezTo>
                  <a:cubicBezTo>
                    <a:pt x="603" y="523"/>
                    <a:pt x="603" y="523"/>
                    <a:pt x="603" y="523"/>
                  </a:cubicBezTo>
                  <a:cubicBezTo>
                    <a:pt x="603" y="523"/>
                    <a:pt x="603" y="522"/>
                    <a:pt x="604" y="522"/>
                  </a:cubicBezTo>
                  <a:cubicBezTo>
                    <a:pt x="701" y="517"/>
                    <a:pt x="759" y="458"/>
                    <a:pt x="760" y="364"/>
                  </a:cubicBezTo>
                  <a:cubicBezTo>
                    <a:pt x="760" y="274"/>
                    <a:pt x="694" y="241"/>
                    <a:pt x="672" y="231"/>
                  </a:cubicBezTo>
                  <a:cubicBezTo>
                    <a:pt x="670" y="230"/>
                    <a:pt x="668" y="229"/>
                    <a:pt x="667" y="228"/>
                  </a:cubicBezTo>
                  <a:cubicBezTo>
                    <a:pt x="663" y="225"/>
                    <a:pt x="665" y="213"/>
                    <a:pt x="665" y="210"/>
                  </a:cubicBezTo>
                  <a:cubicBezTo>
                    <a:pt x="666" y="206"/>
                    <a:pt x="666" y="206"/>
                    <a:pt x="666" y="206"/>
                  </a:cubicBezTo>
                  <a:cubicBezTo>
                    <a:pt x="672" y="139"/>
                    <a:pt x="636" y="71"/>
                    <a:pt x="576" y="38"/>
                  </a:cubicBezTo>
                  <a:cubicBezTo>
                    <a:pt x="504" y="0"/>
                    <a:pt x="408" y="7"/>
                    <a:pt x="353" y="55"/>
                  </a:cubicBezTo>
                  <a:cubicBezTo>
                    <a:pt x="344" y="62"/>
                    <a:pt x="339" y="70"/>
                    <a:pt x="332" y="80"/>
                  </a:cubicBezTo>
                  <a:cubicBezTo>
                    <a:pt x="331" y="82"/>
                    <a:pt x="331" y="82"/>
                    <a:pt x="331" y="82"/>
                  </a:cubicBezTo>
                  <a:cubicBezTo>
                    <a:pt x="329" y="85"/>
                    <a:pt x="325" y="90"/>
                    <a:pt x="323" y="91"/>
                  </a:cubicBezTo>
                  <a:cubicBezTo>
                    <a:pt x="311" y="93"/>
                    <a:pt x="307" y="91"/>
                    <a:pt x="298" y="86"/>
                  </a:cubicBezTo>
                  <a:cubicBezTo>
                    <a:pt x="293" y="84"/>
                    <a:pt x="293" y="84"/>
                    <a:pt x="293" y="84"/>
                  </a:cubicBezTo>
                  <a:cubicBezTo>
                    <a:pt x="250" y="61"/>
                    <a:pt x="197" y="65"/>
                    <a:pt x="156" y="95"/>
                  </a:cubicBezTo>
                  <a:cubicBezTo>
                    <a:pt x="116" y="125"/>
                    <a:pt x="97" y="172"/>
                    <a:pt x="105" y="220"/>
                  </a:cubicBezTo>
                  <a:cubicBezTo>
                    <a:pt x="106" y="225"/>
                    <a:pt x="103" y="230"/>
                    <a:pt x="91" y="238"/>
                  </a:cubicBezTo>
                  <a:cubicBezTo>
                    <a:pt x="71" y="254"/>
                    <a:pt x="49" y="272"/>
                    <a:pt x="35" y="296"/>
                  </a:cubicBezTo>
                  <a:cubicBezTo>
                    <a:pt x="0" y="363"/>
                    <a:pt x="19" y="448"/>
                    <a:pt x="80" y="492"/>
                  </a:cubicBezTo>
                  <a:close/>
                  <a:moveTo>
                    <a:pt x="56" y="308"/>
                  </a:moveTo>
                  <a:lnTo>
                    <a:pt x="56" y="308"/>
                  </a:lnTo>
                  <a:cubicBezTo>
                    <a:pt x="68" y="287"/>
                    <a:pt x="86" y="271"/>
                    <a:pt x="106" y="257"/>
                  </a:cubicBezTo>
                  <a:cubicBezTo>
                    <a:pt x="116" y="249"/>
                    <a:pt x="131" y="238"/>
                    <a:pt x="128" y="216"/>
                  </a:cubicBezTo>
                  <a:cubicBezTo>
                    <a:pt x="121" y="177"/>
                    <a:pt x="137" y="138"/>
                    <a:pt x="171" y="114"/>
                  </a:cubicBezTo>
                  <a:cubicBezTo>
                    <a:pt x="189" y="100"/>
                    <a:pt x="211" y="93"/>
                    <a:pt x="234" y="93"/>
                  </a:cubicBezTo>
                  <a:cubicBezTo>
                    <a:pt x="251" y="93"/>
                    <a:pt x="267" y="96"/>
                    <a:pt x="282" y="105"/>
                  </a:cubicBezTo>
                  <a:cubicBezTo>
                    <a:pt x="286" y="107"/>
                    <a:pt x="286" y="107"/>
                    <a:pt x="286" y="107"/>
                  </a:cubicBezTo>
                  <a:cubicBezTo>
                    <a:pt x="298" y="113"/>
                    <a:pt x="308" y="118"/>
                    <a:pt x="329" y="113"/>
                  </a:cubicBezTo>
                  <a:cubicBezTo>
                    <a:pt x="339" y="111"/>
                    <a:pt x="346" y="102"/>
                    <a:pt x="350" y="95"/>
                  </a:cubicBezTo>
                  <a:cubicBezTo>
                    <a:pt x="352" y="91"/>
                    <a:pt x="352" y="91"/>
                    <a:pt x="352" y="91"/>
                  </a:cubicBezTo>
                  <a:cubicBezTo>
                    <a:pt x="357" y="85"/>
                    <a:pt x="362" y="78"/>
                    <a:pt x="368" y="72"/>
                  </a:cubicBezTo>
                  <a:cubicBezTo>
                    <a:pt x="423" y="25"/>
                    <a:pt x="510" y="30"/>
                    <a:pt x="564" y="59"/>
                  </a:cubicBezTo>
                  <a:cubicBezTo>
                    <a:pt x="616" y="87"/>
                    <a:pt x="649" y="145"/>
                    <a:pt x="642" y="207"/>
                  </a:cubicBezTo>
                  <a:cubicBezTo>
                    <a:pt x="641" y="216"/>
                    <a:pt x="638" y="238"/>
                    <a:pt x="655" y="247"/>
                  </a:cubicBezTo>
                  <a:cubicBezTo>
                    <a:pt x="657" y="248"/>
                    <a:pt x="659" y="249"/>
                    <a:pt x="662" y="251"/>
                  </a:cubicBezTo>
                  <a:cubicBezTo>
                    <a:pt x="682" y="262"/>
                    <a:pt x="736" y="289"/>
                    <a:pt x="736" y="364"/>
                  </a:cubicBezTo>
                  <a:cubicBezTo>
                    <a:pt x="736" y="445"/>
                    <a:pt x="687" y="494"/>
                    <a:pt x="603" y="499"/>
                  </a:cubicBezTo>
                  <a:cubicBezTo>
                    <a:pt x="174" y="499"/>
                    <a:pt x="174" y="499"/>
                    <a:pt x="174" y="499"/>
                  </a:cubicBezTo>
                  <a:cubicBezTo>
                    <a:pt x="147" y="499"/>
                    <a:pt x="116" y="490"/>
                    <a:pt x="94" y="473"/>
                  </a:cubicBezTo>
                  <a:cubicBezTo>
                    <a:pt x="42" y="437"/>
                    <a:pt x="26" y="364"/>
                    <a:pt x="56" y="30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" name="Freeform 68"/>
            <p:cNvSpPr>
              <a:spLocks noChangeArrowheads="1"/>
            </p:cNvSpPr>
            <p:nvPr/>
          </p:nvSpPr>
          <p:spPr bwMode="auto">
            <a:xfrm>
              <a:off x="618346" y="2008470"/>
              <a:ext cx="107431" cy="107431"/>
            </a:xfrm>
            <a:custGeom>
              <a:avLst/>
              <a:gdLst>
                <a:gd name="T0" fmla="*/ 127 w 254"/>
                <a:gd name="T1" fmla="*/ 253 h 254"/>
                <a:gd name="T2" fmla="*/ 127 w 254"/>
                <a:gd name="T3" fmla="*/ 253 h 254"/>
                <a:gd name="T4" fmla="*/ 253 w 254"/>
                <a:gd name="T5" fmla="*/ 126 h 254"/>
                <a:gd name="T6" fmla="*/ 127 w 254"/>
                <a:gd name="T7" fmla="*/ 0 h 254"/>
                <a:gd name="T8" fmla="*/ 0 w 254"/>
                <a:gd name="T9" fmla="*/ 126 h 254"/>
                <a:gd name="T10" fmla="*/ 127 w 254"/>
                <a:gd name="T11" fmla="*/ 253 h 254"/>
                <a:gd name="T12" fmla="*/ 127 w 254"/>
                <a:gd name="T13" fmla="*/ 23 h 254"/>
                <a:gd name="T14" fmla="*/ 127 w 254"/>
                <a:gd name="T15" fmla="*/ 23 h 254"/>
                <a:gd name="T16" fmla="*/ 230 w 254"/>
                <a:gd name="T17" fmla="*/ 126 h 254"/>
                <a:gd name="T18" fmla="*/ 127 w 254"/>
                <a:gd name="T19" fmla="*/ 229 h 254"/>
                <a:gd name="T20" fmla="*/ 23 w 254"/>
                <a:gd name="T21" fmla="*/ 126 h 254"/>
                <a:gd name="T22" fmla="*/ 127 w 254"/>
                <a:gd name="T23" fmla="*/ 23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4" h="254">
                  <a:moveTo>
                    <a:pt x="127" y="253"/>
                  </a:moveTo>
                  <a:lnTo>
                    <a:pt x="127" y="253"/>
                  </a:lnTo>
                  <a:cubicBezTo>
                    <a:pt x="197" y="253"/>
                    <a:pt x="253" y="196"/>
                    <a:pt x="253" y="126"/>
                  </a:cubicBezTo>
                  <a:cubicBezTo>
                    <a:pt x="253" y="56"/>
                    <a:pt x="197" y="0"/>
                    <a:pt x="127" y="0"/>
                  </a:cubicBezTo>
                  <a:cubicBezTo>
                    <a:pt x="56" y="0"/>
                    <a:pt x="0" y="56"/>
                    <a:pt x="0" y="126"/>
                  </a:cubicBezTo>
                  <a:cubicBezTo>
                    <a:pt x="0" y="196"/>
                    <a:pt x="56" y="253"/>
                    <a:pt x="127" y="253"/>
                  </a:cubicBezTo>
                  <a:close/>
                  <a:moveTo>
                    <a:pt x="127" y="23"/>
                  </a:moveTo>
                  <a:lnTo>
                    <a:pt x="127" y="23"/>
                  </a:lnTo>
                  <a:cubicBezTo>
                    <a:pt x="183" y="23"/>
                    <a:pt x="230" y="68"/>
                    <a:pt x="230" y="126"/>
                  </a:cubicBezTo>
                  <a:cubicBezTo>
                    <a:pt x="230" y="183"/>
                    <a:pt x="183" y="229"/>
                    <a:pt x="127" y="229"/>
                  </a:cubicBezTo>
                  <a:cubicBezTo>
                    <a:pt x="70" y="229"/>
                    <a:pt x="23" y="183"/>
                    <a:pt x="23" y="126"/>
                  </a:cubicBezTo>
                  <a:cubicBezTo>
                    <a:pt x="23" y="68"/>
                    <a:pt x="70" y="23"/>
                    <a:pt x="127" y="2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9" name="Freeform 69"/>
            <p:cNvSpPr>
              <a:spLocks noChangeArrowheads="1"/>
            </p:cNvSpPr>
            <p:nvPr/>
          </p:nvSpPr>
          <p:spPr bwMode="auto">
            <a:xfrm>
              <a:off x="651687" y="2039958"/>
              <a:ext cx="42603" cy="42603"/>
            </a:xfrm>
            <a:custGeom>
              <a:avLst/>
              <a:gdLst>
                <a:gd name="T0" fmla="*/ 4 w 102"/>
                <a:gd name="T1" fmla="*/ 97 h 101"/>
                <a:gd name="T2" fmla="*/ 4 w 102"/>
                <a:gd name="T3" fmla="*/ 97 h 101"/>
                <a:gd name="T4" fmla="*/ 13 w 102"/>
                <a:gd name="T5" fmla="*/ 100 h 101"/>
                <a:gd name="T6" fmla="*/ 21 w 102"/>
                <a:gd name="T7" fmla="*/ 97 h 101"/>
                <a:gd name="T8" fmla="*/ 51 w 102"/>
                <a:gd name="T9" fmla="*/ 67 h 101"/>
                <a:gd name="T10" fmla="*/ 80 w 102"/>
                <a:gd name="T11" fmla="*/ 97 h 101"/>
                <a:gd name="T12" fmla="*/ 89 w 102"/>
                <a:gd name="T13" fmla="*/ 100 h 101"/>
                <a:gd name="T14" fmla="*/ 97 w 102"/>
                <a:gd name="T15" fmla="*/ 97 h 101"/>
                <a:gd name="T16" fmla="*/ 97 w 102"/>
                <a:gd name="T17" fmla="*/ 80 h 101"/>
                <a:gd name="T18" fmla="*/ 67 w 102"/>
                <a:gd name="T19" fmla="*/ 51 h 101"/>
                <a:gd name="T20" fmla="*/ 97 w 102"/>
                <a:gd name="T21" fmla="*/ 21 h 101"/>
                <a:gd name="T22" fmla="*/ 97 w 102"/>
                <a:gd name="T23" fmla="*/ 5 h 101"/>
                <a:gd name="T24" fmla="*/ 80 w 102"/>
                <a:gd name="T25" fmla="*/ 5 h 101"/>
                <a:gd name="T26" fmla="*/ 51 w 102"/>
                <a:gd name="T27" fmla="*/ 34 h 101"/>
                <a:gd name="T28" fmla="*/ 21 w 102"/>
                <a:gd name="T29" fmla="*/ 5 h 101"/>
                <a:gd name="T30" fmla="*/ 4 w 102"/>
                <a:gd name="T31" fmla="*/ 5 h 101"/>
                <a:gd name="T32" fmla="*/ 4 w 102"/>
                <a:gd name="T33" fmla="*/ 21 h 101"/>
                <a:gd name="T34" fmla="*/ 35 w 102"/>
                <a:gd name="T35" fmla="*/ 51 h 101"/>
                <a:gd name="T36" fmla="*/ 4 w 102"/>
                <a:gd name="T37" fmla="*/ 80 h 101"/>
                <a:gd name="T38" fmla="*/ 4 w 102"/>
                <a:gd name="T39" fmla="*/ 9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2" h="101">
                  <a:moveTo>
                    <a:pt x="4" y="97"/>
                  </a:moveTo>
                  <a:lnTo>
                    <a:pt x="4" y="97"/>
                  </a:lnTo>
                  <a:cubicBezTo>
                    <a:pt x="6" y="99"/>
                    <a:pt x="10" y="100"/>
                    <a:pt x="13" y="100"/>
                  </a:cubicBezTo>
                  <a:cubicBezTo>
                    <a:pt x="16" y="100"/>
                    <a:pt x="19" y="99"/>
                    <a:pt x="21" y="97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80" y="97"/>
                    <a:pt x="80" y="97"/>
                    <a:pt x="80" y="97"/>
                  </a:cubicBezTo>
                  <a:cubicBezTo>
                    <a:pt x="82" y="99"/>
                    <a:pt x="86" y="100"/>
                    <a:pt x="89" y="100"/>
                  </a:cubicBezTo>
                  <a:cubicBezTo>
                    <a:pt x="92" y="100"/>
                    <a:pt x="95" y="99"/>
                    <a:pt x="97" y="97"/>
                  </a:cubicBezTo>
                  <a:cubicBezTo>
                    <a:pt x="101" y="92"/>
                    <a:pt x="101" y="85"/>
                    <a:pt x="97" y="80"/>
                  </a:cubicBezTo>
                  <a:cubicBezTo>
                    <a:pt x="67" y="51"/>
                    <a:pt x="67" y="51"/>
                    <a:pt x="67" y="51"/>
                  </a:cubicBezTo>
                  <a:cubicBezTo>
                    <a:pt x="97" y="21"/>
                    <a:pt x="97" y="21"/>
                    <a:pt x="97" y="21"/>
                  </a:cubicBezTo>
                  <a:cubicBezTo>
                    <a:pt x="101" y="16"/>
                    <a:pt x="101" y="9"/>
                    <a:pt x="97" y="5"/>
                  </a:cubicBezTo>
                  <a:cubicBezTo>
                    <a:pt x="93" y="0"/>
                    <a:pt x="85" y="0"/>
                    <a:pt x="80" y="5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0"/>
                    <a:pt x="10" y="0"/>
                    <a:pt x="4" y="5"/>
                  </a:cubicBezTo>
                  <a:cubicBezTo>
                    <a:pt x="0" y="9"/>
                    <a:pt x="0" y="16"/>
                    <a:pt x="4" y="2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4" y="80"/>
                    <a:pt x="4" y="80"/>
                    <a:pt x="4" y="80"/>
                  </a:cubicBezTo>
                  <a:cubicBezTo>
                    <a:pt x="0" y="85"/>
                    <a:pt x="0" y="92"/>
                    <a:pt x="4" y="9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2" name="Group 321"/>
          <p:cNvGrpSpPr/>
          <p:nvPr/>
        </p:nvGrpSpPr>
        <p:grpSpPr>
          <a:xfrm>
            <a:off x="2242781" y="1930675"/>
            <a:ext cx="320441" cy="220419"/>
            <a:chOff x="2242781" y="1930675"/>
            <a:chExt cx="320441" cy="220419"/>
          </a:xfrm>
          <a:solidFill>
            <a:srgbClr val="02D35F"/>
          </a:solidFill>
        </p:grpSpPr>
        <p:sp>
          <p:nvSpPr>
            <p:cNvPr id="1190" name="Freeform 70"/>
            <p:cNvSpPr>
              <a:spLocks noChangeArrowheads="1"/>
            </p:cNvSpPr>
            <p:nvPr/>
          </p:nvSpPr>
          <p:spPr bwMode="auto">
            <a:xfrm>
              <a:off x="2242781" y="1930675"/>
              <a:ext cx="320441" cy="220419"/>
            </a:xfrm>
            <a:custGeom>
              <a:avLst/>
              <a:gdLst>
                <a:gd name="T0" fmla="*/ 80 w 761"/>
                <a:gd name="T1" fmla="*/ 492 h 524"/>
                <a:gd name="T2" fmla="*/ 80 w 761"/>
                <a:gd name="T3" fmla="*/ 492 h 524"/>
                <a:gd name="T4" fmla="*/ 174 w 761"/>
                <a:gd name="T5" fmla="*/ 523 h 524"/>
                <a:gd name="T6" fmla="*/ 603 w 761"/>
                <a:gd name="T7" fmla="*/ 523 h 524"/>
                <a:gd name="T8" fmla="*/ 604 w 761"/>
                <a:gd name="T9" fmla="*/ 522 h 524"/>
                <a:gd name="T10" fmla="*/ 760 w 761"/>
                <a:gd name="T11" fmla="*/ 364 h 524"/>
                <a:gd name="T12" fmla="*/ 672 w 761"/>
                <a:gd name="T13" fmla="*/ 231 h 524"/>
                <a:gd name="T14" fmla="*/ 667 w 761"/>
                <a:gd name="T15" fmla="*/ 228 h 524"/>
                <a:gd name="T16" fmla="*/ 665 w 761"/>
                <a:gd name="T17" fmla="*/ 210 h 524"/>
                <a:gd name="T18" fmla="*/ 666 w 761"/>
                <a:gd name="T19" fmla="*/ 206 h 524"/>
                <a:gd name="T20" fmla="*/ 576 w 761"/>
                <a:gd name="T21" fmla="*/ 38 h 524"/>
                <a:gd name="T22" fmla="*/ 353 w 761"/>
                <a:gd name="T23" fmla="*/ 55 h 524"/>
                <a:gd name="T24" fmla="*/ 332 w 761"/>
                <a:gd name="T25" fmla="*/ 80 h 524"/>
                <a:gd name="T26" fmla="*/ 330 w 761"/>
                <a:gd name="T27" fmla="*/ 82 h 524"/>
                <a:gd name="T28" fmla="*/ 323 w 761"/>
                <a:gd name="T29" fmla="*/ 91 h 524"/>
                <a:gd name="T30" fmla="*/ 298 w 761"/>
                <a:gd name="T31" fmla="*/ 86 h 524"/>
                <a:gd name="T32" fmla="*/ 294 w 761"/>
                <a:gd name="T33" fmla="*/ 84 h 524"/>
                <a:gd name="T34" fmla="*/ 156 w 761"/>
                <a:gd name="T35" fmla="*/ 95 h 524"/>
                <a:gd name="T36" fmla="*/ 105 w 761"/>
                <a:gd name="T37" fmla="*/ 220 h 524"/>
                <a:gd name="T38" fmla="*/ 92 w 761"/>
                <a:gd name="T39" fmla="*/ 238 h 524"/>
                <a:gd name="T40" fmla="*/ 35 w 761"/>
                <a:gd name="T41" fmla="*/ 296 h 524"/>
                <a:gd name="T42" fmla="*/ 80 w 761"/>
                <a:gd name="T43" fmla="*/ 492 h 524"/>
                <a:gd name="T44" fmla="*/ 56 w 761"/>
                <a:gd name="T45" fmla="*/ 308 h 524"/>
                <a:gd name="T46" fmla="*/ 56 w 761"/>
                <a:gd name="T47" fmla="*/ 308 h 524"/>
                <a:gd name="T48" fmla="*/ 106 w 761"/>
                <a:gd name="T49" fmla="*/ 257 h 524"/>
                <a:gd name="T50" fmla="*/ 128 w 761"/>
                <a:gd name="T51" fmla="*/ 216 h 524"/>
                <a:gd name="T52" fmla="*/ 170 w 761"/>
                <a:gd name="T53" fmla="*/ 114 h 524"/>
                <a:gd name="T54" fmla="*/ 234 w 761"/>
                <a:gd name="T55" fmla="*/ 93 h 524"/>
                <a:gd name="T56" fmla="*/ 282 w 761"/>
                <a:gd name="T57" fmla="*/ 105 h 524"/>
                <a:gd name="T58" fmla="*/ 286 w 761"/>
                <a:gd name="T59" fmla="*/ 107 h 524"/>
                <a:gd name="T60" fmla="*/ 329 w 761"/>
                <a:gd name="T61" fmla="*/ 113 h 524"/>
                <a:gd name="T62" fmla="*/ 350 w 761"/>
                <a:gd name="T63" fmla="*/ 95 h 524"/>
                <a:gd name="T64" fmla="*/ 352 w 761"/>
                <a:gd name="T65" fmla="*/ 91 h 524"/>
                <a:gd name="T66" fmla="*/ 368 w 761"/>
                <a:gd name="T67" fmla="*/ 72 h 524"/>
                <a:gd name="T68" fmla="*/ 564 w 761"/>
                <a:gd name="T69" fmla="*/ 59 h 524"/>
                <a:gd name="T70" fmla="*/ 642 w 761"/>
                <a:gd name="T71" fmla="*/ 207 h 524"/>
                <a:gd name="T72" fmla="*/ 655 w 761"/>
                <a:gd name="T73" fmla="*/ 247 h 524"/>
                <a:gd name="T74" fmla="*/ 662 w 761"/>
                <a:gd name="T75" fmla="*/ 251 h 524"/>
                <a:gd name="T76" fmla="*/ 736 w 761"/>
                <a:gd name="T77" fmla="*/ 364 h 524"/>
                <a:gd name="T78" fmla="*/ 603 w 761"/>
                <a:gd name="T79" fmla="*/ 499 h 524"/>
                <a:gd name="T80" fmla="*/ 174 w 761"/>
                <a:gd name="T81" fmla="*/ 499 h 524"/>
                <a:gd name="T82" fmla="*/ 94 w 761"/>
                <a:gd name="T83" fmla="*/ 473 h 524"/>
                <a:gd name="T84" fmla="*/ 56 w 761"/>
                <a:gd name="T85" fmla="*/ 308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61" h="524">
                  <a:moveTo>
                    <a:pt x="80" y="492"/>
                  </a:moveTo>
                  <a:lnTo>
                    <a:pt x="80" y="492"/>
                  </a:lnTo>
                  <a:cubicBezTo>
                    <a:pt x="107" y="511"/>
                    <a:pt x="143" y="523"/>
                    <a:pt x="174" y="523"/>
                  </a:cubicBezTo>
                  <a:cubicBezTo>
                    <a:pt x="603" y="523"/>
                    <a:pt x="603" y="523"/>
                    <a:pt x="603" y="523"/>
                  </a:cubicBezTo>
                  <a:cubicBezTo>
                    <a:pt x="603" y="523"/>
                    <a:pt x="603" y="522"/>
                    <a:pt x="604" y="522"/>
                  </a:cubicBezTo>
                  <a:cubicBezTo>
                    <a:pt x="701" y="517"/>
                    <a:pt x="759" y="458"/>
                    <a:pt x="760" y="364"/>
                  </a:cubicBezTo>
                  <a:cubicBezTo>
                    <a:pt x="760" y="274"/>
                    <a:pt x="693" y="241"/>
                    <a:pt x="672" y="231"/>
                  </a:cubicBezTo>
                  <a:cubicBezTo>
                    <a:pt x="670" y="230"/>
                    <a:pt x="668" y="229"/>
                    <a:pt x="667" y="228"/>
                  </a:cubicBezTo>
                  <a:cubicBezTo>
                    <a:pt x="663" y="225"/>
                    <a:pt x="665" y="213"/>
                    <a:pt x="665" y="210"/>
                  </a:cubicBezTo>
                  <a:cubicBezTo>
                    <a:pt x="666" y="206"/>
                    <a:pt x="666" y="206"/>
                    <a:pt x="666" y="206"/>
                  </a:cubicBezTo>
                  <a:cubicBezTo>
                    <a:pt x="672" y="139"/>
                    <a:pt x="636" y="71"/>
                    <a:pt x="576" y="38"/>
                  </a:cubicBezTo>
                  <a:cubicBezTo>
                    <a:pt x="504" y="0"/>
                    <a:pt x="408" y="7"/>
                    <a:pt x="353" y="55"/>
                  </a:cubicBezTo>
                  <a:cubicBezTo>
                    <a:pt x="345" y="62"/>
                    <a:pt x="339" y="70"/>
                    <a:pt x="332" y="80"/>
                  </a:cubicBezTo>
                  <a:cubicBezTo>
                    <a:pt x="330" y="82"/>
                    <a:pt x="330" y="82"/>
                    <a:pt x="330" y="82"/>
                  </a:cubicBezTo>
                  <a:cubicBezTo>
                    <a:pt x="329" y="85"/>
                    <a:pt x="325" y="90"/>
                    <a:pt x="323" y="91"/>
                  </a:cubicBezTo>
                  <a:cubicBezTo>
                    <a:pt x="311" y="93"/>
                    <a:pt x="307" y="91"/>
                    <a:pt x="298" y="86"/>
                  </a:cubicBezTo>
                  <a:cubicBezTo>
                    <a:pt x="294" y="84"/>
                    <a:pt x="294" y="84"/>
                    <a:pt x="294" y="84"/>
                  </a:cubicBezTo>
                  <a:cubicBezTo>
                    <a:pt x="250" y="61"/>
                    <a:pt x="197" y="65"/>
                    <a:pt x="156" y="95"/>
                  </a:cubicBezTo>
                  <a:cubicBezTo>
                    <a:pt x="117" y="125"/>
                    <a:pt x="97" y="172"/>
                    <a:pt x="105" y="220"/>
                  </a:cubicBezTo>
                  <a:cubicBezTo>
                    <a:pt x="106" y="225"/>
                    <a:pt x="103" y="230"/>
                    <a:pt x="92" y="238"/>
                  </a:cubicBezTo>
                  <a:cubicBezTo>
                    <a:pt x="71" y="254"/>
                    <a:pt x="49" y="272"/>
                    <a:pt x="35" y="296"/>
                  </a:cubicBezTo>
                  <a:cubicBezTo>
                    <a:pt x="0" y="363"/>
                    <a:pt x="19" y="448"/>
                    <a:pt x="80" y="492"/>
                  </a:cubicBezTo>
                  <a:close/>
                  <a:moveTo>
                    <a:pt x="56" y="308"/>
                  </a:moveTo>
                  <a:lnTo>
                    <a:pt x="56" y="308"/>
                  </a:lnTo>
                  <a:cubicBezTo>
                    <a:pt x="68" y="287"/>
                    <a:pt x="86" y="271"/>
                    <a:pt x="106" y="257"/>
                  </a:cubicBezTo>
                  <a:cubicBezTo>
                    <a:pt x="117" y="249"/>
                    <a:pt x="131" y="238"/>
                    <a:pt x="128" y="216"/>
                  </a:cubicBezTo>
                  <a:cubicBezTo>
                    <a:pt x="121" y="177"/>
                    <a:pt x="137" y="138"/>
                    <a:pt x="170" y="114"/>
                  </a:cubicBezTo>
                  <a:cubicBezTo>
                    <a:pt x="189" y="100"/>
                    <a:pt x="211" y="93"/>
                    <a:pt x="234" y="93"/>
                  </a:cubicBezTo>
                  <a:cubicBezTo>
                    <a:pt x="251" y="93"/>
                    <a:pt x="267" y="96"/>
                    <a:pt x="282" y="105"/>
                  </a:cubicBezTo>
                  <a:cubicBezTo>
                    <a:pt x="286" y="107"/>
                    <a:pt x="286" y="107"/>
                    <a:pt x="286" y="107"/>
                  </a:cubicBezTo>
                  <a:cubicBezTo>
                    <a:pt x="298" y="113"/>
                    <a:pt x="308" y="118"/>
                    <a:pt x="329" y="113"/>
                  </a:cubicBezTo>
                  <a:cubicBezTo>
                    <a:pt x="339" y="111"/>
                    <a:pt x="346" y="102"/>
                    <a:pt x="350" y="95"/>
                  </a:cubicBezTo>
                  <a:cubicBezTo>
                    <a:pt x="352" y="91"/>
                    <a:pt x="352" y="91"/>
                    <a:pt x="352" y="91"/>
                  </a:cubicBezTo>
                  <a:cubicBezTo>
                    <a:pt x="357" y="85"/>
                    <a:pt x="362" y="78"/>
                    <a:pt x="368" y="72"/>
                  </a:cubicBezTo>
                  <a:cubicBezTo>
                    <a:pt x="423" y="25"/>
                    <a:pt x="510" y="30"/>
                    <a:pt x="564" y="59"/>
                  </a:cubicBezTo>
                  <a:cubicBezTo>
                    <a:pt x="616" y="87"/>
                    <a:pt x="649" y="145"/>
                    <a:pt x="642" y="207"/>
                  </a:cubicBezTo>
                  <a:cubicBezTo>
                    <a:pt x="641" y="216"/>
                    <a:pt x="638" y="238"/>
                    <a:pt x="655" y="247"/>
                  </a:cubicBezTo>
                  <a:cubicBezTo>
                    <a:pt x="657" y="248"/>
                    <a:pt x="659" y="249"/>
                    <a:pt x="662" y="251"/>
                  </a:cubicBezTo>
                  <a:cubicBezTo>
                    <a:pt x="682" y="262"/>
                    <a:pt x="736" y="289"/>
                    <a:pt x="736" y="364"/>
                  </a:cubicBezTo>
                  <a:cubicBezTo>
                    <a:pt x="736" y="445"/>
                    <a:pt x="687" y="494"/>
                    <a:pt x="603" y="499"/>
                  </a:cubicBezTo>
                  <a:cubicBezTo>
                    <a:pt x="174" y="499"/>
                    <a:pt x="174" y="499"/>
                    <a:pt x="174" y="499"/>
                  </a:cubicBezTo>
                  <a:cubicBezTo>
                    <a:pt x="147" y="499"/>
                    <a:pt x="117" y="490"/>
                    <a:pt x="94" y="473"/>
                  </a:cubicBezTo>
                  <a:cubicBezTo>
                    <a:pt x="42" y="437"/>
                    <a:pt x="26" y="364"/>
                    <a:pt x="56" y="30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1" name="Freeform 71"/>
            <p:cNvSpPr>
              <a:spLocks noChangeArrowheads="1"/>
            </p:cNvSpPr>
            <p:nvPr/>
          </p:nvSpPr>
          <p:spPr bwMode="auto">
            <a:xfrm>
              <a:off x="2352064" y="2008470"/>
              <a:ext cx="107431" cy="107431"/>
            </a:xfrm>
            <a:custGeom>
              <a:avLst/>
              <a:gdLst>
                <a:gd name="T0" fmla="*/ 126 w 254"/>
                <a:gd name="T1" fmla="*/ 253 h 254"/>
                <a:gd name="T2" fmla="*/ 126 w 254"/>
                <a:gd name="T3" fmla="*/ 253 h 254"/>
                <a:gd name="T4" fmla="*/ 253 w 254"/>
                <a:gd name="T5" fmla="*/ 126 h 254"/>
                <a:gd name="T6" fmla="*/ 126 w 254"/>
                <a:gd name="T7" fmla="*/ 0 h 254"/>
                <a:gd name="T8" fmla="*/ 0 w 254"/>
                <a:gd name="T9" fmla="*/ 126 h 254"/>
                <a:gd name="T10" fmla="*/ 126 w 254"/>
                <a:gd name="T11" fmla="*/ 253 h 254"/>
                <a:gd name="T12" fmla="*/ 126 w 254"/>
                <a:gd name="T13" fmla="*/ 23 h 254"/>
                <a:gd name="T14" fmla="*/ 126 w 254"/>
                <a:gd name="T15" fmla="*/ 23 h 254"/>
                <a:gd name="T16" fmla="*/ 229 w 254"/>
                <a:gd name="T17" fmla="*/ 126 h 254"/>
                <a:gd name="T18" fmla="*/ 126 w 254"/>
                <a:gd name="T19" fmla="*/ 229 h 254"/>
                <a:gd name="T20" fmla="*/ 23 w 254"/>
                <a:gd name="T21" fmla="*/ 126 h 254"/>
                <a:gd name="T22" fmla="*/ 126 w 254"/>
                <a:gd name="T23" fmla="*/ 23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4" h="254">
                  <a:moveTo>
                    <a:pt x="126" y="253"/>
                  </a:moveTo>
                  <a:lnTo>
                    <a:pt x="126" y="253"/>
                  </a:lnTo>
                  <a:cubicBezTo>
                    <a:pt x="196" y="253"/>
                    <a:pt x="253" y="196"/>
                    <a:pt x="253" y="126"/>
                  </a:cubicBezTo>
                  <a:cubicBezTo>
                    <a:pt x="253" y="56"/>
                    <a:pt x="196" y="0"/>
                    <a:pt x="126" y="0"/>
                  </a:cubicBezTo>
                  <a:cubicBezTo>
                    <a:pt x="56" y="0"/>
                    <a:pt x="0" y="56"/>
                    <a:pt x="0" y="126"/>
                  </a:cubicBezTo>
                  <a:cubicBezTo>
                    <a:pt x="0" y="196"/>
                    <a:pt x="56" y="253"/>
                    <a:pt x="126" y="253"/>
                  </a:cubicBezTo>
                  <a:close/>
                  <a:moveTo>
                    <a:pt x="126" y="23"/>
                  </a:moveTo>
                  <a:lnTo>
                    <a:pt x="126" y="23"/>
                  </a:lnTo>
                  <a:cubicBezTo>
                    <a:pt x="184" y="23"/>
                    <a:pt x="229" y="68"/>
                    <a:pt x="229" y="126"/>
                  </a:cubicBezTo>
                  <a:cubicBezTo>
                    <a:pt x="229" y="183"/>
                    <a:pt x="184" y="229"/>
                    <a:pt x="126" y="229"/>
                  </a:cubicBezTo>
                  <a:cubicBezTo>
                    <a:pt x="70" y="229"/>
                    <a:pt x="23" y="183"/>
                    <a:pt x="23" y="126"/>
                  </a:cubicBezTo>
                  <a:cubicBezTo>
                    <a:pt x="23" y="68"/>
                    <a:pt x="70" y="23"/>
                    <a:pt x="126" y="2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2" name="Freeform 72"/>
            <p:cNvSpPr>
              <a:spLocks noChangeArrowheads="1"/>
            </p:cNvSpPr>
            <p:nvPr/>
          </p:nvSpPr>
          <p:spPr bwMode="auto">
            <a:xfrm>
              <a:off x="2381700" y="2032549"/>
              <a:ext cx="50012" cy="59272"/>
            </a:xfrm>
            <a:custGeom>
              <a:avLst/>
              <a:gdLst>
                <a:gd name="T0" fmla="*/ 20 w 119"/>
                <a:gd name="T1" fmla="*/ 57 h 142"/>
                <a:gd name="T2" fmla="*/ 20 w 119"/>
                <a:gd name="T3" fmla="*/ 57 h 142"/>
                <a:gd name="T4" fmla="*/ 47 w 119"/>
                <a:gd name="T5" fmla="*/ 37 h 142"/>
                <a:gd name="T6" fmla="*/ 47 w 119"/>
                <a:gd name="T7" fmla="*/ 128 h 142"/>
                <a:gd name="T8" fmla="*/ 58 w 119"/>
                <a:gd name="T9" fmla="*/ 141 h 142"/>
                <a:gd name="T10" fmla="*/ 70 w 119"/>
                <a:gd name="T11" fmla="*/ 128 h 142"/>
                <a:gd name="T12" fmla="*/ 70 w 119"/>
                <a:gd name="T13" fmla="*/ 37 h 142"/>
                <a:gd name="T14" fmla="*/ 97 w 119"/>
                <a:gd name="T15" fmla="*/ 57 h 142"/>
                <a:gd name="T16" fmla="*/ 104 w 119"/>
                <a:gd name="T17" fmla="*/ 61 h 142"/>
                <a:gd name="T18" fmla="*/ 113 w 119"/>
                <a:gd name="T19" fmla="*/ 55 h 142"/>
                <a:gd name="T20" fmla="*/ 111 w 119"/>
                <a:gd name="T21" fmla="*/ 39 h 142"/>
                <a:gd name="T22" fmla="*/ 65 w 119"/>
                <a:gd name="T23" fmla="*/ 3 h 142"/>
                <a:gd name="T24" fmla="*/ 51 w 119"/>
                <a:gd name="T25" fmla="*/ 3 h 142"/>
                <a:gd name="T26" fmla="*/ 5 w 119"/>
                <a:gd name="T27" fmla="*/ 40 h 142"/>
                <a:gd name="T28" fmla="*/ 3 w 119"/>
                <a:gd name="T29" fmla="*/ 55 h 142"/>
                <a:gd name="T30" fmla="*/ 20 w 119"/>
                <a:gd name="T31" fmla="*/ 57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9" h="142">
                  <a:moveTo>
                    <a:pt x="20" y="57"/>
                  </a:moveTo>
                  <a:lnTo>
                    <a:pt x="20" y="57"/>
                  </a:lnTo>
                  <a:cubicBezTo>
                    <a:pt x="47" y="37"/>
                    <a:pt x="47" y="37"/>
                    <a:pt x="47" y="37"/>
                  </a:cubicBezTo>
                  <a:cubicBezTo>
                    <a:pt x="47" y="128"/>
                    <a:pt x="47" y="128"/>
                    <a:pt x="47" y="128"/>
                  </a:cubicBezTo>
                  <a:cubicBezTo>
                    <a:pt x="47" y="135"/>
                    <a:pt x="52" y="141"/>
                    <a:pt x="58" y="141"/>
                  </a:cubicBezTo>
                  <a:cubicBezTo>
                    <a:pt x="65" y="141"/>
                    <a:pt x="70" y="135"/>
                    <a:pt x="70" y="128"/>
                  </a:cubicBezTo>
                  <a:cubicBezTo>
                    <a:pt x="70" y="37"/>
                    <a:pt x="70" y="37"/>
                    <a:pt x="70" y="37"/>
                  </a:cubicBezTo>
                  <a:cubicBezTo>
                    <a:pt x="97" y="57"/>
                    <a:pt x="97" y="57"/>
                    <a:pt x="97" y="57"/>
                  </a:cubicBezTo>
                  <a:cubicBezTo>
                    <a:pt x="99" y="59"/>
                    <a:pt x="102" y="61"/>
                    <a:pt x="104" y="61"/>
                  </a:cubicBezTo>
                  <a:cubicBezTo>
                    <a:pt x="108" y="61"/>
                    <a:pt x="111" y="58"/>
                    <a:pt x="113" y="55"/>
                  </a:cubicBezTo>
                  <a:cubicBezTo>
                    <a:pt x="118" y="50"/>
                    <a:pt x="117" y="43"/>
                    <a:pt x="111" y="39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60" y="0"/>
                    <a:pt x="55" y="0"/>
                    <a:pt x="51" y="3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0" y="43"/>
                    <a:pt x="0" y="50"/>
                    <a:pt x="3" y="55"/>
                  </a:cubicBezTo>
                  <a:cubicBezTo>
                    <a:pt x="7" y="61"/>
                    <a:pt x="15" y="62"/>
                    <a:pt x="20" y="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3" name="Group 322"/>
          <p:cNvGrpSpPr/>
          <p:nvPr/>
        </p:nvGrpSpPr>
        <p:grpSpPr>
          <a:xfrm>
            <a:off x="3109639" y="1930675"/>
            <a:ext cx="320441" cy="220419"/>
            <a:chOff x="3109639" y="1930675"/>
            <a:chExt cx="320441" cy="220419"/>
          </a:xfrm>
          <a:solidFill>
            <a:srgbClr val="02D35F"/>
          </a:solidFill>
        </p:grpSpPr>
        <p:sp>
          <p:nvSpPr>
            <p:cNvPr id="1193" name="Freeform 73"/>
            <p:cNvSpPr>
              <a:spLocks noChangeArrowheads="1"/>
            </p:cNvSpPr>
            <p:nvPr/>
          </p:nvSpPr>
          <p:spPr bwMode="auto">
            <a:xfrm>
              <a:off x="3109639" y="1930675"/>
              <a:ext cx="320441" cy="220419"/>
            </a:xfrm>
            <a:custGeom>
              <a:avLst/>
              <a:gdLst>
                <a:gd name="T0" fmla="*/ 81 w 761"/>
                <a:gd name="T1" fmla="*/ 492 h 524"/>
                <a:gd name="T2" fmla="*/ 81 w 761"/>
                <a:gd name="T3" fmla="*/ 492 h 524"/>
                <a:gd name="T4" fmla="*/ 174 w 761"/>
                <a:gd name="T5" fmla="*/ 523 h 524"/>
                <a:gd name="T6" fmla="*/ 603 w 761"/>
                <a:gd name="T7" fmla="*/ 523 h 524"/>
                <a:gd name="T8" fmla="*/ 604 w 761"/>
                <a:gd name="T9" fmla="*/ 522 h 524"/>
                <a:gd name="T10" fmla="*/ 760 w 761"/>
                <a:gd name="T11" fmla="*/ 364 h 524"/>
                <a:gd name="T12" fmla="*/ 673 w 761"/>
                <a:gd name="T13" fmla="*/ 231 h 524"/>
                <a:gd name="T14" fmla="*/ 668 w 761"/>
                <a:gd name="T15" fmla="*/ 228 h 524"/>
                <a:gd name="T16" fmla="*/ 667 w 761"/>
                <a:gd name="T17" fmla="*/ 210 h 524"/>
                <a:gd name="T18" fmla="*/ 667 w 761"/>
                <a:gd name="T19" fmla="*/ 206 h 524"/>
                <a:gd name="T20" fmla="*/ 576 w 761"/>
                <a:gd name="T21" fmla="*/ 38 h 524"/>
                <a:gd name="T22" fmla="*/ 354 w 761"/>
                <a:gd name="T23" fmla="*/ 55 h 524"/>
                <a:gd name="T24" fmla="*/ 334 w 761"/>
                <a:gd name="T25" fmla="*/ 80 h 524"/>
                <a:gd name="T26" fmla="*/ 332 w 761"/>
                <a:gd name="T27" fmla="*/ 82 h 524"/>
                <a:gd name="T28" fmla="*/ 323 w 761"/>
                <a:gd name="T29" fmla="*/ 91 h 524"/>
                <a:gd name="T30" fmla="*/ 298 w 761"/>
                <a:gd name="T31" fmla="*/ 86 h 524"/>
                <a:gd name="T32" fmla="*/ 294 w 761"/>
                <a:gd name="T33" fmla="*/ 84 h 524"/>
                <a:gd name="T34" fmla="*/ 158 w 761"/>
                <a:gd name="T35" fmla="*/ 95 h 524"/>
                <a:gd name="T36" fmla="*/ 106 w 761"/>
                <a:gd name="T37" fmla="*/ 220 h 524"/>
                <a:gd name="T38" fmla="*/ 93 w 761"/>
                <a:gd name="T39" fmla="*/ 238 h 524"/>
                <a:gd name="T40" fmla="*/ 37 w 761"/>
                <a:gd name="T41" fmla="*/ 296 h 524"/>
                <a:gd name="T42" fmla="*/ 81 w 761"/>
                <a:gd name="T43" fmla="*/ 492 h 524"/>
                <a:gd name="T44" fmla="*/ 57 w 761"/>
                <a:gd name="T45" fmla="*/ 308 h 524"/>
                <a:gd name="T46" fmla="*/ 57 w 761"/>
                <a:gd name="T47" fmla="*/ 308 h 524"/>
                <a:gd name="T48" fmla="*/ 107 w 761"/>
                <a:gd name="T49" fmla="*/ 257 h 524"/>
                <a:gd name="T50" fmla="*/ 129 w 761"/>
                <a:gd name="T51" fmla="*/ 216 h 524"/>
                <a:gd name="T52" fmla="*/ 171 w 761"/>
                <a:gd name="T53" fmla="*/ 114 h 524"/>
                <a:gd name="T54" fmla="*/ 235 w 761"/>
                <a:gd name="T55" fmla="*/ 93 h 524"/>
                <a:gd name="T56" fmla="*/ 284 w 761"/>
                <a:gd name="T57" fmla="*/ 105 h 524"/>
                <a:gd name="T58" fmla="*/ 288 w 761"/>
                <a:gd name="T59" fmla="*/ 107 h 524"/>
                <a:gd name="T60" fmla="*/ 329 w 761"/>
                <a:gd name="T61" fmla="*/ 113 h 524"/>
                <a:gd name="T62" fmla="*/ 350 w 761"/>
                <a:gd name="T63" fmla="*/ 95 h 524"/>
                <a:gd name="T64" fmla="*/ 353 w 761"/>
                <a:gd name="T65" fmla="*/ 91 h 524"/>
                <a:gd name="T66" fmla="*/ 369 w 761"/>
                <a:gd name="T67" fmla="*/ 72 h 524"/>
                <a:gd name="T68" fmla="*/ 565 w 761"/>
                <a:gd name="T69" fmla="*/ 59 h 524"/>
                <a:gd name="T70" fmla="*/ 644 w 761"/>
                <a:gd name="T71" fmla="*/ 207 h 524"/>
                <a:gd name="T72" fmla="*/ 656 w 761"/>
                <a:gd name="T73" fmla="*/ 247 h 524"/>
                <a:gd name="T74" fmla="*/ 663 w 761"/>
                <a:gd name="T75" fmla="*/ 251 h 524"/>
                <a:gd name="T76" fmla="*/ 738 w 761"/>
                <a:gd name="T77" fmla="*/ 364 h 524"/>
                <a:gd name="T78" fmla="*/ 603 w 761"/>
                <a:gd name="T79" fmla="*/ 499 h 524"/>
                <a:gd name="T80" fmla="*/ 174 w 761"/>
                <a:gd name="T81" fmla="*/ 499 h 524"/>
                <a:gd name="T82" fmla="*/ 94 w 761"/>
                <a:gd name="T83" fmla="*/ 473 h 524"/>
                <a:gd name="T84" fmla="*/ 57 w 761"/>
                <a:gd name="T85" fmla="*/ 308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61" h="524">
                  <a:moveTo>
                    <a:pt x="81" y="492"/>
                  </a:moveTo>
                  <a:lnTo>
                    <a:pt x="81" y="492"/>
                  </a:lnTo>
                  <a:cubicBezTo>
                    <a:pt x="108" y="511"/>
                    <a:pt x="143" y="523"/>
                    <a:pt x="174" y="523"/>
                  </a:cubicBezTo>
                  <a:cubicBezTo>
                    <a:pt x="603" y="523"/>
                    <a:pt x="603" y="523"/>
                    <a:pt x="603" y="523"/>
                  </a:cubicBezTo>
                  <a:cubicBezTo>
                    <a:pt x="604" y="523"/>
                    <a:pt x="604" y="522"/>
                    <a:pt x="604" y="522"/>
                  </a:cubicBezTo>
                  <a:cubicBezTo>
                    <a:pt x="702" y="517"/>
                    <a:pt x="760" y="458"/>
                    <a:pt x="760" y="364"/>
                  </a:cubicBezTo>
                  <a:cubicBezTo>
                    <a:pt x="760" y="274"/>
                    <a:pt x="695" y="241"/>
                    <a:pt x="673" y="231"/>
                  </a:cubicBezTo>
                  <a:cubicBezTo>
                    <a:pt x="671" y="230"/>
                    <a:pt x="669" y="229"/>
                    <a:pt x="668" y="228"/>
                  </a:cubicBezTo>
                  <a:cubicBezTo>
                    <a:pt x="665" y="225"/>
                    <a:pt x="666" y="213"/>
                    <a:pt x="667" y="210"/>
                  </a:cubicBezTo>
                  <a:cubicBezTo>
                    <a:pt x="667" y="206"/>
                    <a:pt x="667" y="206"/>
                    <a:pt x="667" y="206"/>
                  </a:cubicBezTo>
                  <a:cubicBezTo>
                    <a:pt x="673" y="139"/>
                    <a:pt x="637" y="71"/>
                    <a:pt x="576" y="38"/>
                  </a:cubicBezTo>
                  <a:cubicBezTo>
                    <a:pt x="504" y="0"/>
                    <a:pt x="410" y="7"/>
                    <a:pt x="354" y="55"/>
                  </a:cubicBezTo>
                  <a:cubicBezTo>
                    <a:pt x="346" y="62"/>
                    <a:pt x="340" y="70"/>
                    <a:pt x="334" y="80"/>
                  </a:cubicBezTo>
                  <a:cubicBezTo>
                    <a:pt x="332" y="82"/>
                    <a:pt x="332" y="82"/>
                    <a:pt x="332" y="82"/>
                  </a:cubicBezTo>
                  <a:cubicBezTo>
                    <a:pt x="329" y="85"/>
                    <a:pt x="325" y="90"/>
                    <a:pt x="323" y="91"/>
                  </a:cubicBezTo>
                  <a:cubicBezTo>
                    <a:pt x="313" y="93"/>
                    <a:pt x="309" y="91"/>
                    <a:pt x="298" y="86"/>
                  </a:cubicBezTo>
                  <a:cubicBezTo>
                    <a:pt x="294" y="84"/>
                    <a:pt x="294" y="84"/>
                    <a:pt x="294" y="84"/>
                  </a:cubicBezTo>
                  <a:cubicBezTo>
                    <a:pt x="250" y="61"/>
                    <a:pt x="198" y="65"/>
                    <a:pt x="158" y="95"/>
                  </a:cubicBezTo>
                  <a:cubicBezTo>
                    <a:pt x="117" y="125"/>
                    <a:pt x="98" y="172"/>
                    <a:pt x="106" y="220"/>
                  </a:cubicBezTo>
                  <a:cubicBezTo>
                    <a:pt x="107" y="225"/>
                    <a:pt x="105" y="230"/>
                    <a:pt x="93" y="238"/>
                  </a:cubicBezTo>
                  <a:cubicBezTo>
                    <a:pt x="71" y="254"/>
                    <a:pt x="50" y="271"/>
                    <a:pt x="37" y="296"/>
                  </a:cubicBezTo>
                  <a:cubicBezTo>
                    <a:pt x="0" y="363"/>
                    <a:pt x="20" y="448"/>
                    <a:pt x="81" y="492"/>
                  </a:cubicBezTo>
                  <a:close/>
                  <a:moveTo>
                    <a:pt x="57" y="308"/>
                  </a:moveTo>
                  <a:lnTo>
                    <a:pt x="57" y="308"/>
                  </a:lnTo>
                  <a:cubicBezTo>
                    <a:pt x="68" y="287"/>
                    <a:pt x="88" y="271"/>
                    <a:pt x="107" y="257"/>
                  </a:cubicBezTo>
                  <a:cubicBezTo>
                    <a:pt x="117" y="249"/>
                    <a:pt x="133" y="238"/>
                    <a:pt x="129" y="216"/>
                  </a:cubicBezTo>
                  <a:cubicBezTo>
                    <a:pt x="122" y="177"/>
                    <a:pt x="138" y="138"/>
                    <a:pt x="171" y="114"/>
                  </a:cubicBezTo>
                  <a:cubicBezTo>
                    <a:pt x="190" y="100"/>
                    <a:pt x="213" y="93"/>
                    <a:pt x="235" y="93"/>
                  </a:cubicBezTo>
                  <a:cubicBezTo>
                    <a:pt x="251" y="93"/>
                    <a:pt x="268" y="96"/>
                    <a:pt x="284" y="105"/>
                  </a:cubicBezTo>
                  <a:cubicBezTo>
                    <a:pt x="288" y="107"/>
                    <a:pt x="288" y="107"/>
                    <a:pt x="288" y="107"/>
                  </a:cubicBezTo>
                  <a:cubicBezTo>
                    <a:pt x="299" y="113"/>
                    <a:pt x="310" y="118"/>
                    <a:pt x="329" y="113"/>
                  </a:cubicBezTo>
                  <a:cubicBezTo>
                    <a:pt x="340" y="111"/>
                    <a:pt x="346" y="102"/>
                    <a:pt x="350" y="95"/>
                  </a:cubicBezTo>
                  <a:cubicBezTo>
                    <a:pt x="353" y="91"/>
                    <a:pt x="353" y="91"/>
                    <a:pt x="353" y="91"/>
                  </a:cubicBezTo>
                  <a:cubicBezTo>
                    <a:pt x="359" y="85"/>
                    <a:pt x="363" y="78"/>
                    <a:pt x="369" y="72"/>
                  </a:cubicBezTo>
                  <a:cubicBezTo>
                    <a:pt x="424" y="25"/>
                    <a:pt x="512" y="30"/>
                    <a:pt x="565" y="59"/>
                  </a:cubicBezTo>
                  <a:cubicBezTo>
                    <a:pt x="618" y="87"/>
                    <a:pt x="649" y="145"/>
                    <a:pt x="644" y="207"/>
                  </a:cubicBezTo>
                  <a:cubicBezTo>
                    <a:pt x="643" y="216"/>
                    <a:pt x="640" y="238"/>
                    <a:pt x="656" y="247"/>
                  </a:cubicBezTo>
                  <a:cubicBezTo>
                    <a:pt x="657" y="248"/>
                    <a:pt x="659" y="249"/>
                    <a:pt x="663" y="251"/>
                  </a:cubicBezTo>
                  <a:cubicBezTo>
                    <a:pt x="683" y="262"/>
                    <a:pt x="738" y="289"/>
                    <a:pt x="738" y="364"/>
                  </a:cubicBezTo>
                  <a:cubicBezTo>
                    <a:pt x="738" y="445"/>
                    <a:pt x="689" y="494"/>
                    <a:pt x="603" y="499"/>
                  </a:cubicBezTo>
                  <a:cubicBezTo>
                    <a:pt x="174" y="499"/>
                    <a:pt x="174" y="499"/>
                    <a:pt x="174" y="499"/>
                  </a:cubicBezTo>
                  <a:cubicBezTo>
                    <a:pt x="148" y="499"/>
                    <a:pt x="118" y="490"/>
                    <a:pt x="94" y="473"/>
                  </a:cubicBezTo>
                  <a:cubicBezTo>
                    <a:pt x="43" y="437"/>
                    <a:pt x="26" y="364"/>
                    <a:pt x="57" y="30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4" name="Freeform 74"/>
            <p:cNvSpPr>
              <a:spLocks noChangeArrowheads="1"/>
            </p:cNvSpPr>
            <p:nvPr/>
          </p:nvSpPr>
          <p:spPr bwMode="auto">
            <a:xfrm>
              <a:off x="3218922" y="2008470"/>
              <a:ext cx="107431" cy="107431"/>
            </a:xfrm>
            <a:custGeom>
              <a:avLst/>
              <a:gdLst>
                <a:gd name="T0" fmla="*/ 127 w 254"/>
                <a:gd name="T1" fmla="*/ 253 h 254"/>
                <a:gd name="T2" fmla="*/ 127 w 254"/>
                <a:gd name="T3" fmla="*/ 253 h 254"/>
                <a:gd name="T4" fmla="*/ 253 w 254"/>
                <a:gd name="T5" fmla="*/ 126 h 254"/>
                <a:gd name="T6" fmla="*/ 127 w 254"/>
                <a:gd name="T7" fmla="*/ 0 h 254"/>
                <a:gd name="T8" fmla="*/ 0 w 254"/>
                <a:gd name="T9" fmla="*/ 126 h 254"/>
                <a:gd name="T10" fmla="*/ 127 w 254"/>
                <a:gd name="T11" fmla="*/ 253 h 254"/>
                <a:gd name="T12" fmla="*/ 127 w 254"/>
                <a:gd name="T13" fmla="*/ 23 h 254"/>
                <a:gd name="T14" fmla="*/ 127 w 254"/>
                <a:gd name="T15" fmla="*/ 23 h 254"/>
                <a:gd name="T16" fmla="*/ 230 w 254"/>
                <a:gd name="T17" fmla="*/ 126 h 254"/>
                <a:gd name="T18" fmla="*/ 127 w 254"/>
                <a:gd name="T19" fmla="*/ 229 h 254"/>
                <a:gd name="T20" fmla="*/ 24 w 254"/>
                <a:gd name="T21" fmla="*/ 126 h 254"/>
                <a:gd name="T22" fmla="*/ 127 w 254"/>
                <a:gd name="T23" fmla="*/ 23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4" h="254">
                  <a:moveTo>
                    <a:pt x="127" y="253"/>
                  </a:moveTo>
                  <a:lnTo>
                    <a:pt x="127" y="253"/>
                  </a:lnTo>
                  <a:cubicBezTo>
                    <a:pt x="197" y="253"/>
                    <a:pt x="253" y="196"/>
                    <a:pt x="253" y="126"/>
                  </a:cubicBezTo>
                  <a:cubicBezTo>
                    <a:pt x="253" y="56"/>
                    <a:pt x="197" y="0"/>
                    <a:pt x="127" y="0"/>
                  </a:cubicBezTo>
                  <a:cubicBezTo>
                    <a:pt x="57" y="0"/>
                    <a:pt x="0" y="56"/>
                    <a:pt x="0" y="126"/>
                  </a:cubicBezTo>
                  <a:cubicBezTo>
                    <a:pt x="0" y="196"/>
                    <a:pt x="57" y="253"/>
                    <a:pt x="127" y="253"/>
                  </a:cubicBezTo>
                  <a:close/>
                  <a:moveTo>
                    <a:pt x="127" y="23"/>
                  </a:moveTo>
                  <a:lnTo>
                    <a:pt x="127" y="23"/>
                  </a:lnTo>
                  <a:cubicBezTo>
                    <a:pt x="183" y="23"/>
                    <a:pt x="230" y="68"/>
                    <a:pt x="230" y="126"/>
                  </a:cubicBezTo>
                  <a:cubicBezTo>
                    <a:pt x="230" y="183"/>
                    <a:pt x="183" y="229"/>
                    <a:pt x="127" y="229"/>
                  </a:cubicBezTo>
                  <a:cubicBezTo>
                    <a:pt x="70" y="229"/>
                    <a:pt x="24" y="183"/>
                    <a:pt x="24" y="126"/>
                  </a:cubicBezTo>
                  <a:cubicBezTo>
                    <a:pt x="24" y="68"/>
                    <a:pt x="70" y="23"/>
                    <a:pt x="127" y="2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5" name="Freeform 75"/>
            <p:cNvSpPr>
              <a:spLocks noChangeArrowheads="1"/>
            </p:cNvSpPr>
            <p:nvPr/>
          </p:nvSpPr>
          <p:spPr bwMode="auto">
            <a:xfrm>
              <a:off x="3248558" y="2030697"/>
              <a:ext cx="50012" cy="59272"/>
            </a:xfrm>
            <a:custGeom>
              <a:avLst/>
              <a:gdLst>
                <a:gd name="T0" fmla="*/ 54 w 119"/>
                <a:gd name="T1" fmla="*/ 136 h 139"/>
                <a:gd name="T2" fmla="*/ 54 w 119"/>
                <a:gd name="T3" fmla="*/ 136 h 139"/>
                <a:gd name="T4" fmla="*/ 61 w 119"/>
                <a:gd name="T5" fmla="*/ 138 h 139"/>
                <a:gd name="T6" fmla="*/ 67 w 119"/>
                <a:gd name="T7" fmla="*/ 136 h 139"/>
                <a:gd name="T8" fmla="*/ 113 w 119"/>
                <a:gd name="T9" fmla="*/ 101 h 139"/>
                <a:gd name="T10" fmla="*/ 115 w 119"/>
                <a:gd name="T11" fmla="*/ 84 h 139"/>
                <a:gd name="T12" fmla="*/ 98 w 119"/>
                <a:gd name="T13" fmla="*/ 82 h 139"/>
                <a:gd name="T14" fmla="*/ 71 w 119"/>
                <a:gd name="T15" fmla="*/ 104 h 139"/>
                <a:gd name="T16" fmla="*/ 71 w 119"/>
                <a:gd name="T17" fmla="*/ 11 h 139"/>
                <a:gd name="T18" fmla="*/ 60 w 119"/>
                <a:gd name="T19" fmla="*/ 0 h 139"/>
                <a:gd name="T20" fmla="*/ 48 w 119"/>
                <a:gd name="T21" fmla="*/ 11 h 139"/>
                <a:gd name="T22" fmla="*/ 48 w 119"/>
                <a:gd name="T23" fmla="*/ 103 h 139"/>
                <a:gd name="T24" fmla="*/ 21 w 119"/>
                <a:gd name="T25" fmla="*/ 82 h 139"/>
                <a:gd name="T26" fmla="*/ 5 w 119"/>
                <a:gd name="T27" fmla="*/ 84 h 139"/>
                <a:gd name="T28" fmla="*/ 7 w 119"/>
                <a:gd name="T29" fmla="*/ 101 h 139"/>
                <a:gd name="T30" fmla="*/ 54 w 119"/>
                <a:gd name="T31" fmla="*/ 136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9" h="139">
                  <a:moveTo>
                    <a:pt x="54" y="136"/>
                  </a:moveTo>
                  <a:lnTo>
                    <a:pt x="54" y="136"/>
                  </a:lnTo>
                  <a:cubicBezTo>
                    <a:pt x="56" y="138"/>
                    <a:pt x="58" y="138"/>
                    <a:pt x="61" y="138"/>
                  </a:cubicBezTo>
                  <a:cubicBezTo>
                    <a:pt x="63" y="138"/>
                    <a:pt x="65" y="138"/>
                    <a:pt x="67" y="136"/>
                  </a:cubicBezTo>
                  <a:cubicBezTo>
                    <a:pt x="113" y="101"/>
                    <a:pt x="113" y="101"/>
                    <a:pt x="113" y="101"/>
                  </a:cubicBezTo>
                  <a:cubicBezTo>
                    <a:pt x="118" y="97"/>
                    <a:pt x="118" y="89"/>
                    <a:pt x="115" y="84"/>
                  </a:cubicBezTo>
                  <a:cubicBezTo>
                    <a:pt x="111" y="79"/>
                    <a:pt x="104" y="78"/>
                    <a:pt x="98" y="82"/>
                  </a:cubicBezTo>
                  <a:cubicBezTo>
                    <a:pt x="71" y="104"/>
                    <a:pt x="71" y="104"/>
                    <a:pt x="71" y="104"/>
                  </a:cubicBezTo>
                  <a:cubicBezTo>
                    <a:pt x="71" y="11"/>
                    <a:pt x="71" y="11"/>
                    <a:pt x="71" y="11"/>
                  </a:cubicBezTo>
                  <a:cubicBezTo>
                    <a:pt x="71" y="5"/>
                    <a:pt x="66" y="0"/>
                    <a:pt x="60" y="0"/>
                  </a:cubicBezTo>
                  <a:cubicBezTo>
                    <a:pt x="54" y="0"/>
                    <a:pt x="48" y="5"/>
                    <a:pt x="48" y="11"/>
                  </a:cubicBezTo>
                  <a:cubicBezTo>
                    <a:pt x="48" y="103"/>
                    <a:pt x="48" y="103"/>
                    <a:pt x="48" y="103"/>
                  </a:cubicBezTo>
                  <a:cubicBezTo>
                    <a:pt x="21" y="82"/>
                    <a:pt x="21" y="82"/>
                    <a:pt x="21" y="82"/>
                  </a:cubicBezTo>
                  <a:cubicBezTo>
                    <a:pt x="16" y="78"/>
                    <a:pt x="9" y="79"/>
                    <a:pt x="5" y="84"/>
                  </a:cubicBezTo>
                  <a:cubicBezTo>
                    <a:pt x="0" y="89"/>
                    <a:pt x="2" y="97"/>
                    <a:pt x="7" y="101"/>
                  </a:cubicBezTo>
                  <a:lnTo>
                    <a:pt x="54" y="13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96" name="Freeform 76"/>
          <p:cNvSpPr>
            <a:spLocks noChangeArrowheads="1"/>
          </p:cNvSpPr>
          <p:nvPr/>
        </p:nvSpPr>
        <p:spPr bwMode="auto">
          <a:xfrm>
            <a:off x="1375922" y="1930675"/>
            <a:ext cx="320441" cy="220419"/>
          </a:xfrm>
          <a:custGeom>
            <a:avLst/>
            <a:gdLst>
              <a:gd name="T0" fmla="*/ 81 w 761"/>
              <a:gd name="T1" fmla="*/ 492 h 524"/>
              <a:gd name="T2" fmla="*/ 349 w 761"/>
              <a:gd name="T3" fmla="*/ 523 h 524"/>
              <a:gd name="T4" fmla="*/ 361 w 761"/>
              <a:gd name="T5" fmla="*/ 413 h 524"/>
              <a:gd name="T6" fmla="*/ 275 w 761"/>
              <a:gd name="T7" fmla="*/ 397 h 524"/>
              <a:gd name="T8" fmla="*/ 525 w 761"/>
              <a:gd name="T9" fmla="*/ 397 h 524"/>
              <a:gd name="T10" fmla="*/ 440 w 761"/>
              <a:gd name="T11" fmla="*/ 413 h 524"/>
              <a:gd name="T12" fmla="*/ 451 w 761"/>
              <a:gd name="T13" fmla="*/ 523 h 524"/>
              <a:gd name="T14" fmla="*/ 760 w 761"/>
              <a:gd name="T15" fmla="*/ 364 h 524"/>
              <a:gd name="T16" fmla="*/ 668 w 761"/>
              <a:gd name="T17" fmla="*/ 228 h 524"/>
              <a:gd name="T18" fmla="*/ 667 w 761"/>
              <a:gd name="T19" fmla="*/ 206 h 524"/>
              <a:gd name="T20" fmla="*/ 353 w 761"/>
              <a:gd name="T21" fmla="*/ 55 h 524"/>
              <a:gd name="T22" fmla="*/ 330 w 761"/>
              <a:gd name="T23" fmla="*/ 82 h 524"/>
              <a:gd name="T24" fmla="*/ 298 w 761"/>
              <a:gd name="T25" fmla="*/ 86 h 524"/>
              <a:gd name="T26" fmla="*/ 157 w 761"/>
              <a:gd name="T27" fmla="*/ 95 h 524"/>
              <a:gd name="T28" fmla="*/ 92 w 761"/>
              <a:gd name="T29" fmla="*/ 238 h 524"/>
              <a:gd name="T30" fmla="*/ 81 w 761"/>
              <a:gd name="T31" fmla="*/ 492 h 524"/>
              <a:gd name="T32" fmla="*/ 57 w 761"/>
              <a:gd name="T33" fmla="*/ 308 h 524"/>
              <a:gd name="T34" fmla="*/ 128 w 761"/>
              <a:gd name="T35" fmla="*/ 216 h 524"/>
              <a:gd name="T36" fmla="*/ 283 w 761"/>
              <a:gd name="T37" fmla="*/ 105 h 524"/>
              <a:gd name="T38" fmla="*/ 329 w 761"/>
              <a:gd name="T39" fmla="*/ 113 h 524"/>
              <a:gd name="T40" fmla="*/ 352 w 761"/>
              <a:gd name="T41" fmla="*/ 91 h 524"/>
              <a:gd name="T42" fmla="*/ 565 w 761"/>
              <a:gd name="T43" fmla="*/ 59 h 524"/>
              <a:gd name="T44" fmla="*/ 655 w 761"/>
              <a:gd name="T45" fmla="*/ 247 h 524"/>
              <a:gd name="T46" fmla="*/ 736 w 761"/>
              <a:gd name="T47" fmla="*/ 364 h 524"/>
              <a:gd name="T48" fmla="*/ 463 w 761"/>
              <a:gd name="T49" fmla="*/ 499 h 524"/>
              <a:gd name="T50" fmla="*/ 541 w 761"/>
              <a:gd name="T51" fmla="*/ 420 h 524"/>
              <a:gd name="T52" fmla="*/ 553 w 761"/>
              <a:gd name="T53" fmla="*/ 395 h 524"/>
              <a:gd name="T54" fmla="*/ 388 w 761"/>
              <a:gd name="T55" fmla="*/ 217 h 524"/>
              <a:gd name="T56" fmla="*/ 245 w 761"/>
              <a:gd name="T57" fmla="*/ 412 h 524"/>
              <a:gd name="T58" fmla="*/ 337 w 761"/>
              <a:gd name="T59" fmla="*/ 420 h 524"/>
              <a:gd name="T60" fmla="*/ 174 w 761"/>
              <a:gd name="T61" fmla="*/ 499 h 524"/>
              <a:gd name="T62" fmla="*/ 57 w 761"/>
              <a:gd name="T63" fmla="*/ 308 h 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61" h="524">
                <a:moveTo>
                  <a:pt x="81" y="492"/>
                </a:moveTo>
                <a:lnTo>
                  <a:pt x="81" y="492"/>
                </a:lnTo>
                <a:cubicBezTo>
                  <a:pt x="108" y="511"/>
                  <a:pt x="143" y="523"/>
                  <a:pt x="174" y="523"/>
                </a:cubicBezTo>
                <a:cubicBezTo>
                  <a:pt x="349" y="523"/>
                  <a:pt x="349" y="523"/>
                  <a:pt x="349" y="523"/>
                </a:cubicBezTo>
                <a:cubicBezTo>
                  <a:pt x="355" y="523"/>
                  <a:pt x="361" y="517"/>
                  <a:pt x="361" y="511"/>
                </a:cubicBezTo>
                <a:cubicBezTo>
                  <a:pt x="361" y="413"/>
                  <a:pt x="361" y="413"/>
                  <a:pt x="361" y="413"/>
                </a:cubicBezTo>
                <a:cubicBezTo>
                  <a:pt x="361" y="405"/>
                  <a:pt x="353" y="397"/>
                  <a:pt x="345" y="397"/>
                </a:cubicBezTo>
                <a:cubicBezTo>
                  <a:pt x="275" y="397"/>
                  <a:pt x="275" y="397"/>
                  <a:pt x="275" y="397"/>
                </a:cubicBezTo>
                <a:cubicBezTo>
                  <a:pt x="400" y="239"/>
                  <a:pt x="400" y="239"/>
                  <a:pt x="400" y="239"/>
                </a:cubicBezTo>
                <a:cubicBezTo>
                  <a:pt x="525" y="397"/>
                  <a:pt x="525" y="397"/>
                  <a:pt x="525" y="397"/>
                </a:cubicBezTo>
                <a:cubicBezTo>
                  <a:pt x="455" y="397"/>
                  <a:pt x="455" y="397"/>
                  <a:pt x="455" y="397"/>
                </a:cubicBezTo>
                <a:cubicBezTo>
                  <a:pt x="447" y="397"/>
                  <a:pt x="440" y="405"/>
                  <a:pt x="440" y="413"/>
                </a:cubicBezTo>
                <a:cubicBezTo>
                  <a:pt x="440" y="511"/>
                  <a:pt x="440" y="511"/>
                  <a:pt x="440" y="511"/>
                </a:cubicBezTo>
                <a:cubicBezTo>
                  <a:pt x="440" y="517"/>
                  <a:pt x="445" y="523"/>
                  <a:pt x="451" y="523"/>
                </a:cubicBezTo>
                <a:cubicBezTo>
                  <a:pt x="604" y="522"/>
                  <a:pt x="604" y="522"/>
                  <a:pt x="604" y="522"/>
                </a:cubicBezTo>
                <a:cubicBezTo>
                  <a:pt x="701" y="517"/>
                  <a:pt x="759" y="458"/>
                  <a:pt x="760" y="364"/>
                </a:cubicBezTo>
                <a:cubicBezTo>
                  <a:pt x="760" y="274"/>
                  <a:pt x="695" y="241"/>
                  <a:pt x="673" y="231"/>
                </a:cubicBezTo>
                <a:cubicBezTo>
                  <a:pt x="671" y="230"/>
                  <a:pt x="669" y="229"/>
                  <a:pt x="668" y="228"/>
                </a:cubicBezTo>
                <a:cubicBezTo>
                  <a:pt x="664" y="225"/>
                  <a:pt x="666" y="213"/>
                  <a:pt x="666" y="210"/>
                </a:cubicBezTo>
                <a:cubicBezTo>
                  <a:pt x="667" y="206"/>
                  <a:pt x="667" y="206"/>
                  <a:pt x="667" y="206"/>
                </a:cubicBezTo>
                <a:cubicBezTo>
                  <a:pt x="673" y="139"/>
                  <a:pt x="637" y="71"/>
                  <a:pt x="576" y="38"/>
                </a:cubicBezTo>
                <a:cubicBezTo>
                  <a:pt x="504" y="0"/>
                  <a:pt x="409" y="7"/>
                  <a:pt x="353" y="55"/>
                </a:cubicBezTo>
                <a:cubicBezTo>
                  <a:pt x="345" y="62"/>
                  <a:pt x="340" y="70"/>
                  <a:pt x="333" y="80"/>
                </a:cubicBezTo>
                <a:cubicBezTo>
                  <a:pt x="330" y="82"/>
                  <a:pt x="330" y="82"/>
                  <a:pt x="330" y="82"/>
                </a:cubicBezTo>
                <a:cubicBezTo>
                  <a:pt x="329" y="85"/>
                  <a:pt x="325" y="90"/>
                  <a:pt x="323" y="91"/>
                </a:cubicBezTo>
                <a:cubicBezTo>
                  <a:pt x="312" y="93"/>
                  <a:pt x="308" y="91"/>
                  <a:pt x="298" y="86"/>
                </a:cubicBezTo>
                <a:cubicBezTo>
                  <a:pt x="294" y="84"/>
                  <a:pt x="294" y="84"/>
                  <a:pt x="294" y="84"/>
                </a:cubicBezTo>
                <a:cubicBezTo>
                  <a:pt x="250" y="61"/>
                  <a:pt x="197" y="65"/>
                  <a:pt x="157" y="95"/>
                </a:cubicBezTo>
                <a:cubicBezTo>
                  <a:pt x="117" y="125"/>
                  <a:pt x="97" y="172"/>
                  <a:pt x="106" y="220"/>
                </a:cubicBezTo>
                <a:cubicBezTo>
                  <a:pt x="107" y="225"/>
                  <a:pt x="103" y="230"/>
                  <a:pt x="92" y="238"/>
                </a:cubicBezTo>
                <a:cubicBezTo>
                  <a:pt x="71" y="254"/>
                  <a:pt x="49" y="272"/>
                  <a:pt x="36" y="296"/>
                </a:cubicBezTo>
                <a:cubicBezTo>
                  <a:pt x="0" y="363"/>
                  <a:pt x="19" y="448"/>
                  <a:pt x="81" y="492"/>
                </a:cubicBezTo>
                <a:close/>
                <a:moveTo>
                  <a:pt x="57" y="308"/>
                </a:moveTo>
                <a:lnTo>
                  <a:pt x="57" y="308"/>
                </a:lnTo>
                <a:cubicBezTo>
                  <a:pt x="68" y="287"/>
                  <a:pt x="87" y="271"/>
                  <a:pt x="107" y="257"/>
                </a:cubicBezTo>
                <a:cubicBezTo>
                  <a:pt x="117" y="249"/>
                  <a:pt x="132" y="238"/>
                  <a:pt x="128" y="216"/>
                </a:cubicBezTo>
                <a:cubicBezTo>
                  <a:pt x="121" y="177"/>
                  <a:pt x="138" y="138"/>
                  <a:pt x="170" y="114"/>
                </a:cubicBezTo>
                <a:cubicBezTo>
                  <a:pt x="204" y="90"/>
                  <a:pt x="247" y="86"/>
                  <a:pt x="283" y="105"/>
                </a:cubicBezTo>
                <a:cubicBezTo>
                  <a:pt x="287" y="107"/>
                  <a:pt x="287" y="107"/>
                  <a:pt x="287" y="107"/>
                </a:cubicBezTo>
                <a:cubicBezTo>
                  <a:pt x="298" y="113"/>
                  <a:pt x="309" y="118"/>
                  <a:pt x="329" y="113"/>
                </a:cubicBezTo>
                <a:cubicBezTo>
                  <a:pt x="340" y="111"/>
                  <a:pt x="346" y="102"/>
                  <a:pt x="350" y="95"/>
                </a:cubicBezTo>
                <a:cubicBezTo>
                  <a:pt x="352" y="91"/>
                  <a:pt x="352" y="91"/>
                  <a:pt x="352" y="91"/>
                </a:cubicBezTo>
                <a:cubicBezTo>
                  <a:pt x="357" y="85"/>
                  <a:pt x="363" y="78"/>
                  <a:pt x="369" y="72"/>
                </a:cubicBezTo>
                <a:cubicBezTo>
                  <a:pt x="423" y="25"/>
                  <a:pt x="511" y="30"/>
                  <a:pt x="565" y="59"/>
                </a:cubicBezTo>
                <a:cubicBezTo>
                  <a:pt x="617" y="87"/>
                  <a:pt x="649" y="145"/>
                  <a:pt x="643" y="207"/>
                </a:cubicBezTo>
                <a:cubicBezTo>
                  <a:pt x="642" y="216"/>
                  <a:pt x="639" y="238"/>
                  <a:pt x="655" y="247"/>
                </a:cubicBezTo>
                <a:cubicBezTo>
                  <a:pt x="657" y="248"/>
                  <a:pt x="659" y="249"/>
                  <a:pt x="663" y="251"/>
                </a:cubicBezTo>
                <a:cubicBezTo>
                  <a:pt x="682" y="262"/>
                  <a:pt x="736" y="289"/>
                  <a:pt x="736" y="364"/>
                </a:cubicBezTo>
                <a:cubicBezTo>
                  <a:pt x="736" y="445"/>
                  <a:pt x="688" y="495"/>
                  <a:pt x="603" y="499"/>
                </a:cubicBezTo>
                <a:cubicBezTo>
                  <a:pt x="463" y="499"/>
                  <a:pt x="463" y="499"/>
                  <a:pt x="463" y="499"/>
                </a:cubicBezTo>
                <a:cubicBezTo>
                  <a:pt x="463" y="420"/>
                  <a:pt x="463" y="420"/>
                  <a:pt x="463" y="420"/>
                </a:cubicBezTo>
                <a:cubicBezTo>
                  <a:pt x="541" y="420"/>
                  <a:pt x="541" y="420"/>
                  <a:pt x="541" y="420"/>
                </a:cubicBezTo>
                <a:cubicBezTo>
                  <a:pt x="547" y="420"/>
                  <a:pt x="552" y="417"/>
                  <a:pt x="555" y="412"/>
                </a:cubicBezTo>
                <a:cubicBezTo>
                  <a:pt x="557" y="407"/>
                  <a:pt x="557" y="399"/>
                  <a:pt x="553" y="395"/>
                </a:cubicBezTo>
                <a:cubicBezTo>
                  <a:pt x="413" y="217"/>
                  <a:pt x="413" y="217"/>
                  <a:pt x="413" y="217"/>
                </a:cubicBezTo>
                <a:cubicBezTo>
                  <a:pt x="406" y="210"/>
                  <a:pt x="394" y="210"/>
                  <a:pt x="388" y="217"/>
                </a:cubicBezTo>
                <a:cubicBezTo>
                  <a:pt x="247" y="395"/>
                  <a:pt x="247" y="395"/>
                  <a:pt x="247" y="395"/>
                </a:cubicBezTo>
                <a:cubicBezTo>
                  <a:pt x="243" y="399"/>
                  <a:pt x="242" y="407"/>
                  <a:pt x="245" y="412"/>
                </a:cubicBezTo>
                <a:cubicBezTo>
                  <a:pt x="247" y="417"/>
                  <a:pt x="253" y="420"/>
                  <a:pt x="259" y="420"/>
                </a:cubicBezTo>
                <a:cubicBezTo>
                  <a:pt x="337" y="420"/>
                  <a:pt x="337" y="420"/>
                  <a:pt x="337" y="420"/>
                </a:cubicBezTo>
                <a:cubicBezTo>
                  <a:pt x="337" y="499"/>
                  <a:pt x="337" y="499"/>
                  <a:pt x="337" y="499"/>
                </a:cubicBezTo>
                <a:cubicBezTo>
                  <a:pt x="174" y="499"/>
                  <a:pt x="174" y="499"/>
                  <a:pt x="174" y="499"/>
                </a:cubicBezTo>
                <a:cubicBezTo>
                  <a:pt x="147" y="499"/>
                  <a:pt x="117" y="490"/>
                  <a:pt x="94" y="473"/>
                </a:cubicBezTo>
                <a:cubicBezTo>
                  <a:pt x="42" y="437"/>
                  <a:pt x="26" y="364"/>
                  <a:pt x="57" y="308"/>
                </a:cubicBez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32" name="Group 331"/>
          <p:cNvGrpSpPr/>
          <p:nvPr/>
        </p:nvGrpSpPr>
        <p:grpSpPr>
          <a:xfrm>
            <a:off x="6567812" y="2849397"/>
            <a:ext cx="340816" cy="231533"/>
            <a:chOff x="6567812" y="2849397"/>
            <a:chExt cx="340816" cy="231533"/>
          </a:xfrm>
          <a:solidFill>
            <a:srgbClr val="02D35F"/>
          </a:solidFill>
        </p:grpSpPr>
        <p:sp>
          <p:nvSpPr>
            <p:cNvPr id="1197" name="Freeform 77"/>
            <p:cNvSpPr>
              <a:spLocks noChangeArrowheads="1"/>
            </p:cNvSpPr>
            <p:nvPr/>
          </p:nvSpPr>
          <p:spPr bwMode="auto">
            <a:xfrm>
              <a:off x="6701175" y="2945715"/>
              <a:ext cx="72239" cy="135215"/>
            </a:xfrm>
            <a:custGeom>
              <a:avLst/>
              <a:gdLst>
                <a:gd name="T0" fmla="*/ 86 w 171"/>
                <a:gd name="T1" fmla="*/ 323 h 324"/>
                <a:gd name="T2" fmla="*/ 86 w 171"/>
                <a:gd name="T3" fmla="*/ 323 h 324"/>
                <a:gd name="T4" fmla="*/ 97 w 171"/>
                <a:gd name="T5" fmla="*/ 311 h 324"/>
                <a:gd name="T6" fmla="*/ 97 w 171"/>
                <a:gd name="T7" fmla="*/ 37 h 324"/>
                <a:gd name="T8" fmla="*/ 150 w 171"/>
                <a:gd name="T9" fmla="*/ 78 h 324"/>
                <a:gd name="T10" fmla="*/ 158 w 171"/>
                <a:gd name="T11" fmla="*/ 80 h 324"/>
                <a:gd name="T12" fmla="*/ 167 w 171"/>
                <a:gd name="T13" fmla="*/ 76 h 324"/>
                <a:gd name="T14" fmla="*/ 165 w 171"/>
                <a:gd name="T15" fmla="*/ 59 h 324"/>
                <a:gd name="T16" fmla="*/ 92 w 171"/>
                <a:gd name="T17" fmla="*/ 4 h 324"/>
                <a:gd name="T18" fmla="*/ 77 w 171"/>
                <a:gd name="T19" fmla="*/ 4 h 324"/>
                <a:gd name="T20" fmla="*/ 7 w 171"/>
                <a:gd name="T21" fmla="*/ 59 h 324"/>
                <a:gd name="T22" fmla="*/ 5 w 171"/>
                <a:gd name="T23" fmla="*/ 76 h 324"/>
                <a:gd name="T24" fmla="*/ 21 w 171"/>
                <a:gd name="T25" fmla="*/ 78 h 324"/>
                <a:gd name="T26" fmla="*/ 74 w 171"/>
                <a:gd name="T27" fmla="*/ 36 h 324"/>
                <a:gd name="T28" fmla="*/ 74 w 171"/>
                <a:gd name="T29" fmla="*/ 311 h 324"/>
                <a:gd name="T30" fmla="*/ 86 w 171"/>
                <a:gd name="T31" fmla="*/ 323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1" h="324">
                  <a:moveTo>
                    <a:pt x="86" y="323"/>
                  </a:moveTo>
                  <a:lnTo>
                    <a:pt x="86" y="323"/>
                  </a:lnTo>
                  <a:cubicBezTo>
                    <a:pt x="92" y="323"/>
                    <a:pt x="97" y="317"/>
                    <a:pt x="97" y="311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150" y="78"/>
                    <a:pt x="150" y="78"/>
                    <a:pt x="150" y="78"/>
                  </a:cubicBezTo>
                  <a:cubicBezTo>
                    <a:pt x="152" y="80"/>
                    <a:pt x="154" y="80"/>
                    <a:pt x="158" y="80"/>
                  </a:cubicBezTo>
                  <a:cubicBezTo>
                    <a:pt x="161" y="80"/>
                    <a:pt x="165" y="79"/>
                    <a:pt x="167" y="76"/>
                  </a:cubicBezTo>
                  <a:cubicBezTo>
                    <a:pt x="170" y="71"/>
                    <a:pt x="170" y="63"/>
                    <a:pt x="165" y="59"/>
                  </a:cubicBezTo>
                  <a:cubicBezTo>
                    <a:pt x="92" y="4"/>
                    <a:pt x="92" y="4"/>
                    <a:pt x="92" y="4"/>
                  </a:cubicBezTo>
                  <a:cubicBezTo>
                    <a:pt x="88" y="0"/>
                    <a:pt x="82" y="0"/>
                    <a:pt x="77" y="4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1" y="63"/>
                    <a:pt x="0" y="71"/>
                    <a:pt x="5" y="76"/>
                  </a:cubicBezTo>
                  <a:cubicBezTo>
                    <a:pt x="9" y="81"/>
                    <a:pt x="16" y="82"/>
                    <a:pt x="21" y="78"/>
                  </a:cubicBezTo>
                  <a:cubicBezTo>
                    <a:pt x="74" y="36"/>
                    <a:pt x="74" y="36"/>
                    <a:pt x="74" y="36"/>
                  </a:cubicBezTo>
                  <a:cubicBezTo>
                    <a:pt x="74" y="311"/>
                    <a:pt x="74" y="311"/>
                    <a:pt x="74" y="311"/>
                  </a:cubicBezTo>
                  <a:cubicBezTo>
                    <a:pt x="74" y="317"/>
                    <a:pt x="79" y="323"/>
                    <a:pt x="86" y="3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" name="Freeform 78"/>
            <p:cNvSpPr>
              <a:spLocks noChangeArrowheads="1"/>
            </p:cNvSpPr>
            <p:nvPr/>
          </p:nvSpPr>
          <p:spPr bwMode="auto">
            <a:xfrm>
              <a:off x="6567812" y="2849397"/>
              <a:ext cx="340816" cy="198191"/>
            </a:xfrm>
            <a:custGeom>
              <a:avLst/>
              <a:gdLst>
                <a:gd name="T0" fmla="*/ 629 w 811"/>
                <a:gd name="T1" fmla="*/ 112 h 472"/>
                <a:gd name="T2" fmla="*/ 629 w 811"/>
                <a:gd name="T3" fmla="*/ 112 h 472"/>
                <a:gd name="T4" fmla="*/ 581 w 811"/>
                <a:gd name="T5" fmla="*/ 118 h 472"/>
                <a:gd name="T6" fmla="*/ 409 w 811"/>
                <a:gd name="T7" fmla="*/ 0 h 472"/>
                <a:gd name="T8" fmla="*/ 228 w 811"/>
                <a:gd name="T9" fmla="*/ 152 h 472"/>
                <a:gd name="T10" fmla="*/ 167 w 811"/>
                <a:gd name="T11" fmla="*/ 139 h 472"/>
                <a:gd name="T12" fmla="*/ 0 w 811"/>
                <a:gd name="T13" fmla="*/ 306 h 472"/>
                <a:gd name="T14" fmla="*/ 144 w 811"/>
                <a:gd name="T15" fmla="*/ 470 h 472"/>
                <a:gd name="T16" fmla="*/ 344 w 811"/>
                <a:gd name="T17" fmla="*/ 471 h 472"/>
                <a:gd name="T18" fmla="*/ 344 w 811"/>
                <a:gd name="T19" fmla="*/ 471 h 472"/>
                <a:gd name="T20" fmla="*/ 356 w 811"/>
                <a:gd name="T21" fmla="*/ 459 h 472"/>
                <a:gd name="T22" fmla="*/ 344 w 811"/>
                <a:gd name="T23" fmla="*/ 447 h 472"/>
                <a:gd name="T24" fmla="*/ 147 w 811"/>
                <a:gd name="T25" fmla="*/ 447 h 472"/>
                <a:gd name="T26" fmla="*/ 24 w 811"/>
                <a:gd name="T27" fmla="*/ 306 h 472"/>
                <a:gd name="T28" fmla="*/ 167 w 811"/>
                <a:gd name="T29" fmla="*/ 162 h 472"/>
                <a:gd name="T30" fmla="*/ 232 w 811"/>
                <a:gd name="T31" fmla="*/ 179 h 472"/>
                <a:gd name="T32" fmla="*/ 243 w 811"/>
                <a:gd name="T33" fmla="*/ 179 h 472"/>
                <a:gd name="T34" fmla="*/ 249 w 811"/>
                <a:gd name="T35" fmla="*/ 169 h 472"/>
                <a:gd name="T36" fmla="*/ 409 w 811"/>
                <a:gd name="T37" fmla="*/ 24 h 472"/>
                <a:gd name="T38" fmla="*/ 563 w 811"/>
                <a:gd name="T39" fmla="*/ 137 h 472"/>
                <a:gd name="T40" fmla="*/ 568 w 811"/>
                <a:gd name="T41" fmla="*/ 143 h 472"/>
                <a:gd name="T42" fmla="*/ 578 w 811"/>
                <a:gd name="T43" fmla="*/ 144 h 472"/>
                <a:gd name="T44" fmla="*/ 629 w 811"/>
                <a:gd name="T45" fmla="*/ 135 h 472"/>
                <a:gd name="T46" fmla="*/ 786 w 811"/>
                <a:gd name="T47" fmla="*/ 292 h 472"/>
                <a:gd name="T48" fmla="*/ 642 w 811"/>
                <a:gd name="T49" fmla="*/ 448 h 472"/>
                <a:gd name="T50" fmla="*/ 469 w 811"/>
                <a:gd name="T51" fmla="*/ 447 h 472"/>
                <a:gd name="T52" fmla="*/ 469 w 811"/>
                <a:gd name="T53" fmla="*/ 447 h 472"/>
                <a:gd name="T54" fmla="*/ 458 w 811"/>
                <a:gd name="T55" fmla="*/ 460 h 472"/>
                <a:gd name="T56" fmla="*/ 469 w 811"/>
                <a:gd name="T57" fmla="*/ 471 h 472"/>
                <a:gd name="T58" fmla="*/ 643 w 811"/>
                <a:gd name="T59" fmla="*/ 471 h 472"/>
                <a:gd name="T60" fmla="*/ 810 w 811"/>
                <a:gd name="T61" fmla="*/ 292 h 472"/>
                <a:gd name="T62" fmla="*/ 629 w 811"/>
                <a:gd name="T63" fmla="*/ 112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11" h="472">
                  <a:moveTo>
                    <a:pt x="629" y="112"/>
                  </a:moveTo>
                  <a:lnTo>
                    <a:pt x="629" y="112"/>
                  </a:lnTo>
                  <a:cubicBezTo>
                    <a:pt x="613" y="112"/>
                    <a:pt x="597" y="114"/>
                    <a:pt x="581" y="118"/>
                  </a:cubicBezTo>
                  <a:cubicBezTo>
                    <a:pt x="554" y="48"/>
                    <a:pt x="486" y="0"/>
                    <a:pt x="409" y="0"/>
                  </a:cubicBezTo>
                  <a:cubicBezTo>
                    <a:pt x="319" y="0"/>
                    <a:pt x="244" y="64"/>
                    <a:pt x="228" y="152"/>
                  </a:cubicBezTo>
                  <a:cubicBezTo>
                    <a:pt x="208" y="143"/>
                    <a:pt x="187" y="139"/>
                    <a:pt x="167" y="139"/>
                  </a:cubicBezTo>
                  <a:cubicBezTo>
                    <a:pt x="75" y="139"/>
                    <a:pt x="0" y="214"/>
                    <a:pt x="0" y="306"/>
                  </a:cubicBezTo>
                  <a:cubicBezTo>
                    <a:pt x="0" y="388"/>
                    <a:pt x="61" y="459"/>
                    <a:pt x="144" y="470"/>
                  </a:cubicBezTo>
                  <a:cubicBezTo>
                    <a:pt x="344" y="471"/>
                    <a:pt x="344" y="471"/>
                    <a:pt x="344" y="471"/>
                  </a:cubicBezTo>
                  <a:lnTo>
                    <a:pt x="344" y="471"/>
                  </a:lnTo>
                  <a:cubicBezTo>
                    <a:pt x="351" y="471"/>
                    <a:pt x="356" y="466"/>
                    <a:pt x="356" y="459"/>
                  </a:cubicBezTo>
                  <a:cubicBezTo>
                    <a:pt x="356" y="453"/>
                    <a:pt x="351" y="447"/>
                    <a:pt x="344" y="447"/>
                  </a:cubicBezTo>
                  <a:cubicBezTo>
                    <a:pt x="147" y="447"/>
                    <a:pt x="147" y="447"/>
                    <a:pt x="147" y="447"/>
                  </a:cubicBezTo>
                  <a:cubicBezTo>
                    <a:pt x="76" y="437"/>
                    <a:pt x="24" y="377"/>
                    <a:pt x="24" y="306"/>
                  </a:cubicBezTo>
                  <a:cubicBezTo>
                    <a:pt x="24" y="227"/>
                    <a:pt x="88" y="162"/>
                    <a:pt x="167" y="162"/>
                  </a:cubicBezTo>
                  <a:cubicBezTo>
                    <a:pt x="189" y="162"/>
                    <a:pt x="211" y="168"/>
                    <a:pt x="232" y="179"/>
                  </a:cubicBezTo>
                  <a:cubicBezTo>
                    <a:pt x="236" y="181"/>
                    <a:pt x="239" y="181"/>
                    <a:pt x="243" y="179"/>
                  </a:cubicBezTo>
                  <a:cubicBezTo>
                    <a:pt x="246" y="177"/>
                    <a:pt x="249" y="174"/>
                    <a:pt x="249" y="169"/>
                  </a:cubicBezTo>
                  <a:cubicBezTo>
                    <a:pt x="257" y="86"/>
                    <a:pt x="326" y="24"/>
                    <a:pt x="409" y="24"/>
                  </a:cubicBezTo>
                  <a:cubicBezTo>
                    <a:pt x="480" y="24"/>
                    <a:pt x="541" y="70"/>
                    <a:pt x="563" y="137"/>
                  </a:cubicBezTo>
                  <a:cubicBezTo>
                    <a:pt x="564" y="140"/>
                    <a:pt x="566" y="142"/>
                    <a:pt x="568" y="143"/>
                  </a:cubicBezTo>
                  <a:cubicBezTo>
                    <a:pt x="571" y="146"/>
                    <a:pt x="574" y="146"/>
                    <a:pt x="578" y="144"/>
                  </a:cubicBezTo>
                  <a:cubicBezTo>
                    <a:pt x="595" y="138"/>
                    <a:pt x="612" y="135"/>
                    <a:pt x="629" y="135"/>
                  </a:cubicBezTo>
                  <a:cubicBezTo>
                    <a:pt x="715" y="135"/>
                    <a:pt x="786" y="206"/>
                    <a:pt x="786" y="292"/>
                  </a:cubicBezTo>
                  <a:cubicBezTo>
                    <a:pt x="786" y="374"/>
                    <a:pt x="722" y="442"/>
                    <a:pt x="642" y="448"/>
                  </a:cubicBezTo>
                  <a:cubicBezTo>
                    <a:pt x="469" y="447"/>
                    <a:pt x="469" y="447"/>
                    <a:pt x="469" y="447"/>
                  </a:cubicBezTo>
                  <a:lnTo>
                    <a:pt x="469" y="447"/>
                  </a:lnTo>
                  <a:cubicBezTo>
                    <a:pt x="463" y="447"/>
                    <a:pt x="458" y="453"/>
                    <a:pt x="458" y="460"/>
                  </a:cubicBezTo>
                  <a:cubicBezTo>
                    <a:pt x="458" y="466"/>
                    <a:pt x="463" y="471"/>
                    <a:pt x="469" y="471"/>
                  </a:cubicBezTo>
                  <a:cubicBezTo>
                    <a:pt x="643" y="471"/>
                    <a:pt x="643" y="471"/>
                    <a:pt x="643" y="471"/>
                  </a:cubicBezTo>
                  <a:cubicBezTo>
                    <a:pt x="736" y="464"/>
                    <a:pt x="810" y="385"/>
                    <a:pt x="810" y="292"/>
                  </a:cubicBezTo>
                  <a:cubicBezTo>
                    <a:pt x="810" y="192"/>
                    <a:pt x="729" y="112"/>
                    <a:pt x="629" y="11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1" name="Group 330"/>
          <p:cNvGrpSpPr/>
          <p:nvPr/>
        </p:nvGrpSpPr>
        <p:grpSpPr>
          <a:xfrm>
            <a:off x="7434671" y="2838284"/>
            <a:ext cx="340816" cy="255612"/>
            <a:chOff x="7434671" y="2838284"/>
            <a:chExt cx="340816" cy="255612"/>
          </a:xfrm>
          <a:solidFill>
            <a:srgbClr val="02D35F"/>
          </a:solidFill>
        </p:grpSpPr>
        <p:sp>
          <p:nvSpPr>
            <p:cNvPr id="1199" name="Freeform 79"/>
            <p:cNvSpPr>
              <a:spLocks noChangeArrowheads="1"/>
            </p:cNvSpPr>
            <p:nvPr/>
          </p:nvSpPr>
          <p:spPr bwMode="auto">
            <a:xfrm>
              <a:off x="7568034" y="2958680"/>
              <a:ext cx="72239" cy="135216"/>
            </a:xfrm>
            <a:custGeom>
              <a:avLst/>
              <a:gdLst>
                <a:gd name="T0" fmla="*/ 85 w 171"/>
                <a:gd name="T1" fmla="*/ 0 h 322"/>
                <a:gd name="T2" fmla="*/ 85 w 171"/>
                <a:gd name="T3" fmla="*/ 0 h 322"/>
                <a:gd name="T4" fmla="*/ 74 w 171"/>
                <a:gd name="T5" fmla="*/ 12 h 322"/>
                <a:gd name="T6" fmla="*/ 74 w 171"/>
                <a:gd name="T7" fmla="*/ 284 h 322"/>
                <a:gd name="T8" fmla="*/ 21 w 171"/>
                <a:gd name="T9" fmla="*/ 244 h 322"/>
                <a:gd name="T10" fmla="*/ 4 w 171"/>
                <a:gd name="T11" fmla="*/ 247 h 322"/>
                <a:gd name="T12" fmla="*/ 6 w 171"/>
                <a:gd name="T13" fmla="*/ 262 h 322"/>
                <a:gd name="T14" fmla="*/ 79 w 171"/>
                <a:gd name="T15" fmla="*/ 319 h 322"/>
                <a:gd name="T16" fmla="*/ 86 w 171"/>
                <a:gd name="T17" fmla="*/ 321 h 322"/>
                <a:gd name="T18" fmla="*/ 94 w 171"/>
                <a:gd name="T19" fmla="*/ 319 h 322"/>
                <a:gd name="T20" fmla="*/ 164 w 171"/>
                <a:gd name="T21" fmla="*/ 262 h 322"/>
                <a:gd name="T22" fmla="*/ 166 w 171"/>
                <a:gd name="T23" fmla="*/ 246 h 322"/>
                <a:gd name="T24" fmla="*/ 150 w 171"/>
                <a:gd name="T25" fmla="*/ 245 h 322"/>
                <a:gd name="T26" fmla="*/ 97 w 171"/>
                <a:gd name="T27" fmla="*/ 286 h 322"/>
                <a:gd name="T28" fmla="*/ 97 w 171"/>
                <a:gd name="T29" fmla="*/ 12 h 322"/>
                <a:gd name="T30" fmla="*/ 85 w 171"/>
                <a:gd name="T31" fmla="*/ 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1" h="322">
                  <a:moveTo>
                    <a:pt x="85" y="0"/>
                  </a:moveTo>
                  <a:lnTo>
                    <a:pt x="85" y="0"/>
                  </a:lnTo>
                  <a:cubicBezTo>
                    <a:pt x="79" y="0"/>
                    <a:pt x="74" y="5"/>
                    <a:pt x="74" y="12"/>
                  </a:cubicBezTo>
                  <a:cubicBezTo>
                    <a:pt x="74" y="284"/>
                    <a:pt x="74" y="284"/>
                    <a:pt x="74" y="284"/>
                  </a:cubicBezTo>
                  <a:cubicBezTo>
                    <a:pt x="21" y="244"/>
                    <a:pt x="21" y="244"/>
                    <a:pt x="21" y="244"/>
                  </a:cubicBezTo>
                  <a:cubicBezTo>
                    <a:pt x="15" y="241"/>
                    <a:pt x="8" y="242"/>
                    <a:pt x="4" y="247"/>
                  </a:cubicBezTo>
                  <a:cubicBezTo>
                    <a:pt x="0" y="251"/>
                    <a:pt x="1" y="258"/>
                    <a:pt x="6" y="262"/>
                  </a:cubicBezTo>
                  <a:cubicBezTo>
                    <a:pt x="79" y="319"/>
                    <a:pt x="79" y="319"/>
                    <a:pt x="79" y="319"/>
                  </a:cubicBezTo>
                  <a:cubicBezTo>
                    <a:pt x="81" y="320"/>
                    <a:pt x="84" y="321"/>
                    <a:pt x="86" y="321"/>
                  </a:cubicBezTo>
                  <a:cubicBezTo>
                    <a:pt x="89" y="321"/>
                    <a:pt x="92" y="320"/>
                    <a:pt x="94" y="319"/>
                  </a:cubicBezTo>
                  <a:cubicBezTo>
                    <a:pt x="164" y="262"/>
                    <a:pt x="164" y="262"/>
                    <a:pt x="164" y="262"/>
                  </a:cubicBezTo>
                  <a:cubicBezTo>
                    <a:pt x="170" y="258"/>
                    <a:pt x="170" y="251"/>
                    <a:pt x="166" y="246"/>
                  </a:cubicBezTo>
                  <a:cubicBezTo>
                    <a:pt x="162" y="242"/>
                    <a:pt x="155" y="241"/>
                    <a:pt x="150" y="245"/>
                  </a:cubicBezTo>
                  <a:cubicBezTo>
                    <a:pt x="97" y="286"/>
                    <a:pt x="97" y="286"/>
                    <a:pt x="97" y="286"/>
                  </a:cubicBezTo>
                  <a:cubicBezTo>
                    <a:pt x="97" y="12"/>
                    <a:pt x="97" y="12"/>
                    <a:pt x="97" y="12"/>
                  </a:cubicBezTo>
                  <a:cubicBezTo>
                    <a:pt x="97" y="5"/>
                    <a:pt x="92" y="0"/>
                    <a:pt x="85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0" name="Freeform 80"/>
            <p:cNvSpPr>
              <a:spLocks noChangeArrowheads="1"/>
            </p:cNvSpPr>
            <p:nvPr/>
          </p:nvSpPr>
          <p:spPr bwMode="auto">
            <a:xfrm>
              <a:off x="7434671" y="2838284"/>
              <a:ext cx="340816" cy="198191"/>
            </a:xfrm>
            <a:custGeom>
              <a:avLst/>
              <a:gdLst>
                <a:gd name="T0" fmla="*/ 629 w 811"/>
                <a:gd name="T1" fmla="*/ 111 h 472"/>
                <a:gd name="T2" fmla="*/ 629 w 811"/>
                <a:gd name="T3" fmla="*/ 111 h 472"/>
                <a:gd name="T4" fmla="*/ 581 w 811"/>
                <a:gd name="T5" fmla="*/ 118 h 472"/>
                <a:gd name="T6" fmla="*/ 409 w 811"/>
                <a:gd name="T7" fmla="*/ 0 h 472"/>
                <a:gd name="T8" fmla="*/ 228 w 811"/>
                <a:gd name="T9" fmla="*/ 151 h 472"/>
                <a:gd name="T10" fmla="*/ 168 w 811"/>
                <a:gd name="T11" fmla="*/ 139 h 472"/>
                <a:gd name="T12" fmla="*/ 0 w 811"/>
                <a:gd name="T13" fmla="*/ 306 h 472"/>
                <a:gd name="T14" fmla="*/ 145 w 811"/>
                <a:gd name="T15" fmla="*/ 470 h 472"/>
                <a:gd name="T16" fmla="*/ 345 w 811"/>
                <a:gd name="T17" fmla="*/ 470 h 472"/>
                <a:gd name="T18" fmla="*/ 345 w 811"/>
                <a:gd name="T19" fmla="*/ 470 h 472"/>
                <a:gd name="T20" fmla="*/ 356 w 811"/>
                <a:gd name="T21" fmla="*/ 459 h 472"/>
                <a:gd name="T22" fmla="*/ 345 w 811"/>
                <a:gd name="T23" fmla="*/ 447 h 472"/>
                <a:gd name="T24" fmla="*/ 147 w 811"/>
                <a:gd name="T25" fmla="*/ 447 h 472"/>
                <a:gd name="T26" fmla="*/ 24 w 811"/>
                <a:gd name="T27" fmla="*/ 306 h 472"/>
                <a:gd name="T28" fmla="*/ 168 w 811"/>
                <a:gd name="T29" fmla="*/ 162 h 472"/>
                <a:gd name="T30" fmla="*/ 232 w 811"/>
                <a:gd name="T31" fmla="*/ 179 h 472"/>
                <a:gd name="T32" fmla="*/ 244 w 811"/>
                <a:gd name="T33" fmla="*/ 179 h 472"/>
                <a:gd name="T34" fmla="*/ 249 w 811"/>
                <a:gd name="T35" fmla="*/ 169 h 472"/>
                <a:gd name="T36" fmla="*/ 409 w 811"/>
                <a:gd name="T37" fmla="*/ 24 h 472"/>
                <a:gd name="T38" fmla="*/ 564 w 811"/>
                <a:gd name="T39" fmla="*/ 136 h 472"/>
                <a:gd name="T40" fmla="*/ 569 w 811"/>
                <a:gd name="T41" fmla="*/ 143 h 472"/>
                <a:gd name="T42" fmla="*/ 578 w 811"/>
                <a:gd name="T43" fmla="*/ 144 h 472"/>
                <a:gd name="T44" fmla="*/ 629 w 811"/>
                <a:gd name="T45" fmla="*/ 135 h 472"/>
                <a:gd name="T46" fmla="*/ 786 w 811"/>
                <a:gd name="T47" fmla="*/ 292 h 472"/>
                <a:gd name="T48" fmla="*/ 643 w 811"/>
                <a:gd name="T49" fmla="*/ 447 h 472"/>
                <a:gd name="T50" fmla="*/ 470 w 811"/>
                <a:gd name="T51" fmla="*/ 447 h 472"/>
                <a:gd name="T52" fmla="*/ 470 w 811"/>
                <a:gd name="T53" fmla="*/ 447 h 472"/>
                <a:gd name="T54" fmla="*/ 458 w 811"/>
                <a:gd name="T55" fmla="*/ 459 h 472"/>
                <a:gd name="T56" fmla="*/ 470 w 811"/>
                <a:gd name="T57" fmla="*/ 471 h 472"/>
                <a:gd name="T58" fmla="*/ 644 w 811"/>
                <a:gd name="T59" fmla="*/ 471 h 472"/>
                <a:gd name="T60" fmla="*/ 810 w 811"/>
                <a:gd name="T61" fmla="*/ 292 h 472"/>
                <a:gd name="T62" fmla="*/ 629 w 811"/>
                <a:gd name="T63" fmla="*/ 111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11" h="472">
                  <a:moveTo>
                    <a:pt x="629" y="111"/>
                  </a:moveTo>
                  <a:lnTo>
                    <a:pt x="629" y="111"/>
                  </a:lnTo>
                  <a:cubicBezTo>
                    <a:pt x="613" y="111"/>
                    <a:pt x="598" y="113"/>
                    <a:pt x="581" y="118"/>
                  </a:cubicBezTo>
                  <a:cubicBezTo>
                    <a:pt x="554" y="47"/>
                    <a:pt x="486" y="0"/>
                    <a:pt x="409" y="0"/>
                  </a:cubicBezTo>
                  <a:cubicBezTo>
                    <a:pt x="320" y="0"/>
                    <a:pt x="245" y="64"/>
                    <a:pt x="228" y="151"/>
                  </a:cubicBezTo>
                  <a:cubicBezTo>
                    <a:pt x="208" y="143"/>
                    <a:pt x="189" y="139"/>
                    <a:pt x="168" y="139"/>
                  </a:cubicBezTo>
                  <a:cubicBezTo>
                    <a:pt x="75" y="139"/>
                    <a:pt x="0" y="214"/>
                    <a:pt x="0" y="306"/>
                  </a:cubicBezTo>
                  <a:cubicBezTo>
                    <a:pt x="0" y="388"/>
                    <a:pt x="62" y="459"/>
                    <a:pt x="145" y="470"/>
                  </a:cubicBezTo>
                  <a:cubicBezTo>
                    <a:pt x="345" y="470"/>
                    <a:pt x="345" y="470"/>
                    <a:pt x="345" y="470"/>
                  </a:cubicBezTo>
                  <a:lnTo>
                    <a:pt x="345" y="470"/>
                  </a:lnTo>
                  <a:cubicBezTo>
                    <a:pt x="351" y="470"/>
                    <a:pt x="356" y="465"/>
                    <a:pt x="356" y="459"/>
                  </a:cubicBezTo>
                  <a:cubicBezTo>
                    <a:pt x="356" y="453"/>
                    <a:pt x="351" y="447"/>
                    <a:pt x="345" y="447"/>
                  </a:cubicBezTo>
                  <a:cubicBezTo>
                    <a:pt x="147" y="447"/>
                    <a:pt x="147" y="447"/>
                    <a:pt x="147" y="447"/>
                  </a:cubicBezTo>
                  <a:cubicBezTo>
                    <a:pt x="77" y="437"/>
                    <a:pt x="24" y="377"/>
                    <a:pt x="24" y="306"/>
                  </a:cubicBezTo>
                  <a:cubicBezTo>
                    <a:pt x="24" y="227"/>
                    <a:pt x="89" y="162"/>
                    <a:pt x="168" y="162"/>
                  </a:cubicBezTo>
                  <a:cubicBezTo>
                    <a:pt x="190" y="162"/>
                    <a:pt x="212" y="167"/>
                    <a:pt x="232" y="179"/>
                  </a:cubicBezTo>
                  <a:cubicBezTo>
                    <a:pt x="237" y="180"/>
                    <a:pt x="241" y="180"/>
                    <a:pt x="244" y="179"/>
                  </a:cubicBezTo>
                  <a:cubicBezTo>
                    <a:pt x="247" y="177"/>
                    <a:pt x="249" y="174"/>
                    <a:pt x="249" y="169"/>
                  </a:cubicBezTo>
                  <a:cubicBezTo>
                    <a:pt x="257" y="86"/>
                    <a:pt x="326" y="24"/>
                    <a:pt x="409" y="24"/>
                  </a:cubicBezTo>
                  <a:cubicBezTo>
                    <a:pt x="480" y="24"/>
                    <a:pt x="542" y="68"/>
                    <a:pt x="564" y="136"/>
                  </a:cubicBezTo>
                  <a:cubicBezTo>
                    <a:pt x="565" y="139"/>
                    <a:pt x="567" y="142"/>
                    <a:pt x="569" y="143"/>
                  </a:cubicBezTo>
                  <a:cubicBezTo>
                    <a:pt x="572" y="144"/>
                    <a:pt x="575" y="145"/>
                    <a:pt x="578" y="144"/>
                  </a:cubicBezTo>
                  <a:cubicBezTo>
                    <a:pt x="596" y="138"/>
                    <a:pt x="612" y="135"/>
                    <a:pt x="629" y="135"/>
                  </a:cubicBezTo>
                  <a:cubicBezTo>
                    <a:pt x="716" y="135"/>
                    <a:pt x="786" y="205"/>
                    <a:pt x="786" y="292"/>
                  </a:cubicBezTo>
                  <a:cubicBezTo>
                    <a:pt x="786" y="372"/>
                    <a:pt x="723" y="441"/>
                    <a:pt x="643" y="447"/>
                  </a:cubicBezTo>
                  <a:cubicBezTo>
                    <a:pt x="470" y="447"/>
                    <a:pt x="470" y="447"/>
                    <a:pt x="470" y="447"/>
                  </a:cubicBezTo>
                  <a:lnTo>
                    <a:pt x="470" y="447"/>
                  </a:lnTo>
                  <a:cubicBezTo>
                    <a:pt x="464" y="447"/>
                    <a:pt x="458" y="453"/>
                    <a:pt x="458" y="459"/>
                  </a:cubicBezTo>
                  <a:cubicBezTo>
                    <a:pt x="458" y="466"/>
                    <a:pt x="464" y="471"/>
                    <a:pt x="470" y="471"/>
                  </a:cubicBezTo>
                  <a:cubicBezTo>
                    <a:pt x="644" y="471"/>
                    <a:pt x="644" y="471"/>
                    <a:pt x="644" y="471"/>
                  </a:cubicBezTo>
                  <a:cubicBezTo>
                    <a:pt x="736" y="464"/>
                    <a:pt x="810" y="385"/>
                    <a:pt x="810" y="292"/>
                  </a:cubicBezTo>
                  <a:cubicBezTo>
                    <a:pt x="810" y="192"/>
                    <a:pt x="729" y="111"/>
                    <a:pt x="629" y="11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0" name="Group 329"/>
          <p:cNvGrpSpPr/>
          <p:nvPr/>
        </p:nvGrpSpPr>
        <p:grpSpPr>
          <a:xfrm>
            <a:off x="8301529" y="2841988"/>
            <a:ext cx="340816" cy="248203"/>
            <a:chOff x="8301529" y="2841988"/>
            <a:chExt cx="340816" cy="248203"/>
          </a:xfrm>
          <a:solidFill>
            <a:srgbClr val="02D35F"/>
          </a:solidFill>
        </p:grpSpPr>
        <p:sp>
          <p:nvSpPr>
            <p:cNvPr id="1201" name="Freeform 81"/>
            <p:cNvSpPr>
              <a:spLocks noChangeArrowheads="1"/>
            </p:cNvSpPr>
            <p:nvPr/>
          </p:nvSpPr>
          <p:spPr bwMode="auto">
            <a:xfrm>
              <a:off x="8466381" y="2936453"/>
              <a:ext cx="81500" cy="153738"/>
            </a:xfrm>
            <a:custGeom>
              <a:avLst/>
              <a:gdLst>
                <a:gd name="T0" fmla="*/ 0 w 193"/>
                <a:gd name="T1" fmla="*/ 173 h 367"/>
                <a:gd name="T2" fmla="*/ 0 w 193"/>
                <a:gd name="T3" fmla="*/ 173 h 367"/>
                <a:gd name="T4" fmla="*/ 0 w 193"/>
                <a:gd name="T5" fmla="*/ 355 h 367"/>
                <a:gd name="T6" fmla="*/ 12 w 193"/>
                <a:gd name="T7" fmla="*/ 366 h 367"/>
                <a:gd name="T8" fmla="*/ 23 w 193"/>
                <a:gd name="T9" fmla="*/ 355 h 367"/>
                <a:gd name="T10" fmla="*/ 23 w 193"/>
                <a:gd name="T11" fmla="*/ 173 h 367"/>
                <a:gd name="T12" fmla="*/ 95 w 193"/>
                <a:gd name="T13" fmla="*/ 98 h 367"/>
                <a:gd name="T14" fmla="*/ 156 w 193"/>
                <a:gd name="T15" fmla="*/ 98 h 367"/>
                <a:gd name="T16" fmla="*/ 113 w 193"/>
                <a:gd name="T17" fmla="*/ 153 h 367"/>
                <a:gd name="T18" fmla="*/ 115 w 193"/>
                <a:gd name="T19" fmla="*/ 168 h 367"/>
                <a:gd name="T20" fmla="*/ 122 w 193"/>
                <a:gd name="T21" fmla="*/ 172 h 367"/>
                <a:gd name="T22" fmla="*/ 132 w 193"/>
                <a:gd name="T23" fmla="*/ 167 h 367"/>
                <a:gd name="T24" fmla="*/ 189 w 193"/>
                <a:gd name="T25" fmla="*/ 95 h 367"/>
                <a:gd name="T26" fmla="*/ 189 w 193"/>
                <a:gd name="T27" fmla="*/ 80 h 367"/>
                <a:gd name="T28" fmla="*/ 132 w 193"/>
                <a:gd name="T29" fmla="*/ 6 h 367"/>
                <a:gd name="T30" fmla="*/ 115 w 193"/>
                <a:gd name="T31" fmla="*/ 3 h 367"/>
                <a:gd name="T32" fmla="*/ 113 w 193"/>
                <a:gd name="T33" fmla="*/ 20 h 367"/>
                <a:gd name="T34" fmla="*/ 155 w 193"/>
                <a:gd name="T35" fmla="*/ 75 h 367"/>
                <a:gd name="T36" fmla="*/ 95 w 193"/>
                <a:gd name="T37" fmla="*/ 75 h 367"/>
                <a:gd name="T38" fmla="*/ 0 w 193"/>
                <a:gd name="T39" fmla="*/ 173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3" h="367">
                  <a:moveTo>
                    <a:pt x="0" y="173"/>
                  </a:moveTo>
                  <a:lnTo>
                    <a:pt x="0" y="173"/>
                  </a:lnTo>
                  <a:cubicBezTo>
                    <a:pt x="0" y="355"/>
                    <a:pt x="0" y="355"/>
                    <a:pt x="0" y="355"/>
                  </a:cubicBezTo>
                  <a:cubicBezTo>
                    <a:pt x="0" y="361"/>
                    <a:pt x="6" y="366"/>
                    <a:pt x="12" y="366"/>
                  </a:cubicBezTo>
                  <a:cubicBezTo>
                    <a:pt x="18" y="366"/>
                    <a:pt x="23" y="361"/>
                    <a:pt x="23" y="355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37"/>
                    <a:pt x="61" y="98"/>
                    <a:pt x="95" y="98"/>
                  </a:cubicBezTo>
                  <a:cubicBezTo>
                    <a:pt x="156" y="98"/>
                    <a:pt x="156" y="98"/>
                    <a:pt x="156" y="98"/>
                  </a:cubicBezTo>
                  <a:cubicBezTo>
                    <a:pt x="113" y="153"/>
                    <a:pt x="113" y="153"/>
                    <a:pt x="113" y="153"/>
                  </a:cubicBezTo>
                  <a:cubicBezTo>
                    <a:pt x="110" y="158"/>
                    <a:pt x="110" y="165"/>
                    <a:pt x="115" y="168"/>
                  </a:cubicBezTo>
                  <a:cubicBezTo>
                    <a:pt x="117" y="171"/>
                    <a:pt x="120" y="172"/>
                    <a:pt x="122" y="172"/>
                  </a:cubicBezTo>
                  <a:cubicBezTo>
                    <a:pt x="126" y="172"/>
                    <a:pt x="129" y="170"/>
                    <a:pt x="132" y="167"/>
                  </a:cubicBezTo>
                  <a:cubicBezTo>
                    <a:pt x="189" y="95"/>
                    <a:pt x="189" y="95"/>
                    <a:pt x="189" y="95"/>
                  </a:cubicBezTo>
                  <a:cubicBezTo>
                    <a:pt x="192" y="89"/>
                    <a:pt x="192" y="84"/>
                    <a:pt x="189" y="80"/>
                  </a:cubicBezTo>
                  <a:cubicBezTo>
                    <a:pt x="132" y="6"/>
                    <a:pt x="132" y="6"/>
                    <a:pt x="132" y="6"/>
                  </a:cubicBezTo>
                  <a:cubicBezTo>
                    <a:pt x="127" y="1"/>
                    <a:pt x="120" y="0"/>
                    <a:pt x="115" y="3"/>
                  </a:cubicBezTo>
                  <a:cubicBezTo>
                    <a:pt x="110" y="7"/>
                    <a:pt x="110" y="14"/>
                    <a:pt x="113" y="20"/>
                  </a:cubicBezTo>
                  <a:cubicBezTo>
                    <a:pt x="155" y="75"/>
                    <a:pt x="155" y="75"/>
                    <a:pt x="155" y="75"/>
                  </a:cubicBezTo>
                  <a:cubicBezTo>
                    <a:pt x="95" y="75"/>
                    <a:pt x="95" y="75"/>
                    <a:pt x="95" y="75"/>
                  </a:cubicBezTo>
                  <a:cubicBezTo>
                    <a:pt x="48" y="75"/>
                    <a:pt x="0" y="125"/>
                    <a:pt x="0" y="17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2" name="Freeform 82"/>
            <p:cNvSpPr>
              <a:spLocks noChangeArrowheads="1"/>
            </p:cNvSpPr>
            <p:nvPr/>
          </p:nvSpPr>
          <p:spPr bwMode="auto">
            <a:xfrm>
              <a:off x="8301529" y="2841988"/>
              <a:ext cx="340816" cy="198191"/>
            </a:xfrm>
            <a:custGeom>
              <a:avLst/>
              <a:gdLst>
                <a:gd name="T0" fmla="*/ 629 w 811"/>
                <a:gd name="T1" fmla="*/ 111 h 473"/>
                <a:gd name="T2" fmla="*/ 629 w 811"/>
                <a:gd name="T3" fmla="*/ 111 h 473"/>
                <a:gd name="T4" fmla="*/ 581 w 811"/>
                <a:gd name="T5" fmla="*/ 119 h 473"/>
                <a:gd name="T6" fmla="*/ 409 w 811"/>
                <a:gd name="T7" fmla="*/ 0 h 473"/>
                <a:gd name="T8" fmla="*/ 228 w 811"/>
                <a:gd name="T9" fmla="*/ 152 h 473"/>
                <a:gd name="T10" fmla="*/ 167 w 811"/>
                <a:gd name="T11" fmla="*/ 140 h 473"/>
                <a:gd name="T12" fmla="*/ 0 w 811"/>
                <a:gd name="T13" fmla="*/ 306 h 473"/>
                <a:gd name="T14" fmla="*/ 144 w 811"/>
                <a:gd name="T15" fmla="*/ 471 h 473"/>
                <a:gd name="T16" fmla="*/ 344 w 811"/>
                <a:gd name="T17" fmla="*/ 472 h 473"/>
                <a:gd name="T18" fmla="*/ 344 w 811"/>
                <a:gd name="T19" fmla="*/ 472 h 473"/>
                <a:gd name="T20" fmla="*/ 356 w 811"/>
                <a:gd name="T21" fmla="*/ 459 h 473"/>
                <a:gd name="T22" fmla="*/ 344 w 811"/>
                <a:gd name="T23" fmla="*/ 448 h 473"/>
                <a:gd name="T24" fmla="*/ 147 w 811"/>
                <a:gd name="T25" fmla="*/ 448 h 473"/>
                <a:gd name="T26" fmla="*/ 24 w 811"/>
                <a:gd name="T27" fmla="*/ 306 h 473"/>
                <a:gd name="T28" fmla="*/ 167 w 811"/>
                <a:gd name="T29" fmla="*/ 162 h 473"/>
                <a:gd name="T30" fmla="*/ 232 w 811"/>
                <a:gd name="T31" fmla="*/ 179 h 473"/>
                <a:gd name="T32" fmla="*/ 243 w 811"/>
                <a:gd name="T33" fmla="*/ 179 h 473"/>
                <a:gd name="T34" fmla="*/ 249 w 811"/>
                <a:gd name="T35" fmla="*/ 170 h 473"/>
                <a:gd name="T36" fmla="*/ 409 w 811"/>
                <a:gd name="T37" fmla="*/ 24 h 473"/>
                <a:gd name="T38" fmla="*/ 563 w 811"/>
                <a:gd name="T39" fmla="*/ 138 h 473"/>
                <a:gd name="T40" fmla="*/ 568 w 811"/>
                <a:gd name="T41" fmla="*/ 144 h 473"/>
                <a:gd name="T42" fmla="*/ 578 w 811"/>
                <a:gd name="T43" fmla="*/ 145 h 473"/>
                <a:gd name="T44" fmla="*/ 629 w 811"/>
                <a:gd name="T45" fmla="*/ 135 h 473"/>
                <a:gd name="T46" fmla="*/ 786 w 811"/>
                <a:gd name="T47" fmla="*/ 293 h 473"/>
                <a:gd name="T48" fmla="*/ 642 w 811"/>
                <a:gd name="T49" fmla="*/ 449 h 473"/>
                <a:gd name="T50" fmla="*/ 469 w 811"/>
                <a:gd name="T51" fmla="*/ 448 h 473"/>
                <a:gd name="T52" fmla="*/ 469 w 811"/>
                <a:gd name="T53" fmla="*/ 448 h 473"/>
                <a:gd name="T54" fmla="*/ 458 w 811"/>
                <a:gd name="T55" fmla="*/ 460 h 473"/>
                <a:gd name="T56" fmla="*/ 469 w 811"/>
                <a:gd name="T57" fmla="*/ 472 h 473"/>
                <a:gd name="T58" fmla="*/ 643 w 811"/>
                <a:gd name="T59" fmla="*/ 472 h 473"/>
                <a:gd name="T60" fmla="*/ 810 w 811"/>
                <a:gd name="T61" fmla="*/ 293 h 473"/>
                <a:gd name="T62" fmla="*/ 629 w 811"/>
                <a:gd name="T63" fmla="*/ 111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11" h="473">
                  <a:moveTo>
                    <a:pt x="629" y="111"/>
                  </a:moveTo>
                  <a:lnTo>
                    <a:pt x="629" y="111"/>
                  </a:lnTo>
                  <a:cubicBezTo>
                    <a:pt x="613" y="111"/>
                    <a:pt x="597" y="115"/>
                    <a:pt x="581" y="119"/>
                  </a:cubicBezTo>
                  <a:cubicBezTo>
                    <a:pt x="554" y="48"/>
                    <a:pt x="486" y="0"/>
                    <a:pt x="409" y="0"/>
                  </a:cubicBezTo>
                  <a:cubicBezTo>
                    <a:pt x="319" y="0"/>
                    <a:pt x="244" y="65"/>
                    <a:pt x="228" y="152"/>
                  </a:cubicBezTo>
                  <a:cubicBezTo>
                    <a:pt x="208" y="144"/>
                    <a:pt x="187" y="140"/>
                    <a:pt x="167" y="140"/>
                  </a:cubicBezTo>
                  <a:cubicBezTo>
                    <a:pt x="75" y="140"/>
                    <a:pt x="0" y="215"/>
                    <a:pt x="0" y="306"/>
                  </a:cubicBezTo>
                  <a:cubicBezTo>
                    <a:pt x="0" y="388"/>
                    <a:pt x="61" y="459"/>
                    <a:pt x="144" y="471"/>
                  </a:cubicBezTo>
                  <a:cubicBezTo>
                    <a:pt x="344" y="472"/>
                    <a:pt x="344" y="472"/>
                    <a:pt x="344" y="472"/>
                  </a:cubicBezTo>
                  <a:lnTo>
                    <a:pt x="344" y="472"/>
                  </a:lnTo>
                  <a:cubicBezTo>
                    <a:pt x="351" y="472"/>
                    <a:pt x="356" y="466"/>
                    <a:pt x="356" y="459"/>
                  </a:cubicBezTo>
                  <a:cubicBezTo>
                    <a:pt x="356" y="453"/>
                    <a:pt x="351" y="448"/>
                    <a:pt x="344" y="448"/>
                  </a:cubicBezTo>
                  <a:cubicBezTo>
                    <a:pt x="147" y="448"/>
                    <a:pt x="147" y="448"/>
                    <a:pt x="147" y="448"/>
                  </a:cubicBezTo>
                  <a:cubicBezTo>
                    <a:pt x="77" y="437"/>
                    <a:pt x="24" y="377"/>
                    <a:pt x="24" y="306"/>
                  </a:cubicBezTo>
                  <a:cubicBezTo>
                    <a:pt x="24" y="227"/>
                    <a:pt x="88" y="162"/>
                    <a:pt x="167" y="162"/>
                  </a:cubicBezTo>
                  <a:cubicBezTo>
                    <a:pt x="189" y="162"/>
                    <a:pt x="211" y="169"/>
                    <a:pt x="232" y="179"/>
                  </a:cubicBezTo>
                  <a:cubicBezTo>
                    <a:pt x="236" y="181"/>
                    <a:pt x="239" y="181"/>
                    <a:pt x="243" y="179"/>
                  </a:cubicBezTo>
                  <a:cubicBezTo>
                    <a:pt x="247" y="177"/>
                    <a:pt x="249" y="174"/>
                    <a:pt x="249" y="170"/>
                  </a:cubicBezTo>
                  <a:cubicBezTo>
                    <a:pt x="257" y="86"/>
                    <a:pt x="326" y="24"/>
                    <a:pt x="409" y="24"/>
                  </a:cubicBezTo>
                  <a:cubicBezTo>
                    <a:pt x="480" y="24"/>
                    <a:pt x="541" y="70"/>
                    <a:pt x="563" y="138"/>
                  </a:cubicBezTo>
                  <a:cubicBezTo>
                    <a:pt x="564" y="140"/>
                    <a:pt x="566" y="143"/>
                    <a:pt x="568" y="144"/>
                  </a:cubicBezTo>
                  <a:cubicBezTo>
                    <a:pt x="571" y="146"/>
                    <a:pt x="574" y="146"/>
                    <a:pt x="578" y="145"/>
                  </a:cubicBezTo>
                  <a:cubicBezTo>
                    <a:pt x="595" y="139"/>
                    <a:pt x="612" y="135"/>
                    <a:pt x="629" y="135"/>
                  </a:cubicBezTo>
                  <a:cubicBezTo>
                    <a:pt x="715" y="135"/>
                    <a:pt x="786" y="206"/>
                    <a:pt x="786" y="293"/>
                  </a:cubicBezTo>
                  <a:cubicBezTo>
                    <a:pt x="786" y="374"/>
                    <a:pt x="722" y="441"/>
                    <a:pt x="642" y="449"/>
                  </a:cubicBezTo>
                  <a:cubicBezTo>
                    <a:pt x="469" y="448"/>
                    <a:pt x="469" y="448"/>
                    <a:pt x="469" y="448"/>
                  </a:cubicBezTo>
                  <a:lnTo>
                    <a:pt x="469" y="448"/>
                  </a:lnTo>
                  <a:cubicBezTo>
                    <a:pt x="463" y="448"/>
                    <a:pt x="458" y="453"/>
                    <a:pt x="458" y="460"/>
                  </a:cubicBezTo>
                  <a:cubicBezTo>
                    <a:pt x="457" y="466"/>
                    <a:pt x="463" y="472"/>
                    <a:pt x="469" y="472"/>
                  </a:cubicBezTo>
                  <a:cubicBezTo>
                    <a:pt x="643" y="472"/>
                    <a:pt x="643" y="472"/>
                    <a:pt x="643" y="472"/>
                  </a:cubicBezTo>
                  <a:cubicBezTo>
                    <a:pt x="736" y="464"/>
                    <a:pt x="810" y="385"/>
                    <a:pt x="810" y="293"/>
                  </a:cubicBezTo>
                  <a:cubicBezTo>
                    <a:pt x="810" y="193"/>
                    <a:pt x="729" y="111"/>
                    <a:pt x="629" y="11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2" name="Group 341"/>
          <p:cNvGrpSpPr/>
          <p:nvPr/>
        </p:nvGrpSpPr>
        <p:grpSpPr>
          <a:xfrm>
            <a:off x="3102230" y="3790346"/>
            <a:ext cx="340816" cy="235238"/>
            <a:chOff x="3102230" y="3790346"/>
            <a:chExt cx="340816" cy="235238"/>
          </a:xfrm>
          <a:solidFill>
            <a:srgbClr val="02D35F"/>
          </a:solidFill>
        </p:grpSpPr>
        <p:sp>
          <p:nvSpPr>
            <p:cNvPr id="1203" name="Freeform 83"/>
            <p:cNvSpPr>
              <a:spLocks noChangeArrowheads="1"/>
            </p:cNvSpPr>
            <p:nvPr/>
          </p:nvSpPr>
          <p:spPr bwMode="auto">
            <a:xfrm>
              <a:off x="3102230" y="3790346"/>
              <a:ext cx="340816" cy="198191"/>
            </a:xfrm>
            <a:custGeom>
              <a:avLst/>
              <a:gdLst>
                <a:gd name="T0" fmla="*/ 629 w 810"/>
                <a:gd name="T1" fmla="*/ 111 h 473"/>
                <a:gd name="T2" fmla="*/ 629 w 810"/>
                <a:gd name="T3" fmla="*/ 111 h 473"/>
                <a:gd name="T4" fmla="*/ 581 w 810"/>
                <a:gd name="T5" fmla="*/ 119 h 473"/>
                <a:gd name="T6" fmla="*/ 409 w 810"/>
                <a:gd name="T7" fmla="*/ 0 h 473"/>
                <a:gd name="T8" fmla="*/ 228 w 810"/>
                <a:gd name="T9" fmla="*/ 151 h 473"/>
                <a:gd name="T10" fmla="*/ 166 w 810"/>
                <a:gd name="T11" fmla="*/ 140 h 473"/>
                <a:gd name="T12" fmla="*/ 0 w 810"/>
                <a:gd name="T13" fmla="*/ 306 h 473"/>
                <a:gd name="T14" fmla="*/ 144 w 810"/>
                <a:gd name="T15" fmla="*/ 471 h 473"/>
                <a:gd name="T16" fmla="*/ 165 w 810"/>
                <a:gd name="T17" fmla="*/ 471 h 473"/>
                <a:gd name="T18" fmla="*/ 164 w 810"/>
                <a:gd name="T19" fmla="*/ 448 h 473"/>
                <a:gd name="T20" fmla="*/ 146 w 810"/>
                <a:gd name="T21" fmla="*/ 448 h 473"/>
                <a:gd name="T22" fmla="*/ 24 w 810"/>
                <a:gd name="T23" fmla="*/ 306 h 473"/>
                <a:gd name="T24" fmla="*/ 166 w 810"/>
                <a:gd name="T25" fmla="*/ 162 h 473"/>
                <a:gd name="T26" fmla="*/ 232 w 810"/>
                <a:gd name="T27" fmla="*/ 179 h 473"/>
                <a:gd name="T28" fmla="*/ 243 w 810"/>
                <a:gd name="T29" fmla="*/ 179 h 473"/>
                <a:gd name="T30" fmla="*/ 249 w 810"/>
                <a:gd name="T31" fmla="*/ 170 h 473"/>
                <a:gd name="T32" fmla="*/ 409 w 810"/>
                <a:gd name="T33" fmla="*/ 24 h 473"/>
                <a:gd name="T34" fmla="*/ 562 w 810"/>
                <a:gd name="T35" fmla="*/ 136 h 473"/>
                <a:gd name="T36" fmla="*/ 568 w 810"/>
                <a:gd name="T37" fmla="*/ 144 h 473"/>
                <a:gd name="T38" fmla="*/ 578 w 810"/>
                <a:gd name="T39" fmla="*/ 145 h 473"/>
                <a:gd name="T40" fmla="*/ 629 w 810"/>
                <a:gd name="T41" fmla="*/ 135 h 473"/>
                <a:gd name="T42" fmla="*/ 786 w 810"/>
                <a:gd name="T43" fmla="*/ 293 h 473"/>
                <a:gd name="T44" fmla="*/ 641 w 810"/>
                <a:gd name="T45" fmla="*/ 448 h 473"/>
                <a:gd name="T46" fmla="*/ 621 w 810"/>
                <a:gd name="T47" fmla="*/ 448 h 473"/>
                <a:gd name="T48" fmla="*/ 621 w 810"/>
                <a:gd name="T49" fmla="*/ 472 h 473"/>
                <a:gd name="T50" fmla="*/ 636 w 810"/>
                <a:gd name="T51" fmla="*/ 472 h 473"/>
                <a:gd name="T52" fmla="*/ 642 w 810"/>
                <a:gd name="T53" fmla="*/ 472 h 473"/>
                <a:gd name="T54" fmla="*/ 809 w 810"/>
                <a:gd name="T55" fmla="*/ 293 h 473"/>
                <a:gd name="T56" fmla="*/ 629 w 810"/>
                <a:gd name="T57" fmla="*/ 111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10" h="473">
                  <a:moveTo>
                    <a:pt x="629" y="111"/>
                  </a:moveTo>
                  <a:lnTo>
                    <a:pt x="629" y="111"/>
                  </a:lnTo>
                  <a:cubicBezTo>
                    <a:pt x="613" y="111"/>
                    <a:pt x="597" y="114"/>
                    <a:pt x="581" y="119"/>
                  </a:cubicBezTo>
                  <a:cubicBezTo>
                    <a:pt x="554" y="47"/>
                    <a:pt x="486" y="0"/>
                    <a:pt x="409" y="0"/>
                  </a:cubicBezTo>
                  <a:cubicBezTo>
                    <a:pt x="319" y="0"/>
                    <a:pt x="244" y="65"/>
                    <a:pt x="228" y="151"/>
                  </a:cubicBezTo>
                  <a:cubicBezTo>
                    <a:pt x="208" y="144"/>
                    <a:pt x="187" y="140"/>
                    <a:pt x="166" y="140"/>
                  </a:cubicBezTo>
                  <a:cubicBezTo>
                    <a:pt x="75" y="140"/>
                    <a:pt x="0" y="215"/>
                    <a:pt x="0" y="306"/>
                  </a:cubicBezTo>
                  <a:cubicBezTo>
                    <a:pt x="0" y="393"/>
                    <a:pt x="63" y="464"/>
                    <a:pt x="144" y="471"/>
                  </a:cubicBezTo>
                  <a:cubicBezTo>
                    <a:pt x="149" y="471"/>
                    <a:pt x="165" y="471"/>
                    <a:pt x="165" y="471"/>
                  </a:cubicBezTo>
                  <a:cubicBezTo>
                    <a:pt x="164" y="448"/>
                    <a:pt x="164" y="448"/>
                    <a:pt x="164" y="448"/>
                  </a:cubicBezTo>
                  <a:cubicBezTo>
                    <a:pt x="164" y="448"/>
                    <a:pt x="150" y="448"/>
                    <a:pt x="146" y="448"/>
                  </a:cubicBezTo>
                  <a:cubicBezTo>
                    <a:pt x="77" y="442"/>
                    <a:pt x="24" y="380"/>
                    <a:pt x="24" y="306"/>
                  </a:cubicBezTo>
                  <a:cubicBezTo>
                    <a:pt x="24" y="227"/>
                    <a:pt x="87" y="162"/>
                    <a:pt x="166" y="162"/>
                  </a:cubicBezTo>
                  <a:cubicBezTo>
                    <a:pt x="189" y="162"/>
                    <a:pt x="211" y="168"/>
                    <a:pt x="232" y="179"/>
                  </a:cubicBezTo>
                  <a:cubicBezTo>
                    <a:pt x="235" y="180"/>
                    <a:pt x="239" y="180"/>
                    <a:pt x="243" y="179"/>
                  </a:cubicBezTo>
                  <a:cubicBezTo>
                    <a:pt x="247" y="177"/>
                    <a:pt x="249" y="174"/>
                    <a:pt x="249" y="170"/>
                  </a:cubicBezTo>
                  <a:cubicBezTo>
                    <a:pt x="257" y="86"/>
                    <a:pt x="326" y="24"/>
                    <a:pt x="409" y="24"/>
                  </a:cubicBezTo>
                  <a:cubicBezTo>
                    <a:pt x="480" y="24"/>
                    <a:pt x="541" y="69"/>
                    <a:pt x="562" y="136"/>
                  </a:cubicBezTo>
                  <a:cubicBezTo>
                    <a:pt x="563" y="140"/>
                    <a:pt x="565" y="143"/>
                    <a:pt x="568" y="144"/>
                  </a:cubicBezTo>
                  <a:cubicBezTo>
                    <a:pt x="571" y="145"/>
                    <a:pt x="575" y="146"/>
                    <a:pt x="578" y="145"/>
                  </a:cubicBezTo>
                  <a:cubicBezTo>
                    <a:pt x="595" y="139"/>
                    <a:pt x="612" y="135"/>
                    <a:pt x="629" y="135"/>
                  </a:cubicBezTo>
                  <a:cubicBezTo>
                    <a:pt x="715" y="135"/>
                    <a:pt x="786" y="205"/>
                    <a:pt x="786" y="293"/>
                  </a:cubicBezTo>
                  <a:cubicBezTo>
                    <a:pt x="786" y="375"/>
                    <a:pt x="721" y="446"/>
                    <a:pt x="641" y="448"/>
                  </a:cubicBezTo>
                  <a:cubicBezTo>
                    <a:pt x="637" y="449"/>
                    <a:pt x="621" y="448"/>
                    <a:pt x="621" y="448"/>
                  </a:cubicBezTo>
                  <a:cubicBezTo>
                    <a:pt x="621" y="472"/>
                    <a:pt x="621" y="472"/>
                    <a:pt x="621" y="472"/>
                  </a:cubicBezTo>
                  <a:cubicBezTo>
                    <a:pt x="621" y="472"/>
                    <a:pt x="630" y="472"/>
                    <a:pt x="636" y="472"/>
                  </a:cubicBezTo>
                  <a:cubicBezTo>
                    <a:pt x="639" y="472"/>
                    <a:pt x="641" y="472"/>
                    <a:pt x="642" y="472"/>
                  </a:cubicBezTo>
                  <a:cubicBezTo>
                    <a:pt x="735" y="469"/>
                    <a:pt x="809" y="387"/>
                    <a:pt x="809" y="293"/>
                  </a:cubicBezTo>
                  <a:cubicBezTo>
                    <a:pt x="809" y="193"/>
                    <a:pt x="729" y="111"/>
                    <a:pt x="629" y="11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4" name="Freeform 84"/>
            <p:cNvSpPr>
              <a:spLocks noChangeArrowheads="1"/>
            </p:cNvSpPr>
            <p:nvPr/>
          </p:nvSpPr>
          <p:spPr bwMode="auto">
            <a:xfrm>
              <a:off x="3194843" y="3897778"/>
              <a:ext cx="148181" cy="127806"/>
            </a:xfrm>
            <a:custGeom>
              <a:avLst/>
              <a:gdLst>
                <a:gd name="T0" fmla="*/ 339 w 351"/>
                <a:gd name="T1" fmla="*/ 0 h 305"/>
                <a:gd name="T2" fmla="*/ 339 w 351"/>
                <a:gd name="T3" fmla="*/ 0 h 305"/>
                <a:gd name="T4" fmla="*/ 12 w 351"/>
                <a:gd name="T5" fmla="*/ 0 h 305"/>
                <a:gd name="T6" fmla="*/ 0 w 351"/>
                <a:gd name="T7" fmla="*/ 12 h 305"/>
                <a:gd name="T8" fmla="*/ 0 w 351"/>
                <a:gd name="T9" fmla="*/ 292 h 305"/>
                <a:gd name="T10" fmla="*/ 12 w 351"/>
                <a:gd name="T11" fmla="*/ 304 h 305"/>
                <a:gd name="T12" fmla="*/ 339 w 351"/>
                <a:gd name="T13" fmla="*/ 304 h 305"/>
                <a:gd name="T14" fmla="*/ 350 w 351"/>
                <a:gd name="T15" fmla="*/ 292 h 305"/>
                <a:gd name="T16" fmla="*/ 350 w 351"/>
                <a:gd name="T17" fmla="*/ 12 h 305"/>
                <a:gd name="T18" fmla="*/ 339 w 351"/>
                <a:gd name="T19" fmla="*/ 0 h 305"/>
                <a:gd name="T20" fmla="*/ 327 w 351"/>
                <a:gd name="T21" fmla="*/ 280 h 305"/>
                <a:gd name="T22" fmla="*/ 327 w 351"/>
                <a:gd name="T23" fmla="*/ 280 h 305"/>
                <a:gd name="T24" fmla="*/ 23 w 351"/>
                <a:gd name="T25" fmla="*/ 280 h 305"/>
                <a:gd name="T26" fmla="*/ 23 w 351"/>
                <a:gd name="T27" fmla="*/ 24 h 305"/>
                <a:gd name="T28" fmla="*/ 327 w 351"/>
                <a:gd name="T29" fmla="*/ 24 h 305"/>
                <a:gd name="T30" fmla="*/ 327 w 351"/>
                <a:gd name="T31" fmla="*/ 28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1" h="305">
                  <a:moveTo>
                    <a:pt x="339" y="0"/>
                  </a:moveTo>
                  <a:lnTo>
                    <a:pt x="339" y="0"/>
                  </a:ln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9"/>
                    <a:pt x="6" y="304"/>
                    <a:pt x="12" y="304"/>
                  </a:cubicBezTo>
                  <a:cubicBezTo>
                    <a:pt x="339" y="304"/>
                    <a:pt x="339" y="304"/>
                    <a:pt x="339" y="304"/>
                  </a:cubicBezTo>
                  <a:cubicBezTo>
                    <a:pt x="345" y="304"/>
                    <a:pt x="350" y="299"/>
                    <a:pt x="350" y="292"/>
                  </a:cubicBezTo>
                  <a:cubicBezTo>
                    <a:pt x="350" y="12"/>
                    <a:pt x="350" y="12"/>
                    <a:pt x="350" y="12"/>
                  </a:cubicBezTo>
                  <a:cubicBezTo>
                    <a:pt x="350" y="5"/>
                    <a:pt x="345" y="0"/>
                    <a:pt x="339" y="0"/>
                  </a:cubicBezTo>
                  <a:close/>
                  <a:moveTo>
                    <a:pt x="327" y="280"/>
                  </a:moveTo>
                  <a:lnTo>
                    <a:pt x="327" y="280"/>
                  </a:lnTo>
                  <a:cubicBezTo>
                    <a:pt x="23" y="280"/>
                    <a:pt x="23" y="280"/>
                    <a:pt x="23" y="280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327" y="24"/>
                    <a:pt x="327" y="24"/>
                    <a:pt x="327" y="24"/>
                  </a:cubicBezTo>
                  <a:lnTo>
                    <a:pt x="327" y="28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5" name="Freeform 85"/>
            <p:cNvSpPr>
              <a:spLocks noChangeArrowheads="1"/>
            </p:cNvSpPr>
            <p:nvPr/>
          </p:nvSpPr>
          <p:spPr bwMode="auto">
            <a:xfrm>
              <a:off x="3217071" y="3916300"/>
              <a:ext cx="35192" cy="35192"/>
            </a:xfrm>
            <a:custGeom>
              <a:avLst/>
              <a:gdLst>
                <a:gd name="T0" fmla="*/ 40 w 82"/>
                <a:gd name="T1" fmla="*/ 82 h 83"/>
                <a:gd name="T2" fmla="*/ 40 w 82"/>
                <a:gd name="T3" fmla="*/ 82 h 83"/>
                <a:gd name="T4" fmla="*/ 81 w 82"/>
                <a:gd name="T5" fmla="*/ 42 h 83"/>
                <a:gd name="T6" fmla="*/ 40 w 82"/>
                <a:gd name="T7" fmla="*/ 0 h 83"/>
                <a:gd name="T8" fmla="*/ 0 w 82"/>
                <a:gd name="T9" fmla="*/ 42 h 83"/>
                <a:gd name="T10" fmla="*/ 40 w 82"/>
                <a:gd name="T11" fmla="*/ 82 h 83"/>
                <a:gd name="T12" fmla="*/ 40 w 82"/>
                <a:gd name="T13" fmla="*/ 24 h 83"/>
                <a:gd name="T14" fmla="*/ 40 w 82"/>
                <a:gd name="T15" fmla="*/ 24 h 83"/>
                <a:gd name="T16" fmla="*/ 58 w 82"/>
                <a:gd name="T17" fmla="*/ 42 h 83"/>
                <a:gd name="T18" fmla="*/ 40 w 82"/>
                <a:gd name="T19" fmla="*/ 58 h 83"/>
                <a:gd name="T20" fmla="*/ 22 w 82"/>
                <a:gd name="T21" fmla="*/ 42 h 83"/>
                <a:gd name="T22" fmla="*/ 40 w 82"/>
                <a:gd name="T23" fmla="*/ 24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" h="83">
                  <a:moveTo>
                    <a:pt x="40" y="82"/>
                  </a:moveTo>
                  <a:lnTo>
                    <a:pt x="40" y="82"/>
                  </a:lnTo>
                  <a:cubicBezTo>
                    <a:pt x="63" y="82"/>
                    <a:pt x="81" y="63"/>
                    <a:pt x="81" y="42"/>
                  </a:cubicBezTo>
                  <a:cubicBezTo>
                    <a:pt x="81" y="19"/>
                    <a:pt x="63" y="0"/>
                    <a:pt x="40" y="0"/>
                  </a:cubicBezTo>
                  <a:cubicBezTo>
                    <a:pt x="17" y="0"/>
                    <a:pt x="0" y="19"/>
                    <a:pt x="0" y="42"/>
                  </a:cubicBezTo>
                  <a:cubicBezTo>
                    <a:pt x="0" y="63"/>
                    <a:pt x="17" y="82"/>
                    <a:pt x="40" y="82"/>
                  </a:cubicBezTo>
                  <a:close/>
                  <a:moveTo>
                    <a:pt x="40" y="24"/>
                  </a:moveTo>
                  <a:lnTo>
                    <a:pt x="40" y="24"/>
                  </a:lnTo>
                  <a:cubicBezTo>
                    <a:pt x="50" y="24"/>
                    <a:pt x="58" y="31"/>
                    <a:pt x="58" y="42"/>
                  </a:cubicBezTo>
                  <a:cubicBezTo>
                    <a:pt x="58" y="51"/>
                    <a:pt x="50" y="58"/>
                    <a:pt x="40" y="58"/>
                  </a:cubicBezTo>
                  <a:cubicBezTo>
                    <a:pt x="31" y="58"/>
                    <a:pt x="22" y="51"/>
                    <a:pt x="22" y="42"/>
                  </a:cubicBezTo>
                  <a:cubicBezTo>
                    <a:pt x="22" y="31"/>
                    <a:pt x="31" y="24"/>
                    <a:pt x="40" y="2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6" name="Freeform 86"/>
            <p:cNvSpPr>
              <a:spLocks noChangeArrowheads="1"/>
            </p:cNvSpPr>
            <p:nvPr/>
          </p:nvSpPr>
          <p:spPr bwMode="auto">
            <a:xfrm>
              <a:off x="3215218" y="3938527"/>
              <a:ext cx="103727" cy="68533"/>
            </a:xfrm>
            <a:custGeom>
              <a:avLst/>
              <a:gdLst>
                <a:gd name="T0" fmla="*/ 13 w 245"/>
                <a:gd name="T1" fmla="*/ 161 h 162"/>
                <a:gd name="T2" fmla="*/ 13 w 245"/>
                <a:gd name="T3" fmla="*/ 161 h 162"/>
                <a:gd name="T4" fmla="*/ 232 w 245"/>
                <a:gd name="T5" fmla="*/ 161 h 162"/>
                <a:gd name="T6" fmla="*/ 241 w 245"/>
                <a:gd name="T7" fmla="*/ 157 h 162"/>
                <a:gd name="T8" fmla="*/ 243 w 245"/>
                <a:gd name="T9" fmla="*/ 147 h 162"/>
                <a:gd name="T10" fmla="*/ 214 w 245"/>
                <a:gd name="T11" fmla="*/ 10 h 162"/>
                <a:gd name="T12" fmla="*/ 206 w 245"/>
                <a:gd name="T13" fmla="*/ 1 h 162"/>
                <a:gd name="T14" fmla="*/ 194 w 245"/>
                <a:gd name="T15" fmla="*/ 5 h 162"/>
                <a:gd name="T16" fmla="*/ 126 w 245"/>
                <a:gd name="T17" fmla="*/ 84 h 162"/>
                <a:gd name="T18" fmla="*/ 54 w 245"/>
                <a:gd name="T19" fmla="*/ 56 h 162"/>
                <a:gd name="T20" fmla="*/ 39 w 245"/>
                <a:gd name="T21" fmla="*/ 62 h 162"/>
                <a:gd name="T22" fmla="*/ 3 w 245"/>
                <a:gd name="T23" fmla="*/ 145 h 162"/>
                <a:gd name="T24" fmla="*/ 4 w 245"/>
                <a:gd name="T25" fmla="*/ 156 h 162"/>
                <a:gd name="T26" fmla="*/ 13 w 245"/>
                <a:gd name="T27" fmla="*/ 161 h 162"/>
                <a:gd name="T28" fmla="*/ 56 w 245"/>
                <a:gd name="T29" fmla="*/ 82 h 162"/>
                <a:gd name="T30" fmla="*/ 56 w 245"/>
                <a:gd name="T31" fmla="*/ 82 h 162"/>
                <a:gd name="T32" fmla="*/ 125 w 245"/>
                <a:gd name="T33" fmla="*/ 109 h 162"/>
                <a:gd name="T34" fmla="*/ 139 w 245"/>
                <a:gd name="T35" fmla="*/ 105 h 162"/>
                <a:gd name="T36" fmla="*/ 196 w 245"/>
                <a:gd name="T37" fmla="*/ 38 h 162"/>
                <a:gd name="T38" fmla="*/ 218 w 245"/>
                <a:gd name="T39" fmla="*/ 137 h 162"/>
                <a:gd name="T40" fmla="*/ 32 w 245"/>
                <a:gd name="T41" fmla="*/ 137 h 162"/>
                <a:gd name="T42" fmla="*/ 56 w 245"/>
                <a:gd name="T43" fmla="*/ 8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5" h="162">
                  <a:moveTo>
                    <a:pt x="13" y="161"/>
                  </a:moveTo>
                  <a:lnTo>
                    <a:pt x="13" y="161"/>
                  </a:lnTo>
                  <a:cubicBezTo>
                    <a:pt x="232" y="161"/>
                    <a:pt x="232" y="161"/>
                    <a:pt x="232" y="161"/>
                  </a:cubicBezTo>
                  <a:cubicBezTo>
                    <a:pt x="236" y="161"/>
                    <a:pt x="239" y="159"/>
                    <a:pt x="241" y="157"/>
                  </a:cubicBezTo>
                  <a:cubicBezTo>
                    <a:pt x="243" y="154"/>
                    <a:pt x="244" y="151"/>
                    <a:pt x="243" y="147"/>
                  </a:cubicBezTo>
                  <a:cubicBezTo>
                    <a:pt x="214" y="10"/>
                    <a:pt x="214" y="10"/>
                    <a:pt x="214" y="10"/>
                  </a:cubicBezTo>
                  <a:cubicBezTo>
                    <a:pt x="214" y="5"/>
                    <a:pt x="210" y="2"/>
                    <a:pt x="206" y="1"/>
                  </a:cubicBezTo>
                  <a:cubicBezTo>
                    <a:pt x="201" y="0"/>
                    <a:pt x="197" y="1"/>
                    <a:pt x="194" y="5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54" y="56"/>
                    <a:pt x="54" y="56"/>
                    <a:pt x="54" y="56"/>
                  </a:cubicBezTo>
                  <a:cubicBezTo>
                    <a:pt x="48" y="55"/>
                    <a:pt x="42" y="57"/>
                    <a:pt x="39" y="62"/>
                  </a:cubicBezTo>
                  <a:cubicBezTo>
                    <a:pt x="3" y="145"/>
                    <a:pt x="3" y="145"/>
                    <a:pt x="3" y="145"/>
                  </a:cubicBezTo>
                  <a:cubicBezTo>
                    <a:pt x="0" y="149"/>
                    <a:pt x="1" y="153"/>
                    <a:pt x="4" y="156"/>
                  </a:cubicBezTo>
                  <a:cubicBezTo>
                    <a:pt x="6" y="159"/>
                    <a:pt x="9" y="161"/>
                    <a:pt x="13" y="161"/>
                  </a:cubicBezTo>
                  <a:close/>
                  <a:moveTo>
                    <a:pt x="56" y="82"/>
                  </a:moveTo>
                  <a:lnTo>
                    <a:pt x="56" y="82"/>
                  </a:lnTo>
                  <a:cubicBezTo>
                    <a:pt x="125" y="109"/>
                    <a:pt x="125" y="109"/>
                    <a:pt x="125" y="109"/>
                  </a:cubicBezTo>
                  <a:cubicBezTo>
                    <a:pt x="131" y="110"/>
                    <a:pt x="136" y="109"/>
                    <a:pt x="139" y="105"/>
                  </a:cubicBezTo>
                  <a:cubicBezTo>
                    <a:pt x="196" y="38"/>
                    <a:pt x="196" y="38"/>
                    <a:pt x="196" y="38"/>
                  </a:cubicBezTo>
                  <a:cubicBezTo>
                    <a:pt x="218" y="137"/>
                    <a:pt x="218" y="137"/>
                    <a:pt x="218" y="137"/>
                  </a:cubicBezTo>
                  <a:cubicBezTo>
                    <a:pt x="32" y="137"/>
                    <a:pt x="32" y="137"/>
                    <a:pt x="32" y="137"/>
                  </a:cubicBezTo>
                  <a:lnTo>
                    <a:pt x="56" y="8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3" name="Group 342"/>
          <p:cNvGrpSpPr/>
          <p:nvPr/>
        </p:nvGrpSpPr>
        <p:grpSpPr>
          <a:xfrm>
            <a:off x="3969089" y="3797756"/>
            <a:ext cx="340816" cy="222271"/>
            <a:chOff x="3969089" y="3797756"/>
            <a:chExt cx="340816" cy="222271"/>
          </a:xfrm>
          <a:solidFill>
            <a:srgbClr val="02D35F"/>
          </a:solidFill>
        </p:grpSpPr>
        <p:sp>
          <p:nvSpPr>
            <p:cNvPr id="1207" name="Freeform 87"/>
            <p:cNvSpPr>
              <a:spLocks noChangeArrowheads="1"/>
            </p:cNvSpPr>
            <p:nvPr/>
          </p:nvSpPr>
          <p:spPr bwMode="auto">
            <a:xfrm>
              <a:off x="3969089" y="3797756"/>
              <a:ext cx="340816" cy="198191"/>
            </a:xfrm>
            <a:custGeom>
              <a:avLst/>
              <a:gdLst>
                <a:gd name="T0" fmla="*/ 629 w 810"/>
                <a:gd name="T1" fmla="*/ 111 h 470"/>
                <a:gd name="T2" fmla="*/ 629 w 810"/>
                <a:gd name="T3" fmla="*/ 111 h 470"/>
                <a:gd name="T4" fmla="*/ 581 w 810"/>
                <a:gd name="T5" fmla="*/ 117 h 470"/>
                <a:gd name="T6" fmla="*/ 410 w 810"/>
                <a:gd name="T7" fmla="*/ 0 h 470"/>
                <a:gd name="T8" fmla="*/ 228 w 810"/>
                <a:gd name="T9" fmla="*/ 151 h 470"/>
                <a:gd name="T10" fmla="*/ 167 w 810"/>
                <a:gd name="T11" fmla="*/ 138 h 470"/>
                <a:gd name="T12" fmla="*/ 0 w 810"/>
                <a:gd name="T13" fmla="*/ 305 h 470"/>
                <a:gd name="T14" fmla="*/ 143 w 810"/>
                <a:gd name="T15" fmla="*/ 469 h 470"/>
                <a:gd name="T16" fmla="*/ 145 w 810"/>
                <a:gd name="T17" fmla="*/ 469 h 470"/>
                <a:gd name="T18" fmla="*/ 157 w 810"/>
                <a:gd name="T19" fmla="*/ 460 h 470"/>
                <a:gd name="T20" fmla="*/ 147 w 810"/>
                <a:gd name="T21" fmla="*/ 446 h 470"/>
                <a:gd name="T22" fmla="*/ 24 w 810"/>
                <a:gd name="T23" fmla="*/ 305 h 470"/>
                <a:gd name="T24" fmla="*/ 167 w 810"/>
                <a:gd name="T25" fmla="*/ 162 h 470"/>
                <a:gd name="T26" fmla="*/ 233 w 810"/>
                <a:gd name="T27" fmla="*/ 178 h 470"/>
                <a:gd name="T28" fmla="*/ 243 w 810"/>
                <a:gd name="T29" fmla="*/ 178 h 470"/>
                <a:gd name="T30" fmla="*/ 249 w 810"/>
                <a:gd name="T31" fmla="*/ 168 h 470"/>
                <a:gd name="T32" fmla="*/ 410 w 810"/>
                <a:gd name="T33" fmla="*/ 23 h 470"/>
                <a:gd name="T34" fmla="*/ 563 w 810"/>
                <a:gd name="T35" fmla="*/ 136 h 470"/>
                <a:gd name="T36" fmla="*/ 569 w 810"/>
                <a:gd name="T37" fmla="*/ 142 h 470"/>
                <a:gd name="T38" fmla="*/ 578 w 810"/>
                <a:gd name="T39" fmla="*/ 143 h 470"/>
                <a:gd name="T40" fmla="*/ 629 w 810"/>
                <a:gd name="T41" fmla="*/ 134 h 470"/>
                <a:gd name="T42" fmla="*/ 786 w 810"/>
                <a:gd name="T43" fmla="*/ 291 h 470"/>
                <a:gd name="T44" fmla="*/ 663 w 810"/>
                <a:gd name="T45" fmla="*/ 444 h 470"/>
                <a:gd name="T46" fmla="*/ 653 w 810"/>
                <a:gd name="T47" fmla="*/ 458 h 470"/>
                <a:gd name="T48" fmla="*/ 667 w 810"/>
                <a:gd name="T49" fmla="*/ 467 h 470"/>
                <a:gd name="T50" fmla="*/ 809 w 810"/>
                <a:gd name="T51" fmla="*/ 291 h 470"/>
                <a:gd name="T52" fmla="*/ 629 w 810"/>
                <a:gd name="T53" fmla="*/ 111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10" h="470">
                  <a:moveTo>
                    <a:pt x="629" y="111"/>
                  </a:moveTo>
                  <a:lnTo>
                    <a:pt x="629" y="111"/>
                  </a:lnTo>
                  <a:cubicBezTo>
                    <a:pt x="614" y="111"/>
                    <a:pt x="598" y="113"/>
                    <a:pt x="581" y="117"/>
                  </a:cubicBezTo>
                  <a:cubicBezTo>
                    <a:pt x="554" y="47"/>
                    <a:pt x="487" y="0"/>
                    <a:pt x="410" y="0"/>
                  </a:cubicBezTo>
                  <a:cubicBezTo>
                    <a:pt x="320" y="0"/>
                    <a:pt x="245" y="63"/>
                    <a:pt x="228" y="151"/>
                  </a:cubicBezTo>
                  <a:cubicBezTo>
                    <a:pt x="209" y="142"/>
                    <a:pt x="188" y="138"/>
                    <a:pt x="167" y="138"/>
                  </a:cubicBezTo>
                  <a:cubicBezTo>
                    <a:pt x="75" y="138"/>
                    <a:pt x="0" y="213"/>
                    <a:pt x="0" y="305"/>
                  </a:cubicBezTo>
                  <a:cubicBezTo>
                    <a:pt x="0" y="387"/>
                    <a:pt x="62" y="458"/>
                    <a:pt x="143" y="469"/>
                  </a:cubicBezTo>
                  <a:cubicBezTo>
                    <a:pt x="144" y="469"/>
                    <a:pt x="144" y="469"/>
                    <a:pt x="145" y="469"/>
                  </a:cubicBezTo>
                  <a:cubicBezTo>
                    <a:pt x="151" y="469"/>
                    <a:pt x="155" y="465"/>
                    <a:pt x="157" y="460"/>
                  </a:cubicBezTo>
                  <a:cubicBezTo>
                    <a:pt x="158" y="454"/>
                    <a:pt x="153" y="447"/>
                    <a:pt x="147" y="446"/>
                  </a:cubicBezTo>
                  <a:cubicBezTo>
                    <a:pt x="76" y="436"/>
                    <a:pt x="24" y="376"/>
                    <a:pt x="24" y="305"/>
                  </a:cubicBezTo>
                  <a:cubicBezTo>
                    <a:pt x="24" y="226"/>
                    <a:pt x="88" y="162"/>
                    <a:pt x="167" y="162"/>
                  </a:cubicBezTo>
                  <a:cubicBezTo>
                    <a:pt x="190" y="162"/>
                    <a:pt x="212" y="167"/>
                    <a:pt x="233" y="178"/>
                  </a:cubicBezTo>
                  <a:cubicBezTo>
                    <a:pt x="236" y="180"/>
                    <a:pt x="240" y="180"/>
                    <a:pt x="243" y="178"/>
                  </a:cubicBezTo>
                  <a:cubicBezTo>
                    <a:pt x="247" y="176"/>
                    <a:pt x="249" y="173"/>
                    <a:pt x="249" y="168"/>
                  </a:cubicBezTo>
                  <a:cubicBezTo>
                    <a:pt x="258" y="85"/>
                    <a:pt x="326" y="23"/>
                    <a:pt x="410" y="23"/>
                  </a:cubicBezTo>
                  <a:cubicBezTo>
                    <a:pt x="480" y="23"/>
                    <a:pt x="542" y="68"/>
                    <a:pt x="563" y="136"/>
                  </a:cubicBezTo>
                  <a:cubicBezTo>
                    <a:pt x="564" y="139"/>
                    <a:pt x="566" y="141"/>
                    <a:pt x="569" y="142"/>
                  </a:cubicBezTo>
                  <a:cubicBezTo>
                    <a:pt x="572" y="144"/>
                    <a:pt x="575" y="144"/>
                    <a:pt x="578" y="143"/>
                  </a:cubicBezTo>
                  <a:cubicBezTo>
                    <a:pt x="596" y="137"/>
                    <a:pt x="613" y="134"/>
                    <a:pt x="629" y="134"/>
                  </a:cubicBezTo>
                  <a:cubicBezTo>
                    <a:pt x="716" y="134"/>
                    <a:pt x="786" y="205"/>
                    <a:pt x="786" y="291"/>
                  </a:cubicBezTo>
                  <a:cubicBezTo>
                    <a:pt x="786" y="365"/>
                    <a:pt x="734" y="429"/>
                    <a:pt x="663" y="444"/>
                  </a:cubicBezTo>
                  <a:cubicBezTo>
                    <a:pt x="656" y="445"/>
                    <a:pt x="652" y="452"/>
                    <a:pt x="653" y="458"/>
                  </a:cubicBezTo>
                  <a:cubicBezTo>
                    <a:pt x="654" y="464"/>
                    <a:pt x="660" y="468"/>
                    <a:pt x="667" y="467"/>
                  </a:cubicBezTo>
                  <a:cubicBezTo>
                    <a:pt x="750" y="449"/>
                    <a:pt x="809" y="376"/>
                    <a:pt x="809" y="291"/>
                  </a:cubicBezTo>
                  <a:cubicBezTo>
                    <a:pt x="809" y="192"/>
                    <a:pt x="729" y="111"/>
                    <a:pt x="629" y="11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" name="Freeform 88"/>
            <p:cNvSpPr>
              <a:spLocks noChangeArrowheads="1"/>
            </p:cNvSpPr>
            <p:nvPr/>
          </p:nvSpPr>
          <p:spPr bwMode="auto">
            <a:xfrm>
              <a:off x="4050589" y="3892220"/>
              <a:ext cx="177817" cy="127807"/>
            </a:xfrm>
            <a:custGeom>
              <a:avLst/>
              <a:gdLst>
                <a:gd name="T0" fmla="*/ 408 w 422"/>
                <a:gd name="T1" fmla="*/ 22 h 303"/>
                <a:gd name="T2" fmla="*/ 408 w 422"/>
                <a:gd name="T3" fmla="*/ 22 h 303"/>
                <a:gd name="T4" fmla="*/ 371 w 422"/>
                <a:gd name="T5" fmla="*/ 22 h 303"/>
                <a:gd name="T6" fmla="*/ 337 w 422"/>
                <a:gd name="T7" fmla="*/ 2 h 303"/>
                <a:gd name="T8" fmla="*/ 331 w 422"/>
                <a:gd name="T9" fmla="*/ 0 h 303"/>
                <a:gd name="T10" fmla="*/ 251 w 422"/>
                <a:gd name="T11" fmla="*/ 0 h 303"/>
                <a:gd name="T12" fmla="*/ 245 w 422"/>
                <a:gd name="T13" fmla="*/ 1 h 303"/>
                <a:gd name="T14" fmla="*/ 209 w 422"/>
                <a:gd name="T15" fmla="*/ 22 h 303"/>
                <a:gd name="T16" fmla="*/ 125 w 422"/>
                <a:gd name="T17" fmla="*/ 22 h 303"/>
                <a:gd name="T18" fmla="*/ 126 w 422"/>
                <a:gd name="T19" fmla="*/ 19 h 303"/>
                <a:gd name="T20" fmla="*/ 115 w 422"/>
                <a:gd name="T21" fmla="*/ 8 h 303"/>
                <a:gd name="T22" fmla="*/ 68 w 422"/>
                <a:gd name="T23" fmla="*/ 8 h 303"/>
                <a:gd name="T24" fmla="*/ 56 w 422"/>
                <a:gd name="T25" fmla="*/ 19 h 303"/>
                <a:gd name="T26" fmla="*/ 57 w 422"/>
                <a:gd name="T27" fmla="*/ 22 h 303"/>
                <a:gd name="T28" fmla="*/ 12 w 422"/>
                <a:gd name="T29" fmla="*/ 22 h 303"/>
                <a:gd name="T30" fmla="*/ 0 w 422"/>
                <a:gd name="T31" fmla="*/ 34 h 303"/>
                <a:gd name="T32" fmla="*/ 0 w 422"/>
                <a:gd name="T33" fmla="*/ 291 h 303"/>
                <a:gd name="T34" fmla="*/ 12 w 422"/>
                <a:gd name="T35" fmla="*/ 302 h 303"/>
                <a:gd name="T36" fmla="*/ 408 w 422"/>
                <a:gd name="T37" fmla="*/ 302 h 303"/>
                <a:gd name="T38" fmla="*/ 421 w 422"/>
                <a:gd name="T39" fmla="*/ 291 h 303"/>
                <a:gd name="T40" fmla="*/ 421 w 422"/>
                <a:gd name="T41" fmla="*/ 34 h 303"/>
                <a:gd name="T42" fmla="*/ 408 w 422"/>
                <a:gd name="T43" fmla="*/ 22 h 303"/>
                <a:gd name="T44" fmla="*/ 397 w 422"/>
                <a:gd name="T45" fmla="*/ 280 h 303"/>
                <a:gd name="T46" fmla="*/ 397 w 422"/>
                <a:gd name="T47" fmla="*/ 280 h 303"/>
                <a:gd name="T48" fmla="*/ 23 w 422"/>
                <a:gd name="T49" fmla="*/ 280 h 303"/>
                <a:gd name="T50" fmla="*/ 23 w 422"/>
                <a:gd name="T51" fmla="*/ 46 h 303"/>
                <a:gd name="T52" fmla="*/ 212 w 422"/>
                <a:gd name="T53" fmla="*/ 46 h 303"/>
                <a:gd name="T54" fmla="*/ 219 w 422"/>
                <a:gd name="T55" fmla="*/ 44 h 303"/>
                <a:gd name="T56" fmla="*/ 254 w 422"/>
                <a:gd name="T57" fmla="*/ 22 h 303"/>
                <a:gd name="T58" fmla="*/ 328 w 422"/>
                <a:gd name="T59" fmla="*/ 22 h 303"/>
                <a:gd name="T60" fmla="*/ 361 w 422"/>
                <a:gd name="T61" fmla="*/ 44 h 303"/>
                <a:gd name="T62" fmla="*/ 368 w 422"/>
                <a:gd name="T63" fmla="*/ 46 h 303"/>
                <a:gd name="T64" fmla="*/ 397 w 422"/>
                <a:gd name="T65" fmla="*/ 46 h 303"/>
                <a:gd name="T66" fmla="*/ 397 w 422"/>
                <a:gd name="T67" fmla="*/ 28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22" h="303">
                  <a:moveTo>
                    <a:pt x="408" y="22"/>
                  </a:moveTo>
                  <a:lnTo>
                    <a:pt x="408" y="22"/>
                  </a:lnTo>
                  <a:cubicBezTo>
                    <a:pt x="371" y="22"/>
                    <a:pt x="371" y="22"/>
                    <a:pt x="371" y="22"/>
                  </a:cubicBezTo>
                  <a:cubicBezTo>
                    <a:pt x="337" y="2"/>
                    <a:pt x="337" y="2"/>
                    <a:pt x="337" y="2"/>
                  </a:cubicBezTo>
                  <a:cubicBezTo>
                    <a:pt x="335" y="0"/>
                    <a:pt x="333" y="0"/>
                    <a:pt x="331" y="0"/>
                  </a:cubicBezTo>
                  <a:cubicBezTo>
                    <a:pt x="251" y="0"/>
                    <a:pt x="251" y="0"/>
                    <a:pt x="251" y="0"/>
                  </a:cubicBezTo>
                  <a:cubicBezTo>
                    <a:pt x="249" y="0"/>
                    <a:pt x="247" y="0"/>
                    <a:pt x="245" y="1"/>
                  </a:cubicBezTo>
                  <a:cubicBezTo>
                    <a:pt x="209" y="22"/>
                    <a:pt x="209" y="22"/>
                    <a:pt x="209" y="22"/>
                  </a:cubicBezTo>
                  <a:cubicBezTo>
                    <a:pt x="125" y="22"/>
                    <a:pt x="125" y="22"/>
                    <a:pt x="125" y="22"/>
                  </a:cubicBezTo>
                  <a:cubicBezTo>
                    <a:pt x="125" y="21"/>
                    <a:pt x="126" y="20"/>
                    <a:pt x="126" y="19"/>
                  </a:cubicBezTo>
                  <a:cubicBezTo>
                    <a:pt x="126" y="13"/>
                    <a:pt x="121" y="8"/>
                    <a:pt x="115" y="8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61" y="8"/>
                    <a:pt x="56" y="13"/>
                    <a:pt x="56" y="19"/>
                  </a:cubicBezTo>
                  <a:cubicBezTo>
                    <a:pt x="56" y="20"/>
                    <a:pt x="57" y="21"/>
                    <a:pt x="57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5" y="22"/>
                    <a:pt x="0" y="28"/>
                    <a:pt x="0" y="34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7"/>
                    <a:pt x="5" y="302"/>
                    <a:pt x="12" y="302"/>
                  </a:cubicBezTo>
                  <a:cubicBezTo>
                    <a:pt x="408" y="302"/>
                    <a:pt x="408" y="302"/>
                    <a:pt x="408" y="302"/>
                  </a:cubicBezTo>
                  <a:cubicBezTo>
                    <a:pt x="414" y="302"/>
                    <a:pt x="421" y="297"/>
                    <a:pt x="421" y="291"/>
                  </a:cubicBezTo>
                  <a:cubicBezTo>
                    <a:pt x="421" y="34"/>
                    <a:pt x="421" y="34"/>
                    <a:pt x="421" y="34"/>
                  </a:cubicBezTo>
                  <a:cubicBezTo>
                    <a:pt x="421" y="28"/>
                    <a:pt x="414" y="22"/>
                    <a:pt x="408" y="22"/>
                  </a:cubicBezTo>
                  <a:close/>
                  <a:moveTo>
                    <a:pt x="397" y="280"/>
                  </a:moveTo>
                  <a:lnTo>
                    <a:pt x="397" y="280"/>
                  </a:lnTo>
                  <a:cubicBezTo>
                    <a:pt x="23" y="280"/>
                    <a:pt x="23" y="280"/>
                    <a:pt x="23" y="280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12" y="46"/>
                    <a:pt x="212" y="46"/>
                    <a:pt x="212" y="46"/>
                  </a:cubicBezTo>
                  <a:cubicBezTo>
                    <a:pt x="215" y="46"/>
                    <a:pt x="217" y="45"/>
                    <a:pt x="219" y="44"/>
                  </a:cubicBezTo>
                  <a:cubicBezTo>
                    <a:pt x="254" y="22"/>
                    <a:pt x="254" y="22"/>
                    <a:pt x="254" y="22"/>
                  </a:cubicBezTo>
                  <a:cubicBezTo>
                    <a:pt x="328" y="22"/>
                    <a:pt x="328" y="22"/>
                    <a:pt x="328" y="22"/>
                  </a:cubicBezTo>
                  <a:cubicBezTo>
                    <a:pt x="361" y="44"/>
                    <a:pt x="361" y="44"/>
                    <a:pt x="361" y="44"/>
                  </a:cubicBezTo>
                  <a:cubicBezTo>
                    <a:pt x="363" y="45"/>
                    <a:pt x="365" y="46"/>
                    <a:pt x="368" y="46"/>
                  </a:cubicBezTo>
                  <a:cubicBezTo>
                    <a:pt x="397" y="46"/>
                    <a:pt x="397" y="46"/>
                    <a:pt x="397" y="46"/>
                  </a:cubicBezTo>
                  <a:lnTo>
                    <a:pt x="397" y="28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" name="Freeform 89"/>
            <p:cNvSpPr>
              <a:spLocks noChangeArrowheads="1"/>
            </p:cNvSpPr>
            <p:nvPr/>
          </p:nvSpPr>
          <p:spPr bwMode="auto">
            <a:xfrm>
              <a:off x="4111713" y="3923709"/>
              <a:ext cx="75943" cy="75942"/>
            </a:xfrm>
            <a:custGeom>
              <a:avLst/>
              <a:gdLst>
                <a:gd name="T0" fmla="*/ 89 w 180"/>
                <a:gd name="T1" fmla="*/ 0 h 180"/>
                <a:gd name="T2" fmla="*/ 89 w 180"/>
                <a:gd name="T3" fmla="*/ 0 h 180"/>
                <a:gd name="T4" fmla="*/ 0 w 180"/>
                <a:gd name="T5" fmla="*/ 89 h 180"/>
                <a:gd name="T6" fmla="*/ 89 w 180"/>
                <a:gd name="T7" fmla="*/ 179 h 180"/>
                <a:gd name="T8" fmla="*/ 179 w 180"/>
                <a:gd name="T9" fmla="*/ 89 h 180"/>
                <a:gd name="T10" fmla="*/ 89 w 180"/>
                <a:gd name="T11" fmla="*/ 0 h 180"/>
                <a:gd name="T12" fmla="*/ 89 w 180"/>
                <a:gd name="T13" fmla="*/ 156 h 180"/>
                <a:gd name="T14" fmla="*/ 89 w 180"/>
                <a:gd name="T15" fmla="*/ 156 h 180"/>
                <a:gd name="T16" fmla="*/ 23 w 180"/>
                <a:gd name="T17" fmla="*/ 89 h 180"/>
                <a:gd name="T18" fmla="*/ 89 w 180"/>
                <a:gd name="T19" fmla="*/ 22 h 180"/>
                <a:gd name="T20" fmla="*/ 156 w 180"/>
                <a:gd name="T21" fmla="*/ 89 h 180"/>
                <a:gd name="T22" fmla="*/ 89 w 180"/>
                <a:gd name="T23" fmla="*/ 156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0" h="180">
                  <a:moveTo>
                    <a:pt x="89" y="0"/>
                  </a:moveTo>
                  <a:lnTo>
                    <a:pt x="89" y="0"/>
                  </a:lnTo>
                  <a:cubicBezTo>
                    <a:pt x="40" y="0"/>
                    <a:pt x="0" y="39"/>
                    <a:pt x="0" y="89"/>
                  </a:cubicBezTo>
                  <a:cubicBezTo>
                    <a:pt x="0" y="139"/>
                    <a:pt x="40" y="179"/>
                    <a:pt x="89" y="179"/>
                  </a:cubicBezTo>
                  <a:cubicBezTo>
                    <a:pt x="139" y="179"/>
                    <a:pt x="179" y="139"/>
                    <a:pt x="179" y="89"/>
                  </a:cubicBezTo>
                  <a:cubicBezTo>
                    <a:pt x="179" y="39"/>
                    <a:pt x="139" y="0"/>
                    <a:pt x="89" y="0"/>
                  </a:cubicBezTo>
                  <a:close/>
                  <a:moveTo>
                    <a:pt x="89" y="156"/>
                  </a:moveTo>
                  <a:lnTo>
                    <a:pt x="89" y="156"/>
                  </a:lnTo>
                  <a:cubicBezTo>
                    <a:pt x="53" y="156"/>
                    <a:pt x="23" y="126"/>
                    <a:pt x="23" y="89"/>
                  </a:cubicBezTo>
                  <a:cubicBezTo>
                    <a:pt x="23" y="53"/>
                    <a:pt x="53" y="22"/>
                    <a:pt x="89" y="22"/>
                  </a:cubicBezTo>
                  <a:cubicBezTo>
                    <a:pt x="126" y="22"/>
                    <a:pt x="156" y="53"/>
                    <a:pt x="156" y="89"/>
                  </a:cubicBezTo>
                  <a:cubicBezTo>
                    <a:pt x="156" y="126"/>
                    <a:pt x="126" y="156"/>
                    <a:pt x="89" y="15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9" name="Group 348"/>
          <p:cNvGrpSpPr/>
          <p:nvPr/>
        </p:nvGrpSpPr>
        <p:grpSpPr>
          <a:xfrm>
            <a:off x="6567812" y="3803312"/>
            <a:ext cx="340816" cy="211158"/>
            <a:chOff x="6567812" y="3803312"/>
            <a:chExt cx="340816" cy="211158"/>
          </a:xfrm>
          <a:solidFill>
            <a:srgbClr val="02D35F"/>
          </a:solidFill>
        </p:grpSpPr>
        <p:sp>
          <p:nvSpPr>
            <p:cNvPr id="1218" name="Freeform 98"/>
            <p:cNvSpPr>
              <a:spLocks noChangeArrowheads="1"/>
            </p:cNvSpPr>
            <p:nvPr/>
          </p:nvSpPr>
          <p:spPr bwMode="auto">
            <a:xfrm>
              <a:off x="6567812" y="3803312"/>
              <a:ext cx="340816" cy="198193"/>
            </a:xfrm>
            <a:custGeom>
              <a:avLst/>
              <a:gdLst>
                <a:gd name="T0" fmla="*/ 629 w 811"/>
                <a:gd name="T1" fmla="*/ 112 h 473"/>
                <a:gd name="T2" fmla="*/ 629 w 811"/>
                <a:gd name="T3" fmla="*/ 112 h 473"/>
                <a:gd name="T4" fmla="*/ 581 w 811"/>
                <a:gd name="T5" fmla="*/ 119 h 473"/>
                <a:gd name="T6" fmla="*/ 409 w 811"/>
                <a:gd name="T7" fmla="*/ 0 h 473"/>
                <a:gd name="T8" fmla="*/ 228 w 811"/>
                <a:gd name="T9" fmla="*/ 151 h 473"/>
                <a:gd name="T10" fmla="*/ 167 w 811"/>
                <a:gd name="T11" fmla="*/ 139 h 473"/>
                <a:gd name="T12" fmla="*/ 0 w 811"/>
                <a:gd name="T13" fmla="*/ 306 h 473"/>
                <a:gd name="T14" fmla="*/ 143 w 811"/>
                <a:gd name="T15" fmla="*/ 471 h 473"/>
                <a:gd name="T16" fmla="*/ 182 w 811"/>
                <a:gd name="T17" fmla="*/ 471 h 473"/>
                <a:gd name="T18" fmla="*/ 182 w 811"/>
                <a:gd name="T19" fmla="*/ 447 h 473"/>
                <a:gd name="T20" fmla="*/ 145 w 811"/>
                <a:gd name="T21" fmla="*/ 447 h 473"/>
                <a:gd name="T22" fmla="*/ 24 w 811"/>
                <a:gd name="T23" fmla="*/ 306 h 473"/>
                <a:gd name="T24" fmla="*/ 167 w 811"/>
                <a:gd name="T25" fmla="*/ 163 h 473"/>
                <a:gd name="T26" fmla="*/ 232 w 811"/>
                <a:gd name="T27" fmla="*/ 178 h 473"/>
                <a:gd name="T28" fmla="*/ 243 w 811"/>
                <a:gd name="T29" fmla="*/ 178 h 473"/>
                <a:gd name="T30" fmla="*/ 249 w 811"/>
                <a:gd name="T31" fmla="*/ 170 h 473"/>
                <a:gd name="T32" fmla="*/ 409 w 811"/>
                <a:gd name="T33" fmla="*/ 23 h 473"/>
                <a:gd name="T34" fmla="*/ 563 w 811"/>
                <a:gd name="T35" fmla="*/ 137 h 473"/>
                <a:gd name="T36" fmla="*/ 568 w 811"/>
                <a:gd name="T37" fmla="*/ 144 h 473"/>
                <a:gd name="T38" fmla="*/ 578 w 811"/>
                <a:gd name="T39" fmla="*/ 144 h 473"/>
                <a:gd name="T40" fmla="*/ 629 w 811"/>
                <a:gd name="T41" fmla="*/ 135 h 473"/>
                <a:gd name="T42" fmla="*/ 786 w 811"/>
                <a:gd name="T43" fmla="*/ 292 h 473"/>
                <a:gd name="T44" fmla="*/ 642 w 811"/>
                <a:gd name="T45" fmla="*/ 448 h 473"/>
                <a:gd name="T46" fmla="*/ 621 w 811"/>
                <a:gd name="T47" fmla="*/ 448 h 473"/>
                <a:gd name="T48" fmla="*/ 621 w 811"/>
                <a:gd name="T49" fmla="*/ 472 h 473"/>
                <a:gd name="T50" fmla="*/ 636 w 811"/>
                <a:gd name="T51" fmla="*/ 472 h 473"/>
                <a:gd name="T52" fmla="*/ 642 w 811"/>
                <a:gd name="T53" fmla="*/ 472 h 473"/>
                <a:gd name="T54" fmla="*/ 810 w 811"/>
                <a:gd name="T55" fmla="*/ 292 h 473"/>
                <a:gd name="T56" fmla="*/ 629 w 811"/>
                <a:gd name="T57" fmla="*/ 112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11" h="473">
                  <a:moveTo>
                    <a:pt x="629" y="112"/>
                  </a:moveTo>
                  <a:lnTo>
                    <a:pt x="629" y="112"/>
                  </a:lnTo>
                  <a:cubicBezTo>
                    <a:pt x="613" y="112"/>
                    <a:pt x="597" y="114"/>
                    <a:pt x="581" y="119"/>
                  </a:cubicBezTo>
                  <a:cubicBezTo>
                    <a:pt x="554" y="47"/>
                    <a:pt x="486" y="0"/>
                    <a:pt x="409" y="0"/>
                  </a:cubicBezTo>
                  <a:cubicBezTo>
                    <a:pt x="319" y="0"/>
                    <a:pt x="244" y="64"/>
                    <a:pt x="228" y="151"/>
                  </a:cubicBezTo>
                  <a:cubicBezTo>
                    <a:pt x="208" y="143"/>
                    <a:pt x="187" y="139"/>
                    <a:pt x="167" y="139"/>
                  </a:cubicBezTo>
                  <a:cubicBezTo>
                    <a:pt x="75" y="139"/>
                    <a:pt x="0" y="214"/>
                    <a:pt x="0" y="306"/>
                  </a:cubicBezTo>
                  <a:cubicBezTo>
                    <a:pt x="0" y="393"/>
                    <a:pt x="63" y="464"/>
                    <a:pt x="143" y="471"/>
                  </a:cubicBezTo>
                  <a:cubicBezTo>
                    <a:pt x="154" y="471"/>
                    <a:pt x="182" y="471"/>
                    <a:pt x="182" y="471"/>
                  </a:cubicBezTo>
                  <a:cubicBezTo>
                    <a:pt x="182" y="447"/>
                    <a:pt x="182" y="447"/>
                    <a:pt x="182" y="447"/>
                  </a:cubicBezTo>
                  <a:cubicBezTo>
                    <a:pt x="182" y="447"/>
                    <a:pt x="155" y="448"/>
                    <a:pt x="145" y="447"/>
                  </a:cubicBezTo>
                  <a:cubicBezTo>
                    <a:pt x="77" y="442"/>
                    <a:pt x="24" y="380"/>
                    <a:pt x="24" y="306"/>
                  </a:cubicBezTo>
                  <a:cubicBezTo>
                    <a:pt x="24" y="227"/>
                    <a:pt x="88" y="163"/>
                    <a:pt x="167" y="163"/>
                  </a:cubicBezTo>
                  <a:cubicBezTo>
                    <a:pt x="189" y="163"/>
                    <a:pt x="211" y="168"/>
                    <a:pt x="232" y="178"/>
                  </a:cubicBezTo>
                  <a:cubicBezTo>
                    <a:pt x="236" y="180"/>
                    <a:pt x="239" y="180"/>
                    <a:pt x="243" y="178"/>
                  </a:cubicBezTo>
                  <a:cubicBezTo>
                    <a:pt x="246" y="176"/>
                    <a:pt x="249" y="173"/>
                    <a:pt x="249" y="170"/>
                  </a:cubicBezTo>
                  <a:cubicBezTo>
                    <a:pt x="257" y="87"/>
                    <a:pt x="326" y="23"/>
                    <a:pt x="409" y="23"/>
                  </a:cubicBezTo>
                  <a:cubicBezTo>
                    <a:pt x="480" y="23"/>
                    <a:pt x="541" y="69"/>
                    <a:pt x="563" y="137"/>
                  </a:cubicBezTo>
                  <a:cubicBezTo>
                    <a:pt x="564" y="140"/>
                    <a:pt x="566" y="142"/>
                    <a:pt x="568" y="144"/>
                  </a:cubicBezTo>
                  <a:cubicBezTo>
                    <a:pt x="571" y="145"/>
                    <a:pt x="574" y="145"/>
                    <a:pt x="578" y="144"/>
                  </a:cubicBezTo>
                  <a:cubicBezTo>
                    <a:pt x="595" y="138"/>
                    <a:pt x="612" y="135"/>
                    <a:pt x="629" y="135"/>
                  </a:cubicBezTo>
                  <a:cubicBezTo>
                    <a:pt x="715" y="135"/>
                    <a:pt x="786" y="205"/>
                    <a:pt x="786" y="292"/>
                  </a:cubicBezTo>
                  <a:cubicBezTo>
                    <a:pt x="786" y="375"/>
                    <a:pt x="721" y="445"/>
                    <a:pt x="642" y="448"/>
                  </a:cubicBezTo>
                  <a:cubicBezTo>
                    <a:pt x="637" y="448"/>
                    <a:pt x="621" y="448"/>
                    <a:pt x="621" y="448"/>
                  </a:cubicBezTo>
                  <a:cubicBezTo>
                    <a:pt x="621" y="472"/>
                    <a:pt x="621" y="472"/>
                    <a:pt x="621" y="472"/>
                  </a:cubicBezTo>
                  <a:cubicBezTo>
                    <a:pt x="621" y="472"/>
                    <a:pt x="629" y="472"/>
                    <a:pt x="636" y="472"/>
                  </a:cubicBezTo>
                  <a:cubicBezTo>
                    <a:pt x="638" y="472"/>
                    <a:pt x="641" y="472"/>
                    <a:pt x="642" y="472"/>
                  </a:cubicBezTo>
                  <a:cubicBezTo>
                    <a:pt x="735" y="468"/>
                    <a:pt x="810" y="387"/>
                    <a:pt x="810" y="292"/>
                  </a:cubicBezTo>
                  <a:cubicBezTo>
                    <a:pt x="810" y="193"/>
                    <a:pt x="729" y="112"/>
                    <a:pt x="629" y="11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9" name="Freeform 99"/>
            <p:cNvSpPr>
              <a:spLocks noChangeArrowheads="1"/>
            </p:cNvSpPr>
            <p:nvPr/>
          </p:nvSpPr>
          <p:spPr bwMode="auto">
            <a:xfrm>
              <a:off x="6664130" y="3875551"/>
              <a:ext cx="142625" cy="138919"/>
            </a:xfrm>
            <a:custGeom>
              <a:avLst/>
              <a:gdLst>
                <a:gd name="T0" fmla="*/ 170 w 340"/>
                <a:gd name="T1" fmla="*/ 0 h 330"/>
                <a:gd name="T2" fmla="*/ 170 w 340"/>
                <a:gd name="T3" fmla="*/ 0 h 330"/>
                <a:gd name="T4" fmla="*/ 0 w 340"/>
                <a:gd name="T5" fmla="*/ 166 h 330"/>
                <a:gd name="T6" fmla="*/ 169 w 340"/>
                <a:gd name="T7" fmla="*/ 329 h 330"/>
                <a:gd name="T8" fmla="*/ 180 w 340"/>
                <a:gd name="T9" fmla="*/ 318 h 330"/>
                <a:gd name="T10" fmla="*/ 169 w 340"/>
                <a:gd name="T11" fmla="*/ 306 h 330"/>
                <a:gd name="T12" fmla="*/ 23 w 340"/>
                <a:gd name="T13" fmla="*/ 166 h 330"/>
                <a:gd name="T14" fmla="*/ 170 w 340"/>
                <a:gd name="T15" fmla="*/ 23 h 330"/>
                <a:gd name="T16" fmla="*/ 315 w 340"/>
                <a:gd name="T17" fmla="*/ 169 h 330"/>
                <a:gd name="T18" fmla="*/ 287 w 340"/>
                <a:gd name="T19" fmla="*/ 254 h 330"/>
                <a:gd name="T20" fmla="*/ 245 w 340"/>
                <a:gd name="T21" fmla="*/ 271 h 330"/>
                <a:gd name="T22" fmla="*/ 233 w 340"/>
                <a:gd name="T23" fmla="*/ 248 h 330"/>
                <a:gd name="T24" fmla="*/ 233 w 340"/>
                <a:gd name="T25" fmla="*/ 95 h 330"/>
                <a:gd name="T26" fmla="*/ 222 w 340"/>
                <a:gd name="T27" fmla="*/ 82 h 330"/>
                <a:gd name="T28" fmla="*/ 210 w 340"/>
                <a:gd name="T29" fmla="*/ 95 h 330"/>
                <a:gd name="T30" fmla="*/ 210 w 340"/>
                <a:gd name="T31" fmla="*/ 101 h 330"/>
                <a:gd name="T32" fmla="*/ 114 w 340"/>
                <a:gd name="T33" fmla="*/ 113 h 330"/>
                <a:gd name="T34" fmla="*/ 90 w 340"/>
                <a:gd name="T35" fmla="*/ 170 h 330"/>
                <a:gd name="T36" fmla="*/ 114 w 340"/>
                <a:gd name="T37" fmla="*/ 227 h 330"/>
                <a:gd name="T38" fmla="*/ 171 w 340"/>
                <a:gd name="T39" fmla="*/ 250 h 330"/>
                <a:gd name="T40" fmla="*/ 210 w 340"/>
                <a:gd name="T41" fmla="*/ 239 h 330"/>
                <a:gd name="T42" fmla="*/ 210 w 340"/>
                <a:gd name="T43" fmla="*/ 248 h 330"/>
                <a:gd name="T44" fmla="*/ 236 w 340"/>
                <a:gd name="T45" fmla="*/ 293 h 330"/>
                <a:gd name="T46" fmla="*/ 304 w 340"/>
                <a:gd name="T47" fmla="*/ 270 h 330"/>
                <a:gd name="T48" fmla="*/ 339 w 340"/>
                <a:gd name="T49" fmla="*/ 169 h 330"/>
                <a:gd name="T50" fmla="*/ 170 w 340"/>
                <a:gd name="T51" fmla="*/ 0 h 330"/>
                <a:gd name="T52" fmla="*/ 131 w 340"/>
                <a:gd name="T53" fmla="*/ 210 h 330"/>
                <a:gd name="T54" fmla="*/ 131 w 340"/>
                <a:gd name="T55" fmla="*/ 210 h 330"/>
                <a:gd name="T56" fmla="*/ 114 w 340"/>
                <a:gd name="T57" fmla="*/ 170 h 330"/>
                <a:gd name="T58" fmla="*/ 131 w 340"/>
                <a:gd name="T59" fmla="*/ 130 h 330"/>
                <a:gd name="T60" fmla="*/ 210 w 340"/>
                <a:gd name="T61" fmla="*/ 129 h 330"/>
                <a:gd name="T62" fmla="*/ 210 w 340"/>
                <a:gd name="T63" fmla="*/ 211 h 330"/>
                <a:gd name="T64" fmla="*/ 131 w 340"/>
                <a:gd name="T65" fmla="*/ 21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40" h="330">
                  <a:moveTo>
                    <a:pt x="170" y="0"/>
                  </a:moveTo>
                  <a:lnTo>
                    <a:pt x="170" y="0"/>
                  </a:lnTo>
                  <a:cubicBezTo>
                    <a:pt x="76" y="0"/>
                    <a:pt x="0" y="74"/>
                    <a:pt x="0" y="166"/>
                  </a:cubicBezTo>
                  <a:cubicBezTo>
                    <a:pt x="0" y="257"/>
                    <a:pt x="74" y="329"/>
                    <a:pt x="169" y="329"/>
                  </a:cubicBezTo>
                  <a:cubicBezTo>
                    <a:pt x="175" y="329"/>
                    <a:pt x="180" y="324"/>
                    <a:pt x="180" y="318"/>
                  </a:cubicBezTo>
                  <a:cubicBezTo>
                    <a:pt x="180" y="311"/>
                    <a:pt x="175" y="306"/>
                    <a:pt x="169" y="306"/>
                  </a:cubicBezTo>
                  <a:cubicBezTo>
                    <a:pt x="87" y="306"/>
                    <a:pt x="23" y="244"/>
                    <a:pt x="23" y="166"/>
                  </a:cubicBezTo>
                  <a:cubicBezTo>
                    <a:pt x="23" y="87"/>
                    <a:pt x="88" y="23"/>
                    <a:pt x="170" y="23"/>
                  </a:cubicBezTo>
                  <a:cubicBezTo>
                    <a:pt x="250" y="23"/>
                    <a:pt x="315" y="88"/>
                    <a:pt x="315" y="169"/>
                  </a:cubicBezTo>
                  <a:cubicBezTo>
                    <a:pt x="315" y="204"/>
                    <a:pt x="305" y="235"/>
                    <a:pt x="287" y="254"/>
                  </a:cubicBezTo>
                  <a:cubicBezTo>
                    <a:pt x="270" y="272"/>
                    <a:pt x="253" y="274"/>
                    <a:pt x="245" y="271"/>
                  </a:cubicBezTo>
                  <a:cubicBezTo>
                    <a:pt x="234" y="267"/>
                    <a:pt x="233" y="255"/>
                    <a:pt x="233" y="248"/>
                  </a:cubicBezTo>
                  <a:cubicBezTo>
                    <a:pt x="233" y="95"/>
                    <a:pt x="233" y="95"/>
                    <a:pt x="233" y="95"/>
                  </a:cubicBezTo>
                  <a:cubicBezTo>
                    <a:pt x="233" y="87"/>
                    <a:pt x="228" y="82"/>
                    <a:pt x="222" y="82"/>
                  </a:cubicBezTo>
                  <a:cubicBezTo>
                    <a:pt x="215" y="82"/>
                    <a:pt x="210" y="87"/>
                    <a:pt x="210" y="95"/>
                  </a:cubicBezTo>
                  <a:cubicBezTo>
                    <a:pt x="210" y="101"/>
                    <a:pt x="210" y="101"/>
                    <a:pt x="210" y="101"/>
                  </a:cubicBezTo>
                  <a:cubicBezTo>
                    <a:pt x="179" y="84"/>
                    <a:pt x="140" y="88"/>
                    <a:pt x="114" y="113"/>
                  </a:cubicBezTo>
                  <a:cubicBezTo>
                    <a:pt x="99" y="129"/>
                    <a:pt x="90" y="149"/>
                    <a:pt x="90" y="170"/>
                  </a:cubicBezTo>
                  <a:cubicBezTo>
                    <a:pt x="90" y="192"/>
                    <a:pt x="99" y="211"/>
                    <a:pt x="114" y="227"/>
                  </a:cubicBezTo>
                  <a:cubicBezTo>
                    <a:pt x="130" y="242"/>
                    <a:pt x="151" y="250"/>
                    <a:pt x="171" y="250"/>
                  </a:cubicBezTo>
                  <a:cubicBezTo>
                    <a:pt x="184" y="250"/>
                    <a:pt x="198" y="246"/>
                    <a:pt x="210" y="239"/>
                  </a:cubicBezTo>
                  <a:cubicBezTo>
                    <a:pt x="210" y="248"/>
                    <a:pt x="210" y="248"/>
                    <a:pt x="210" y="248"/>
                  </a:cubicBezTo>
                  <a:cubicBezTo>
                    <a:pt x="210" y="270"/>
                    <a:pt x="220" y="285"/>
                    <a:pt x="236" y="293"/>
                  </a:cubicBezTo>
                  <a:cubicBezTo>
                    <a:pt x="256" y="301"/>
                    <a:pt x="282" y="293"/>
                    <a:pt x="304" y="270"/>
                  </a:cubicBezTo>
                  <a:cubicBezTo>
                    <a:pt x="327" y="247"/>
                    <a:pt x="339" y="210"/>
                    <a:pt x="339" y="169"/>
                  </a:cubicBezTo>
                  <a:cubicBezTo>
                    <a:pt x="339" y="76"/>
                    <a:pt x="263" y="0"/>
                    <a:pt x="170" y="0"/>
                  </a:cubicBezTo>
                  <a:close/>
                  <a:moveTo>
                    <a:pt x="131" y="210"/>
                  </a:moveTo>
                  <a:lnTo>
                    <a:pt x="131" y="210"/>
                  </a:lnTo>
                  <a:cubicBezTo>
                    <a:pt x="120" y="199"/>
                    <a:pt x="114" y="185"/>
                    <a:pt x="114" y="170"/>
                  </a:cubicBezTo>
                  <a:cubicBezTo>
                    <a:pt x="114" y="155"/>
                    <a:pt x="120" y="141"/>
                    <a:pt x="131" y="130"/>
                  </a:cubicBezTo>
                  <a:cubicBezTo>
                    <a:pt x="152" y="108"/>
                    <a:pt x="187" y="108"/>
                    <a:pt x="210" y="129"/>
                  </a:cubicBezTo>
                  <a:cubicBezTo>
                    <a:pt x="210" y="211"/>
                    <a:pt x="210" y="211"/>
                    <a:pt x="210" y="211"/>
                  </a:cubicBezTo>
                  <a:cubicBezTo>
                    <a:pt x="187" y="232"/>
                    <a:pt x="152" y="231"/>
                    <a:pt x="131" y="21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6" name="Group 345"/>
          <p:cNvGrpSpPr/>
          <p:nvPr/>
        </p:nvGrpSpPr>
        <p:grpSpPr>
          <a:xfrm>
            <a:off x="7434671" y="3790346"/>
            <a:ext cx="340816" cy="235238"/>
            <a:chOff x="7434671" y="3790346"/>
            <a:chExt cx="340816" cy="235238"/>
          </a:xfrm>
          <a:solidFill>
            <a:srgbClr val="02D35F"/>
          </a:solidFill>
        </p:grpSpPr>
        <p:sp>
          <p:nvSpPr>
            <p:cNvPr id="1220" name="Freeform 100"/>
            <p:cNvSpPr>
              <a:spLocks noChangeArrowheads="1"/>
            </p:cNvSpPr>
            <p:nvPr/>
          </p:nvSpPr>
          <p:spPr bwMode="auto">
            <a:xfrm>
              <a:off x="7434671" y="3790346"/>
              <a:ext cx="340816" cy="192635"/>
            </a:xfrm>
            <a:custGeom>
              <a:avLst/>
              <a:gdLst>
                <a:gd name="T0" fmla="*/ 629 w 811"/>
                <a:gd name="T1" fmla="*/ 111 h 458"/>
                <a:gd name="T2" fmla="*/ 629 w 811"/>
                <a:gd name="T3" fmla="*/ 111 h 458"/>
                <a:gd name="T4" fmla="*/ 581 w 811"/>
                <a:gd name="T5" fmla="*/ 119 h 458"/>
                <a:gd name="T6" fmla="*/ 409 w 811"/>
                <a:gd name="T7" fmla="*/ 0 h 458"/>
                <a:gd name="T8" fmla="*/ 228 w 811"/>
                <a:gd name="T9" fmla="*/ 151 h 458"/>
                <a:gd name="T10" fmla="*/ 168 w 811"/>
                <a:gd name="T11" fmla="*/ 139 h 458"/>
                <a:gd name="T12" fmla="*/ 0 w 811"/>
                <a:gd name="T13" fmla="*/ 306 h 458"/>
                <a:gd name="T14" fmla="*/ 95 w 811"/>
                <a:gd name="T15" fmla="*/ 456 h 458"/>
                <a:gd name="T16" fmla="*/ 100 w 811"/>
                <a:gd name="T17" fmla="*/ 457 h 458"/>
                <a:gd name="T18" fmla="*/ 111 w 811"/>
                <a:gd name="T19" fmla="*/ 450 h 458"/>
                <a:gd name="T20" fmla="*/ 105 w 811"/>
                <a:gd name="T21" fmla="*/ 434 h 458"/>
                <a:gd name="T22" fmla="*/ 24 w 811"/>
                <a:gd name="T23" fmla="*/ 306 h 458"/>
                <a:gd name="T24" fmla="*/ 168 w 811"/>
                <a:gd name="T25" fmla="*/ 162 h 458"/>
                <a:gd name="T26" fmla="*/ 232 w 811"/>
                <a:gd name="T27" fmla="*/ 179 h 458"/>
                <a:gd name="T28" fmla="*/ 244 w 811"/>
                <a:gd name="T29" fmla="*/ 178 h 458"/>
                <a:gd name="T30" fmla="*/ 249 w 811"/>
                <a:gd name="T31" fmla="*/ 170 h 458"/>
                <a:gd name="T32" fmla="*/ 409 w 811"/>
                <a:gd name="T33" fmla="*/ 23 h 458"/>
                <a:gd name="T34" fmla="*/ 564 w 811"/>
                <a:gd name="T35" fmla="*/ 136 h 458"/>
                <a:gd name="T36" fmla="*/ 569 w 811"/>
                <a:gd name="T37" fmla="*/ 144 h 458"/>
                <a:gd name="T38" fmla="*/ 578 w 811"/>
                <a:gd name="T39" fmla="*/ 144 h 458"/>
                <a:gd name="T40" fmla="*/ 629 w 811"/>
                <a:gd name="T41" fmla="*/ 134 h 458"/>
                <a:gd name="T42" fmla="*/ 786 w 811"/>
                <a:gd name="T43" fmla="*/ 293 h 458"/>
                <a:gd name="T44" fmla="*/ 701 w 811"/>
                <a:gd name="T45" fmla="*/ 431 h 458"/>
                <a:gd name="T46" fmla="*/ 696 w 811"/>
                <a:gd name="T47" fmla="*/ 447 h 458"/>
                <a:gd name="T48" fmla="*/ 711 w 811"/>
                <a:gd name="T49" fmla="*/ 452 h 458"/>
                <a:gd name="T50" fmla="*/ 810 w 811"/>
                <a:gd name="T51" fmla="*/ 293 h 458"/>
                <a:gd name="T52" fmla="*/ 629 w 811"/>
                <a:gd name="T53" fmla="*/ 111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11" h="458">
                  <a:moveTo>
                    <a:pt x="629" y="111"/>
                  </a:moveTo>
                  <a:lnTo>
                    <a:pt x="629" y="111"/>
                  </a:lnTo>
                  <a:cubicBezTo>
                    <a:pt x="613" y="111"/>
                    <a:pt x="598" y="114"/>
                    <a:pt x="581" y="119"/>
                  </a:cubicBezTo>
                  <a:cubicBezTo>
                    <a:pt x="554" y="47"/>
                    <a:pt x="486" y="0"/>
                    <a:pt x="409" y="0"/>
                  </a:cubicBezTo>
                  <a:cubicBezTo>
                    <a:pt x="320" y="0"/>
                    <a:pt x="245" y="64"/>
                    <a:pt x="228" y="151"/>
                  </a:cubicBezTo>
                  <a:cubicBezTo>
                    <a:pt x="208" y="143"/>
                    <a:pt x="189" y="139"/>
                    <a:pt x="168" y="139"/>
                  </a:cubicBezTo>
                  <a:cubicBezTo>
                    <a:pt x="75" y="139"/>
                    <a:pt x="0" y="213"/>
                    <a:pt x="0" y="306"/>
                  </a:cubicBezTo>
                  <a:cubicBezTo>
                    <a:pt x="0" y="371"/>
                    <a:pt x="37" y="428"/>
                    <a:pt x="95" y="456"/>
                  </a:cubicBezTo>
                  <a:cubicBezTo>
                    <a:pt x="97" y="456"/>
                    <a:pt x="98" y="457"/>
                    <a:pt x="100" y="457"/>
                  </a:cubicBezTo>
                  <a:cubicBezTo>
                    <a:pt x="104" y="457"/>
                    <a:pt x="109" y="454"/>
                    <a:pt x="111" y="450"/>
                  </a:cubicBezTo>
                  <a:cubicBezTo>
                    <a:pt x="114" y="445"/>
                    <a:pt x="111" y="437"/>
                    <a:pt x="105" y="434"/>
                  </a:cubicBezTo>
                  <a:cubicBezTo>
                    <a:pt x="55" y="410"/>
                    <a:pt x="24" y="361"/>
                    <a:pt x="24" y="306"/>
                  </a:cubicBezTo>
                  <a:cubicBezTo>
                    <a:pt x="24" y="227"/>
                    <a:pt x="89" y="162"/>
                    <a:pt x="168" y="162"/>
                  </a:cubicBezTo>
                  <a:cubicBezTo>
                    <a:pt x="190" y="162"/>
                    <a:pt x="212" y="168"/>
                    <a:pt x="232" y="179"/>
                  </a:cubicBezTo>
                  <a:cubicBezTo>
                    <a:pt x="237" y="180"/>
                    <a:pt x="241" y="180"/>
                    <a:pt x="244" y="178"/>
                  </a:cubicBezTo>
                  <a:cubicBezTo>
                    <a:pt x="247" y="177"/>
                    <a:pt x="249" y="173"/>
                    <a:pt x="249" y="170"/>
                  </a:cubicBezTo>
                  <a:cubicBezTo>
                    <a:pt x="257" y="86"/>
                    <a:pt x="326" y="23"/>
                    <a:pt x="409" y="23"/>
                  </a:cubicBezTo>
                  <a:cubicBezTo>
                    <a:pt x="480" y="23"/>
                    <a:pt x="542" y="69"/>
                    <a:pt x="564" y="136"/>
                  </a:cubicBezTo>
                  <a:cubicBezTo>
                    <a:pt x="565" y="140"/>
                    <a:pt x="567" y="142"/>
                    <a:pt x="569" y="144"/>
                  </a:cubicBezTo>
                  <a:cubicBezTo>
                    <a:pt x="572" y="145"/>
                    <a:pt x="575" y="145"/>
                    <a:pt x="578" y="144"/>
                  </a:cubicBezTo>
                  <a:cubicBezTo>
                    <a:pt x="596" y="137"/>
                    <a:pt x="612" y="134"/>
                    <a:pt x="629" y="134"/>
                  </a:cubicBezTo>
                  <a:cubicBezTo>
                    <a:pt x="716" y="134"/>
                    <a:pt x="786" y="205"/>
                    <a:pt x="786" y="293"/>
                  </a:cubicBezTo>
                  <a:cubicBezTo>
                    <a:pt x="786" y="351"/>
                    <a:pt x="754" y="405"/>
                    <a:pt x="701" y="431"/>
                  </a:cubicBezTo>
                  <a:cubicBezTo>
                    <a:pt x="695" y="434"/>
                    <a:pt x="693" y="441"/>
                    <a:pt x="696" y="447"/>
                  </a:cubicBezTo>
                  <a:cubicBezTo>
                    <a:pt x="699" y="453"/>
                    <a:pt x="705" y="455"/>
                    <a:pt x="711" y="452"/>
                  </a:cubicBezTo>
                  <a:cubicBezTo>
                    <a:pt x="772" y="422"/>
                    <a:pt x="810" y="360"/>
                    <a:pt x="810" y="293"/>
                  </a:cubicBezTo>
                  <a:cubicBezTo>
                    <a:pt x="810" y="193"/>
                    <a:pt x="729" y="111"/>
                    <a:pt x="629" y="11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1" name="Freeform 101"/>
            <p:cNvSpPr>
              <a:spLocks noChangeArrowheads="1"/>
            </p:cNvSpPr>
            <p:nvPr/>
          </p:nvSpPr>
          <p:spPr bwMode="auto">
            <a:xfrm>
              <a:off x="7495796" y="3873698"/>
              <a:ext cx="127806" cy="151886"/>
            </a:xfrm>
            <a:custGeom>
              <a:avLst/>
              <a:gdLst>
                <a:gd name="T0" fmla="*/ 242 w 306"/>
                <a:gd name="T1" fmla="*/ 234 h 362"/>
                <a:gd name="T2" fmla="*/ 242 w 306"/>
                <a:gd name="T3" fmla="*/ 234 h 362"/>
                <a:gd name="T4" fmla="*/ 259 w 306"/>
                <a:gd name="T5" fmla="*/ 190 h 362"/>
                <a:gd name="T6" fmla="*/ 280 w 306"/>
                <a:gd name="T7" fmla="*/ 164 h 362"/>
                <a:gd name="T8" fmla="*/ 280 w 306"/>
                <a:gd name="T9" fmla="*/ 131 h 362"/>
                <a:gd name="T10" fmla="*/ 275 w 306"/>
                <a:gd name="T11" fmla="*/ 112 h 362"/>
                <a:gd name="T12" fmla="*/ 257 w 306"/>
                <a:gd name="T13" fmla="*/ 105 h 362"/>
                <a:gd name="T14" fmla="*/ 257 w 306"/>
                <a:gd name="T15" fmla="*/ 84 h 362"/>
                <a:gd name="T16" fmla="*/ 230 w 306"/>
                <a:gd name="T17" fmla="*/ 26 h 362"/>
                <a:gd name="T18" fmla="*/ 118 w 306"/>
                <a:gd name="T19" fmla="*/ 25 h 362"/>
                <a:gd name="T20" fmla="*/ 71 w 306"/>
                <a:gd name="T21" fmla="*/ 84 h 362"/>
                <a:gd name="T22" fmla="*/ 71 w 306"/>
                <a:gd name="T23" fmla="*/ 108 h 362"/>
                <a:gd name="T24" fmla="*/ 47 w 306"/>
                <a:gd name="T25" fmla="*/ 132 h 362"/>
                <a:gd name="T26" fmla="*/ 47 w 306"/>
                <a:gd name="T27" fmla="*/ 164 h 362"/>
                <a:gd name="T28" fmla="*/ 69 w 306"/>
                <a:gd name="T29" fmla="*/ 190 h 362"/>
                <a:gd name="T30" fmla="*/ 83 w 306"/>
                <a:gd name="T31" fmla="*/ 231 h 362"/>
                <a:gd name="T32" fmla="*/ 0 w 306"/>
                <a:gd name="T33" fmla="*/ 318 h 362"/>
                <a:gd name="T34" fmla="*/ 0 w 306"/>
                <a:gd name="T35" fmla="*/ 350 h 362"/>
                <a:gd name="T36" fmla="*/ 13 w 306"/>
                <a:gd name="T37" fmla="*/ 361 h 362"/>
                <a:gd name="T38" fmla="*/ 24 w 306"/>
                <a:gd name="T39" fmla="*/ 350 h 362"/>
                <a:gd name="T40" fmla="*/ 24 w 306"/>
                <a:gd name="T41" fmla="*/ 318 h 362"/>
                <a:gd name="T42" fmla="*/ 85 w 306"/>
                <a:gd name="T43" fmla="*/ 255 h 362"/>
                <a:gd name="T44" fmla="*/ 103 w 306"/>
                <a:gd name="T45" fmla="*/ 255 h 362"/>
                <a:gd name="T46" fmla="*/ 163 w 306"/>
                <a:gd name="T47" fmla="*/ 279 h 362"/>
                <a:gd name="T48" fmla="*/ 223 w 306"/>
                <a:gd name="T49" fmla="*/ 255 h 362"/>
                <a:gd name="T50" fmla="*/ 282 w 306"/>
                <a:gd name="T51" fmla="*/ 318 h 362"/>
                <a:gd name="T52" fmla="*/ 282 w 306"/>
                <a:gd name="T53" fmla="*/ 350 h 362"/>
                <a:gd name="T54" fmla="*/ 294 w 306"/>
                <a:gd name="T55" fmla="*/ 361 h 362"/>
                <a:gd name="T56" fmla="*/ 305 w 306"/>
                <a:gd name="T57" fmla="*/ 350 h 362"/>
                <a:gd name="T58" fmla="*/ 305 w 306"/>
                <a:gd name="T59" fmla="*/ 318 h 362"/>
                <a:gd name="T60" fmla="*/ 242 w 306"/>
                <a:gd name="T61" fmla="*/ 234 h 362"/>
                <a:gd name="T62" fmla="*/ 236 w 306"/>
                <a:gd name="T63" fmla="*/ 180 h 362"/>
                <a:gd name="T64" fmla="*/ 236 w 306"/>
                <a:gd name="T65" fmla="*/ 180 h 362"/>
                <a:gd name="T66" fmla="*/ 163 w 306"/>
                <a:gd name="T67" fmla="*/ 256 h 362"/>
                <a:gd name="T68" fmla="*/ 92 w 306"/>
                <a:gd name="T69" fmla="*/ 180 h 362"/>
                <a:gd name="T70" fmla="*/ 80 w 306"/>
                <a:gd name="T71" fmla="*/ 169 h 362"/>
                <a:gd name="T72" fmla="*/ 71 w 306"/>
                <a:gd name="T73" fmla="*/ 164 h 362"/>
                <a:gd name="T74" fmla="*/ 71 w 306"/>
                <a:gd name="T75" fmla="*/ 134 h 362"/>
                <a:gd name="T76" fmla="*/ 85 w 306"/>
                <a:gd name="T77" fmla="*/ 128 h 362"/>
                <a:gd name="T78" fmla="*/ 94 w 306"/>
                <a:gd name="T79" fmla="*/ 116 h 362"/>
                <a:gd name="T80" fmla="*/ 94 w 306"/>
                <a:gd name="T81" fmla="*/ 84 h 362"/>
                <a:gd name="T82" fmla="*/ 120 w 306"/>
                <a:gd name="T83" fmla="*/ 48 h 362"/>
                <a:gd name="T84" fmla="*/ 124 w 306"/>
                <a:gd name="T85" fmla="*/ 48 h 362"/>
                <a:gd name="T86" fmla="*/ 218 w 306"/>
                <a:gd name="T87" fmla="*/ 45 h 362"/>
                <a:gd name="T88" fmla="*/ 234 w 306"/>
                <a:gd name="T89" fmla="*/ 84 h 362"/>
                <a:gd name="T90" fmla="*/ 234 w 306"/>
                <a:gd name="T91" fmla="*/ 116 h 362"/>
                <a:gd name="T92" fmla="*/ 246 w 306"/>
                <a:gd name="T93" fmla="*/ 128 h 362"/>
                <a:gd name="T94" fmla="*/ 257 w 306"/>
                <a:gd name="T95" fmla="*/ 129 h 362"/>
                <a:gd name="T96" fmla="*/ 257 w 306"/>
                <a:gd name="T97" fmla="*/ 132 h 362"/>
                <a:gd name="T98" fmla="*/ 257 w 306"/>
                <a:gd name="T99" fmla="*/ 163 h 362"/>
                <a:gd name="T100" fmla="*/ 248 w 306"/>
                <a:gd name="T101" fmla="*/ 169 h 362"/>
                <a:gd name="T102" fmla="*/ 236 w 306"/>
                <a:gd name="T103" fmla="*/ 18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06" h="362">
                  <a:moveTo>
                    <a:pt x="242" y="234"/>
                  </a:moveTo>
                  <a:lnTo>
                    <a:pt x="242" y="234"/>
                  </a:lnTo>
                  <a:cubicBezTo>
                    <a:pt x="251" y="221"/>
                    <a:pt x="257" y="206"/>
                    <a:pt x="259" y="190"/>
                  </a:cubicBezTo>
                  <a:cubicBezTo>
                    <a:pt x="270" y="186"/>
                    <a:pt x="280" y="177"/>
                    <a:pt x="280" y="164"/>
                  </a:cubicBezTo>
                  <a:cubicBezTo>
                    <a:pt x="280" y="131"/>
                    <a:pt x="280" y="131"/>
                    <a:pt x="280" y="131"/>
                  </a:cubicBezTo>
                  <a:cubicBezTo>
                    <a:pt x="280" y="127"/>
                    <a:pt x="280" y="119"/>
                    <a:pt x="275" y="112"/>
                  </a:cubicBezTo>
                  <a:cubicBezTo>
                    <a:pt x="271" y="109"/>
                    <a:pt x="266" y="106"/>
                    <a:pt x="257" y="105"/>
                  </a:cubicBezTo>
                  <a:cubicBezTo>
                    <a:pt x="257" y="84"/>
                    <a:pt x="257" y="84"/>
                    <a:pt x="257" y="84"/>
                  </a:cubicBezTo>
                  <a:cubicBezTo>
                    <a:pt x="257" y="57"/>
                    <a:pt x="248" y="37"/>
                    <a:pt x="230" y="26"/>
                  </a:cubicBezTo>
                  <a:cubicBezTo>
                    <a:pt x="194" y="0"/>
                    <a:pt x="130" y="21"/>
                    <a:pt x="118" y="25"/>
                  </a:cubicBezTo>
                  <a:cubicBezTo>
                    <a:pt x="89" y="26"/>
                    <a:pt x="71" y="49"/>
                    <a:pt x="71" y="84"/>
                  </a:cubicBezTo>
                  <a:cubicBezTo>
                    <a:pt x="71" y="108"/>
                    <a:pt x="71" y="108"/>
                    <a:pt x="71" y="108"/>
                  </a:cubicBezTo>
                  <a:cubicBezTo>
                    <a:pt x="59" y="112"/>
                    <a:pt x="47" y="121"/>
                    <a:pt x="47" y="132"/>
                  </a:cubicBezTo>
                  <a:cubicBezTo>
                    <a:pt x="47" y="164"/>
                    <a:pt x="47" y="164"/>
                    <a:pt x="47" y="164"/>
                  </a:cubicBezTo>
                  <a:cubicBezTo>
                    <a:pt x="47" y="177"/>
                    <a:pt x="58" y="186"/>
                    <a:pt x="69" y="190"/>
                  </a:cubicBezTo>
                  <a:cubicBezTo>
                    <a:pt x="71" y="205"/>
                    <a:pt x="76" y="219"/>
                    <a:pt x="83" y="231"/>
                  </a:cubicBezTo>
                  <a:cubicBezTo>
                    <a:pt x="34" y="232"/>
                    <a:pt x="0" y="267"/>
                    <a:pt x="0" y="318"/>
                  </a:cubicBezTo>
                  <a:cubicBezTo>
                    <a:pt x="0" y="350"/>
                    <a:pt x="0" y="350"/>
                    <a:pt x="0" y="350"/>
                  </a:cubicBezTo>
                  <a:cubicBezTo>
                    <a:pt x="0" y="356"/>
                    <a:pt x="5" y="361"/>
                    <a:pt x="13" y="361"/>
                  </a:cubicBezTo>
                  <a:cubicBezTo>
                    <a:pt x="19" y="361"/>
                    <a:pt x="24" y="356"/>
                    <a:pt x="24" y="350"/>
                  </a:cubicBezTo>
                  <a:cubicBezTo>
                    <a:pt x="24" y="318"/>
                    <a:pt x="24" y="318"/>
                    <a:pt x="24" y="318"/>
                  </a:cubicBezTo>
                  <a:cubicBezTo>
                    <a:pt x="24" y="280"/>
                    <a:pt x="48" y="255"/>
                    <a:pt x="85" y="255"/>
                  </a:cubicBezTo>
                  <a:cubicBezTo>
                    <a:pt x="103" y="255"/>
                    <a:pt x="103" y="255"/>
                    <a:pt x="103" y="255"/>
                  </a:cubicBezTo>
                  <a:cubicBezTo>
                    <a:pt x="120" y="270"/>
                    <a:pt x="141" y="279"/>
                    <a:pt x="163" y="279"/>
                  </a:cubicBezTo>
                  <a:cubicBezTo>
                    <a:pt x="184" y="279"/>
                    <a:pt x="206" y="270"/>
                    <a:pt x="223" y="255"/>
                  </a:cubicBezTo>
                  <a:cubicBezTo>
                    <a:pt x="259" y="256"/>
                    <a:pt x="282" y="281"/>
                    <a:pt x="282" y="318"/>
                  </a:cubicBezTo>
                  <a:cubicBezTo>
                    <a:pt x="282" y="350"/>
                    <a:pt x="282" y="350"/>
                    <a:pt x="282" y="350"/>
                  </a:cubicBezTo>
                  <a:cubicBezTo>
                    <a:pt x="282" y="356"/>
                    <a:pt x="287" y="361"/>
                    <a:pt x="294" y="361"/>
                  </a:cubicBezTo>
                  <a:cubicBezTo>
                    <a:pt x="300" y="361"/>
                    <a:pt x="305" y="356"/>
                    <a:pt x="305" y="350"/>
                  </a:cubicBezTo>
                  <a:cubicBezTo>
                    <a:pt x="305" y="318"/>
                    <a:pt x="305" y="318"/>
                    <a:pt x="305" y="318"/>
                  </a:cubicBezTo>
                  <a:cubicBezTo>
                    <a:pt x="305" y="275"/>
                    <a:pt x="280" y="242"/>
                    <a:pt x="242" y="234"/>
                  </a:cubicBezTo>
                  <a:close/>
                  <a:moveTo>
                    <a:pt x="236" y="180"/>
                  </a:moveTo>
                  <a:lnTo>
                    <a:pt x="236" y="180"/>
                  </a:lnTo>
                  <a:cubicBezTo>
                    <a:pt x="236" y="219"/>
                    <a:pt x="200" y="256"/>
                    <a:pt x="163" y="256"/>
                  </a:cubicBezTo>
                  <a:cubicBezTo>
                    <a:pt x="126" y="256"/>
                    <a:pt x="92" y="220"/>
                    <a:pt x="92" y="180"/>
                  </a:cubicBezTo>
                  <a:cubicBezTo>
                    <a:pt x="92" y="174"/>
                    <a:pt x="87" y="169"/>
                    <a:pt x="80" y="169"/>
                  </a:cubicBezTo>
                  <a:cubicBezTo>
                    <a:pt x="76" y="169"/>
                    <a:pt x="71" y="165"/>
                    <a:pt x="71" y="164"/>
                  </a:cubicBezTo>
                  <a:cubicBezTo>
                    <a:pt x="71" y="134"/>
                    <a:pt x="71" y="134"/>
                    <a:pt x="71" y="134"/>
                  </a:cubicBezTo>
                  <a:cubicBezTo>
                    <a:pt x="73" y="132"/>
                    <a:pt x="80" y="129"/>
                    <a:pt x="85" y="128"/>
                  </a:cubicBezTo>
                  <a:cubicBezTo>
                    <a:pt x="91" y="126"/>
                    <a:pt x="94" y="122"/>
                    <a:pt x="94" y="116"/>
                  </a:cubicBezTo>
                  <a:cubicBezTo>
                    <a:pt x="94" y="84"/>
                    <a:pt x="94" y="84"/>
                    <a:pt x="94" y="84"/>
                  </a:cubicBezTo>
                  <a:cubicBezTo>
                    <a:pt x="94" y="71"/>
                    <a:pt x="97" y="48"/>
                    <a:pt x="120" y="48"/>
                  </a:cubicBezTo>
                  <a:cubicBezTo>
                    <a:pt x="122" y="48"/>
                    <a:pt x="123" y="48"/>
                    <a:pt x="124" y="48"/>
                  </a:cubicBezTo>
                  <a:cubicBezTo>
                    <a:pt x="142" y="40"/>
                    <a:pt x="193" y="28"/>
                    <a:pt x="218" y="45"/>
                  </a:cubicBezTo>
                  <a:cubicBezTo>
                    <a:pt x="228" y="52"/>
                    <a:pt x="234" y="65"/>
                    <a:pt x="234" y="84"/>
                  </a:cubicBezTo>
                  <a:cubicBezTo>
                    <a:pt x="234" y="116"/>
                    <a:pt x="234" y="116"/>
                    <a:pt x="234" y="116"/>
                  </a:cubicBezTo>
                  <a:cubicBezTo>
                    <a:pt x="234" y="123"/>
                    <a:pt x="240" y="128"/>
                    <a:pt x="246" y="128"/>
                  </a:cubicBezTo>
                  <a:cubicBezTo>
                    <a:pt x="253" y="128"/>
                    <a:pt x="256" y="129"/>
                    <a:pt x="257" y="129"/>
                  </a:cubicBezTo>
                  <a:cubicBezTo>
                    <a:pt x="257" y="129"/>
                    <a:pt x="257" y="131"/>
                    <a:pt x="257" y="132"/>
                  </a:cubicBezTo>
                  <a:cubicBezTo>
                    <a:pt x="257" y="163"/>
                    <a:pt x="257" y="163"/>
                    <a:pt x="257" y="163"/>
                  </a:cubicBezTo>
                  <a:cubicBezTo>
                    <a:pt x="256" y="165"/>
                    <a:pt x="251" y="169"/>
                    <a:pt x="248" y="169"/>
                  </a:cubicBezTo>
                  <a:cubicBezTo>
                    <a:pt x="242" y="169"/>
                    <a:pt x="236" y="174"/>
                    <a:pt x="236" y="18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2" name="Freeform 102"/>
            <p:cNvSpPr>
              <a:spLocks noChangeArrowheads="1"/>
            </p:cNvSpPr>
            <p:nvPr/>
          </p:nvSpPr>
          <p:spPr bwMode="auto">
            <a:xfrm>
              <a:off x="7623602" y="3871846"/>
              <a:ext cx="88909" cy="153737"/>
            </a:xfrm>
            <a:custGeom>
              <a:avLst/>
              <a:gdLst>
                <a:gd name="T0" fmla="*/ 129 w 212"/>
                <a:gd name="T1" fmla="*/ 238 h 366"/>
                <a:gd name="T2" fmla="*/ 129 w 212"/>
                <a:gd name="T3" fmla="*/ 238 h 366"/>
                <a:gd name="T4" fmla="*/ 190 w 212"/>
                <a:gd name="T5" fmla="*/ 176 h 366"/>
                <a:gd name="T6" fmla="*/ 190 w 212"/>
                <a:gd name="T7" fmla="*/ 164 h 366"/>
                <a:gd name="T8" fmla="*/ 158 w 212"/>
                <a:gd name="T9" fmla="*/ 104 h 366"/>
                <a:gd name="T10" fmla="*/ 51 w 212"/>
                <a:gd name="T11" fmla="*/ 0 h 366"/>
                <a:gd name="T12" fmla="*/ 8 w 212"/>
                <a:gd name="T13" fmla="*/ 10 h 366"/>
                <a:gd name="T14" fmla="*/ 3 w 212"/>
                <a:gd name="T15" fmla="*/ 26 h 366"/>
                <a:gd name="T16" fmla="*/ 19 w 212"/>
                <a:gd name="T17" fmla="*/ 31 h 366"/>
                <a:gd name="T18" fmla="*/ 51 w 212"/>
                <a:gd name="T19" fmla="*/ 23 h 366"/>
                <a:gd name="T20" fmla="*/ 135 w 212"/>
                <a:gd name="T21" fmla="*/ 109 h 366"/>
                <a:gd name="T22" fmla="*/ 166 w 212"/>
                <a:gd name="T23" fmla="*/ 170 h 366"/>
                <a:gd name="T24" fmla="*/ 48 w 212"/>
                <a:gd name="T25" fmla="*/ 237 h 366"/>
                <a:gd name="T26" fmla="*/ 35 w 212"/>
                <a:gd name="T27" fmla="*/ 249 h 366"/>
                <a:gd name="T28" fmla="*/ 48 w 212"/>
                <a:gd name="T29" fmla="*/ 260 h 366"/>
                <a:gd name="T30" fmla="*/ 118 w 212"/>
                <a:gd name="T31" fmla="*/ 260 h 366"/>
                <a:gd name="T32" fmla="*/ 187 w 212"/>
                <a:gd name="T33" fmla="*/ 322 h 366"/>
                <a:gd name="T34" fmla="*/ 187 w 212"/>
                <a:gd name="T35" fmla="*/ 354 h 366"/>
                <a:gd name="T36" fmla="*/ 199 w 212"/>
                <a:gd name="T37" fmla="*/ 365 h 366"/>
                <a:gd name="T38" fmla="*/ 211 w 212"/>
                <a:gd name="T39" fmla="*/ 354 h 366"/>
                <a:gd name="T40" fmla="*/ 211 w 212"/>
                <a:gd name="T41" fmla="*/ 322 h 366"/>
                <a:gd name="T42" fmla="*/ 129 w 212"/>
                <a:gd name="T43" fmla="*/ 238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2" h="366">
                  <a:moveTo>
                    <a:pt x="129" y="238"/>
                  </a:moveTo>
                  <a:lnTo>
                    <a:pt x="129" y="238"/>
                  </a:lnTo>
                  <a:cubicBezTo>
                    <a:pt x="160" y="219"/>
                    <a:pt x="180" y="194"/>
                    <a:pt x="190" y="176"/>
                  </a:cubicBezTo>
                  <a:cubicBezTo>
                    <a:pt x="192" y="173"/>
                    <a:pt x="192" y="167"/>
                    <a:pt x="190" y="164"/>
                  </a:cubicBezTo>
                  <a:cubicBezTo>
                    <a:pt x="179" y="148"/>
                    <a:pt x="161" y="115"/>
                    <a:pt x="158" y="104"/>
                  </a:cubicBezTo>
                  <a:cubicBezTo>
                    <a:pt x="143" y="37"/>
                    <a:pt x="104" y="0"/>
                    <a:pt x="51" y="0"/>
                  </a:cubicBezTo>
                  <a:cubicBezTo>
                    <a:pt x="37" y="0"/>
                    <a:pt x="22" y="3"/>
                    <a:pt x="8" y="10"/>
                  </a:cubicBezTo>
                  <a:cubicBezTo>
                    <a:pt x="3" y="12"/>
                    <a:pt x="0" y="20"/>
                    <a:pt x="3" y="26"/>
                  </a:cubicBezTo>
                  <a:cubicBezTo>
                    <a:pt x="6" y="31"/>
                    <a:pt x="14" y="33"/>
                    <a:pt x="19" y="31"/>
                  </a:cubicBezTo>
                  <a:cubicBezTo>
                    <a:pt x="29" y="26"/>
                    <a:pt x="40" y="23"/>
                    <a:pt x="51" y="23"/>
                  </a:cubicBezTo>
                  <a:cubicBezTo>
                    <a:pt x="109" y="23"/>
                    <a:pt x="130" y="83"/>
                    <a:pt x="135" y="109"/>
                  </a:cubicBezTo>
                  <a:cubicBezTo>
                    <a:pt x="140" y="125"/>
                    <a:pt x="158" y="157"/>
                    <a:pt x="166" y="170"/>
                  </a:cubicBezTo>
                  <a:cubicBezTo>
                    <a:pt x="150" y="198"/>
                    <a:pt x="110" y="237"/>
                    <a:pt x="48" y="237"/>
                  </a:cubicBezTo>
                  <a:cubicBezTo>
                    <a:pt x="41" y="237"/>
                    <a:pt x="35" y="242"/>
                    <a:pt x="35" y="249"/>
                  </a:cubicBezTo>
                  <a:cubicBezTo>
                    <a:pt x="35" y="255"/>
                    <a:pt x="41" y="260"/>
                    <a:pt x="48" y="260"/>
                  </a:cubicBezTo>
                  <a:cubicBezTo>
                    <a:pt x="118" y="260"/>
                    <a:pt x="118" y="260"/>
                    <a:pt x="118" y="260"/>
                  </a:cubicBezTo>
                  <a:cubicBezTo>
                    <a:pt x="157" y="260"/>
                    <a:pt x="187" y="287"/>
                    <a:pt x="187" y="322"/>
                  </a:cubicBezTo>
                  <a:cubicBezTo>
                    <a:pt x="187" y="354"/>
                    <a:pt x="187" y="354"/>
                    <a:pt x="187" y="354"/>
                  </a:cubicBezTo>
                  <a:cubicBezTo>
                    <a:pt x="187" y="360"/>
                    <a:pt x="193" y="365"/>
                    <a:pt x="199" y="365"/>
                  </a:cubicBezTo>
                  <a:cubicBezTo>
                    <a:pt x="206" y="365"/>
                    <a:pt x="211" y="360"/>
                    <a:pt x="211" y="354"/>
                  </a:cubicBezTo>
                  <a:cubicBezTo>
                    <a:pt x="211" y="322"/>
                    <a:pt x="211" y="322"/>
                    <a:pt x="211" y="322"/>
                  </a:cubicBezTo>
                  <a:cubicBezTo>
                    <a:pt x="211" y="278"/>
                    <a:pt x="176" y="242"/>
                    <a:pt x="129" y="23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23" name="Freeform 103"/>
          <p:cNvSpPr>
            <a:spLocks noChangeArrowheads="1"/>
          </p:cNvSpPr>
          <p:nvPr/>
        </p:nvSpPr>
        <p:spPr bwMode="auto">
          <a:xfrm>
            <a:off x="8386734" y="3779233"/>
            <a:ext cx="170408" cy="257464"/>
          </a:xfrm>
          <a:custGeom>
            <a:avLst/>
            <a:gdLst>
              <a:gd name="T0" fmla="*/ 370 w 404"/>
              <a:gd name="T1" fmla="*/ 0 h 613"/>
              <a:gd name="T2" fmla="*/ 370 w 404"/>
              <a:gd name="T3" fmla="*/ 0 h 613"/>
              <a:gd name="T4" fmla="*/ 370 w 404"/>
              <a:gd name="T5" fmla="*/ 0 h 613"/>
              <a:gd name="T6" fmla="*/ 149 w 404"/>
              <a:gd name="T7" fmla="*/ 0 h 613"/>
              <a:gd name="T8" fmla="*/ 149 w 404"/>
              <a:gd name="T9" fmla="*/ 0 h 613"/>
              <a:gd name="T10" fmla="*/ 116 w 404"/>
              <a:gd name="T11" fmla="*/ 22 h 613"/>
              <a:gd name="T12" fmla="*/ 2 w 404"/>
              <a:gd name="T13" fmla="*/ 330 h 613"/>
              <a:gd name="T14" fmla="*/ 5 w 404"/>
              <a:gd name="T15" fmla="*/ 353 h 613"/>
              <a:gd name="T16" fmla="*/ 26 w 404"/>
              <a:gd name="T17" fmla="*/ 363 h 613"/>
              <a:gd name="T18" fmla="*/ 107 w 404"/>
              <a:gd name="T19" fmla="*/ 363 h 613"/>
              <a:gd name="T20" fmla="*/ 34 w 404"/>
              <a:gd name="T21" fmla="*/ 582 h 613"/>
              <a:gd name="T22" fmla="*/ 45 w 404"/>
              <a:gd name="T23" fmla="*/ 609 h 613"/>
              <a:gd name="T24" fmla="*/ 56 w 404"/>
              <a:gd name="T25" fmla="*/ 612 h 613"/>
              <a:gd name="T26" fmla="*/ 74 w 404"/>
              <a:gd name="T27" fmla="*/ 604 h 613"/>
              <a:gd name="T28" fmla="*/ 363 w 404"/>
              <a:gd name="T29" fmla="*/ 264 h 613"/>
              <a:gd name="T30" fmla="*/ 367 w 404"/>
              <a:gd name="T31" fmla="*/ 233 h 613"/>
              <a:gd name="T32" fmla="*/ 341 w 404"/>
              <a:gd name="T33" fmla="*/ 217 h 613"/>
              <a:gd name="T34" fmla="*/ 279 w 404"/>
              <a:gd name="T35" fmla="*/ 217 h 613"/>
              <a:gd name="T36" fmla="*/ 395 w 404"/>
              <a:gd name="T37" fmla="*/ 48 h 613"/>
              <a:gd name="T38" fmla="*/ 397 w 404"/>
              <a:gd name="T39" fmla="*/ 16 h 613"/>
              <a:gd name="T40" fmla="*/ 370 w 404"/>
              <a:gd name="T41" fmla="*/ 0 h 613"/>
              <a:gd name="T42" fmla="*/ 376 w 404"/>
              <a:gd name="T43" fmla="*/ 34 h 613"/>
              <a:gd name="T44" fmla="*/ 376 w 404"/>
              <a:gd name="T45" fmla="*/ 34 h 613"/>
              <a:gd name="T46" fmla="*/ 247 w 404"/>
              <a:gd name="T47" fmla="*/ 222 h 613"/>
              <a:gd name="T48" fmla="*/ 247 w 404"/>
              <a:gd name="T49" fmla="*/ 234 h 613"/>
              <a:gd name="T50" fmla="*/ 257 w 404"/>
              <a:gd name="T51" fmla="*/ 241 h 613"/>
              <a:gd name="T52" fmla="*/ 341 w 404"/>
              <a:gd name="T53" fmla="*/ 241 h 613"/>
              <a:gd name="T54" fmla="*/ 345 w 404"/>
              <a:gd name="T55" fmla="*/ 244 h 613"/>
              <a:gd name="T56" fmla="*/ 344 w 404"/>
              <a:gd name="T57" fmla="*/ 249 h 613"/>
              <a:gd name="T58" fmla="*/ 56 w 404"/>
              <a:gd name="T59" fmla="*/ 589 h 613"/>
              <a:gd name="T60" fmla="*/ 134 w 404"/>
              <a:gd name="T61" fmla="*/ 355 h 613"/>
              <a:gd name="T62" fmla="*/ 133 w 404"/>
              <a:gd name="T63" fmla="*/ 345 h 613"/>
              <a:gd name="T64" fmla="*/ 123 w 404"/>
              <a:gd name="T65" fmla="*/ 340 h 613"/>
              <a:gd name="T66" fmla="*/ 25 w 404"/>
              <a:gd name="T67" fmla="*/ 338 h 613"/>
              <a:gd name="T68" fmla="*/ 138 w 404"/>
              <a:gd name="T69" fmla="*/ 30 h 613"/>
              <a:gd name="T70" fmla="*/ 138 w 404"/>
              <a:gd name="T71" fmla="*/ 30 h 613"/>
              <a:gd name="T72" fmla="*/ 149 w 404"/>
              <a:gd name="T73" fmla="*/ 23 h 613"/>
              <a:gd name="T74" fmla="*/ 149 w 404"/>
              <a:gd name="T75" fmla="*/ 23 h 613"/>
              <a:gd name="T76" fmla="*/ 370 w 404"/>
              <a:gd name="T77" fmla="*/ 23 h 613"/>
              <a:gd name="T78" fmla="*/ 370 w 404"/>
              <a:gd name="T79" fmla="*/ 23 h 613"/>
              <a:gd name="T80" fmla="*/ 377 w 404"/>
              <a:gd name="T81" fmla="*/ 27 h 613"/>
              <a:gd name="T82" fmla="*/ 376 w 404"/>
              <a:gd name="T83" fmla="*/ 34 h 6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04" h="613">
                <a:moveTo>
                  <a:pt x="370" y="0"/>
                </a:moveTo>
                <a:lnTo>
                  <a:pt x="370" y="0"/>
                </a:lnTo>
                <a:lnTo>
                  <a:pt x="370" y="0"/>
                </a:lnTo>
                <a:cubicBezTo>
                  <a:pt x="310" y="0"/>
                  <a:pt x="191" y="0"/>
                  <a:pt x="149" y="0"/>
                </a:cubicBezTo>
                <a:lnTo>
                  <a:pt x="149" y="0"/>
                </a:lnTo>
                <a:cubicBezTo>
                  <a:pt x="134" y="0"/>
                  <a:pt x="122" y="8"/>
                  <a:pt x="116" y="22"/>
                </a:cubicBezTo>
                <a:cubicBezTo>
                  <a:pt x="2" y="330"/>
                  <a:pt x="2" y="330"/>
                  <a:pt x="2" y="330"/>
                </a:cubicBezTo>
                <a:cubicBezTo>
                  <a:pt x="0" y="338"/>
                  <a:pt x="1" y="347"/>
                  <a:pt x="5" y="353"/>
                </a:cubicBezTo>
                <a:cubicBezTo>
                  <a:pt x="10" y="359"/>
                  <a:pt x="18" y="363"/>
                  <a:pt x="26" y="363"/>
                </a:cubicBezTo>
                <a:cubicBezTo>
                  <a:pt x="107" y="363"/>
                  <a:pt x="107" y="363"/>
                  <a:pt x="107" y="363"/>
                </a:cubicBezTo>
                <a:cubicBezTo>
                  <a:pt x="34" y="582"/>
                  <a:pt x="34" y="582"/>
                  <a:pt x="34" y="582"/>
                </a:cubicBezTo>
                <a:cubicBezTo>
                  <a:pt x="30" y="592"/>
                  <a:pt x="35" y="604"/>
                  <a:pt x="45" y="609"/>
                </a:cubicBezTo>
                <a:cubicBezTo>
                  <a:pt x="48" y="611"/>
                  <a:pt x="52" y="612"/>
                  <a:pt x="56" y="612"/>
                </a:cubicBezTo>
                <a:cubicBezTo>
                  <a:pt x="62" y="612"/>
                  <a:pt x="69" y="609"/>
                  <a:pt x="74" y="604"/>
                </a:cubicBezTo>
                <a:cubicBezTo>
                  <a:pt x="363" y="264"/>
                  <a:pt x="363" y="264"/>
                  <a:pt x="363" y="264"/>
                </a:cubicBezTo>
                <a:cubicBezTo>
                  <a:pt x="370" y="255"/>
                  <a:pt x="372" y="244"/>
                  <a:pt x="367" y="233"/>
                </a:cubicBezTo>
                <a:cubicBezTo>
                  <a:pt x="362" y="224"/>
                  <a:pt x="352" y="217"/>
                  <a:pt x="341" y="217"/>
                </a:cubicBezTo>
                <a:cubicBezTo>
                  <a:pt x="279" y="217"/>
                  <a:pt x="279" y="217"/>
                  <a:pt x="279" y="217"/>
                </a:cubicBezTo>
                <a:cubicBezTo>
                  <a:pt x="395" y="48"/>
                  <a:pt x="395" y="48"/>
                  <a:pt x="395" y="48"/>
                </a:cubicBezTo>
                <a:cubicBezTo>
                  <a:pt x="402" y="39"/>
                  <a:pt x="403" y="26"/>
                  <a:pt x="397" y="16"/>
                </a:cubicBezTo>
                <a:cubicBezTo>
                  <a:pt x="391" y="6"/>
                  <a:pt x="382" y="0"/>
                  <a:pt x="370" y="0"/>
                </a:cubicBezTo>
                <a:close/>
                <a:moveTo>
                  <a:pt x="376" y="34"/>
                </a:moveTo>
                <a:lnTo>
                  <a:pt x="376" y="34"/>
                </a:lnTo>
                <a:cubicBezTo>
                  <a:pt x="247" y="222"/>
                  <a:pt x="247" y="222"/>
                  <a:pt x="247" y="222"/>
                </a:cubicBezTo>
                <a:cubicBezTo>
                  <a:pt x="245" y="226"/>
                  <a:pt x="245" y="230"/>
                  <a:pt x="247" y="234"/>
                </a:cubicBezTo>
                <a:cubicBezTo>
                  <a:pt x="249" y="238"/>
                  <a:pt x="253" y="241"/>
                  <a:pt x="257" y="241"/>
                </a:cubicBezTo>
                <a:cubicBezTo>
                  <a:pt x="341" y="241"/>
                  <a:pt x="341" y="241"/>
                  <a:pt x="341" y="241"/>
                </a:cubicBezTo>
                <a:cubicBezTo>
                  <a:pt x="343" y="241"/>
                  <a:pt x="345" y="243"/>
                  <a:pt x="345" y="244"/>
                </a:cubicBezTo>
                <a:cubicBezTo>
                  <a:pt x="347" y="245"/>
                  <a:pt x="347" y="247"/>
                  <a:pt x="344" y="249"/>
                </a:cubicBezTo>
                <a:cubicBezTo>
                  <a:pt x="56" y="589"/>
                  <a:pt x="56" y="589"/>
                  <a:pt x="56" y="589"/>
                </a:cubicBezTo>
                <a:cubicBezTo>
                  <a:pt x="134" y="355"/>
                  <a:pt x="134" y="355"/>
                  <a:pt x="134" y="355"/>
                </a:cubicBezTo>
                <a:cubicBezTo>
                  <a:pt x="135" y="352"/>
                  <a:pt x="135" y="348"/>
                  <a:pt x="133" y="345"/>
                </a:cubicBezTo>
                <a:cubicBezTo>
                  <a:pt x="130" y="341"/>
                  <a:pt x="127" y="340"/>
                  <a:pt x="123" y="340"/>
                </a:cubicBezTo>
                <a:cubicBezTo>
                  <a:pt x="25" y="338"/>
                  <a:pt x="25" y="338"/>
                  <a:pt x="25" y="338"/>
                </a:cubicBezTo>
                <a:cubicBezTo>
                  <a:pt x="138" y="30"/>
                  <a:pt x="138" y="30"/>
                  <a:pt x="138" y="30"/>
                </a:cubicBezTo>
                <a:lnTo>
                  <a:pt x="138" y="30"/>
                </a:lnTo>
                <a:cubicBezTo>
                  <a:pt x="139" y="26"/>
                  <a:pt x="144" y="23"/>
                  <a:pt x="149" y="23"/>
                </a:cubicBezTo>
                <a:lnTo>
                  <a:pt x="149" y="23"/>
                </a:lnTo>
                <a:cubicBezTo>
                  <a:pt x="191" y="23"/>
                  <a:pt x="310" y="23"/>
                  <a:pt x="370" y="23"/>
                </a:cubicBezTo>
                <a:lnTo>
                  <a:pt x="370" y="23"/>
                </a:lnTo>
                <a:cubicBezTo>
                  <a:pt x="374" y="23"/>
                  <a:pt x="376" y="26"/>
                  <a:pt x="377" y="27"/>
                </a:cubicBezTo>
                <a:cubicBezTo>
                  <a:pt x="377" y="28"/>
                  <a:pt x="378" y="31"/>
                  <a:pt x="376" y="34"/>
                </a:cubicBez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329" name="Group 328"/>
          <p:cNvGrpSpPr/>
          <p:nvPr/>
        </p:nvGrpSpPr>
        <p:grpSpPr>
          <a:xfrm>
            <a:off x="8325609" y="1906595"/>
            <a:ext cx="290805" cy="272283"/>
            <a:chOff x="8325609" y="1906595"/>
            <a:chExt cx="290805" cy="272283"/>
          </a:xfrm>
          <a:solidFill>
            <a:srgbClr val="02D35F"/>
          </a:solidFill>
        </p:grpSpPr>
        <p:sp>
          <p:nvSpPr>
            <p:cNvPr id="1224" name="Freeform 104"/>
            <p:cNvSpPr>
              <a:spLocks noChangeArrowheads="1"/>
            </p:cNvSpPr>
            <p:nvPr/>
          </p:nvSpPr>
          <p:spPr bwMode="auto">
            <a:xfrm>
              <a:off x="8325609" y="1906595"/>
              <a:ext cx="290805" cy="203749"/>
            </a:xfrm>
            <a:custGeom>
              <a:avLst/>
              <a:gdLst>
                <a:gd name="T0" fmla="*/ 157 w 694"/>
                <a:gd name="T1" fmla="*/ 484 h 485"/>
                <a:gd name="T2" fmla="*/ 157 w 694"/>
                <a:gd name="T3" fmla="*/ 484 h 485"/>
                <a:gd name="T4" fmla="*/ 353 w 694"/>
                <a:gd name="T5" fmla="*/ 484 h 485"/>
                <a:gd name="T6" fmla="*/ 364 w 694"/>
                <a:gd name="T7" fmla="*/ 473 h 485"/>
                <a:gd name="T8" fmla="*/ 353 w 694"/>
                <a:gd name="T9" fmla="*/ 462 h 485"/>
                <a:gd name="T10" fmla="*/ 157 w 694"/>
                <a:gd name="T11" fmla="*/ 462 h 485"/>
                <a:gd name="T12" fmla="*/ 23 w 694"/>
                <a:gd name="T13" fmla="*/ 330 h 485"/>
                <a:gd name="T14" fmla="*/ 159 w 694"/>
                <a:gd name="T15" fmla="*/ 199 h 485"/>
                <a:gd name="T16" fmla="*/ 160 w 694"/>
                <a:gd name="T17" fmla="*/ 199 h 485"/>
                <a:gd name="T18" fmla="*/ 164 w 694"/>
                <a:gd name="T19" fmla="*/ 200 h 485"/>
                <a:gd name="T20" fmla="*/ 176 w 694"/>
                <a:gd name="T21" fmla="*/ 191 h 485"/>
                <a:gd name="T22" fmla="*/ 391 w 694"/>
                <a:gd name="T23" fmla="*/ 24 h 485"/>
                <a:gd name="T24" fmla="*/ 612 w 694"/>
                <a:gd name="T25" fmla="*/ 245 h 485"/>
                <a:gd name="T26" fmla="*/ 611 w 694"/>
                <a:gd name="T27" fmla="*/ 255 h 485"/>
                <a:gd name="T28" fmla="*/ 611 w 694"/>
                <a:gd name="T29" fmla="*/ 260 h 485"/>
                <a:gd name="T30" fmla="*/ 617 w 694"/>
                <a:gd name="T31" fmla="*/ 270 h 485"/>
                <a:gd name="T32" fmla="*/ 671 w 694"/>
                <a:gd name="T33" fmla="*/ 360 h 485"/>
                <a:gd name="T34" fmla="*/ 565 w 694"/>
                <a:gd name="T35" fmla="*/ 462 h 485"/>
                <a:gd name="T36" fmla="*/ 516 w 694"/>
                <a:gd name="T37" fmla="*/ 462 h 485"/>
                <a:gd name="T38" fmla="*/ 505 w 694"/>
                <a:gd name="T39" fmla="*/ 473 h 485"/>
                <a:gd name="T40" fmla="*/ 516 w 694"/>
                <a:gd name="T41" fmla="*/ 484 h 485"/>
                <a:gd name="T42" fmla="*/ 565 w 694"/>
                <a:gd name="T43" fmla="*/ 484 h 485"/>
                <a:gd name="T44" fmla="*/ 693 w 694"/>
                <a:gd name="T45" fmla="*/ 360 h 485"/>
                <a:gd name="T46" fmla="*/ 635 w 694"/>
                <a:gd name="T47" fmla="*/ 254 h 485"/>
                <a:gd name="T48" fmla="*/ 635 w 694"/>
                <a:gd name="T49" fmla="*/ 245 h 485"/>
                <a:gd name="T50" fmla="*/ 391 w 694"/>
                <a:gd name="T51" fmla="*/ 0 h 485"/>
                <a:gd name="T52" fmla="*/ 156 w 694"/>
                <a:gd name="T53" fmla="*/ 176 h 485"/>
                <a:gd name="T54" fmla="*/ 0 w 694"/>
                <a:gd name="T55" fmla="*/ 330 h 485"/>
                <a:gd name="T56" fmla="*/ 157 w 694"/>
                <a:gd name="T57" fmla="*/ 484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94" h="485">
                  <a:moveTo>
                    <a:pt x="157" y="484"/>
                  </a:moveTo>
                  <a:lnTo>
                    <a:pt x="157" y="484"/>
                  </a:lnTo>
                  <a:cubicBezTo>
                    <a:pt x="353" y="484"/>
                    <a:pt x="353" y="484"/>
                    <a:pt x="353" y="484"/>
                  </a:cubicBezTo>
                  <a:cubicBezTo>
                    <a:pt x="359" y="484"/>
                    <a:pt x="364" y="479"/>
                    <a:pt x="364" y="473"/>
                  </a:cubicBezTo>
                  <a:cubicBezTo>
                    <a:pt x="364" y="467"/>
                    <a:pt x="359" y="462"/>
                    <a:pt x="353" y="462"/>
                  </a:cubicBezTo>
                  <a:cubicBezTo>
                    <a:pt x="157" y="462"/>
                    <a:pt x="157" y="462"/>
                    <a:pt x="157" y="462"/>
                  </a:cubicBezTo>
                  <a:cubicBezTo>
                    <a:pt x="82" y="462"/>
                    <a:pt x="23" y="404"/>
                    <a:pt x="23" y="330"/>
                  </a:cubicBezTo>
                  <a:cubicBezTo>
                    <a:pt x="23" y="256"/>
                    <a:pt x="81" y="199"/>
                    <a:pt x="159" y="199"/>
                  </a:cubicBezTo>
                  <a:cubicBezTo>
                    <a:pt x="159" y="199"/>
                    <a:pt x="159" y="199"/>
                    <a:pt x="160" y="199"/>
                  </a:cubicBezTo>
                  <a:cubicBezTo>
                    <a:pt x="161" y="199"/>
                    <a:pt x="162" y="200"/>
                    <a:pt x="164" y="200"/>
                  </a:cubicBezTo>
                  <a:cubicBezTo>
                    <a:pt x="170" y="200"/>
                    <a:pt x="175" y="196"/>
                    <a:pt x="176" y="191"/>
                  </a:cubicBezTo>
                  <a:cubicBezTo>
                    <a:pt x="201" y="93"/>
                    <a:pt x="290" y="24"/>
                    <a:pt x="391" y="24"/>
                  </a:cubicBezTo>
                  <a:cubicBezTo>
                    <a:pt x="512" y="24"/>
                    <a:pt x="612" y="123"/>
                    <a:pt x="612" y="245"/>
                  </a:cubicBezTo>
                  <a:cubicBezTo>
                    <a:pt x="612" y="249"/>
                    <a:pt x="612" y="252"/>
                    <a:pt x="611" y="255"/>
                  </a:cubicBezTo>
                  <a:cubicBezTo>
                    <a:pt x="611" y="260"/>
                    <a:pt x="611" y="260"/>
                    <a:pt x="611" y="260"/>
                  </a:cubicBezTo>
                  <a:cubicBezTo>
                    <a:pt x="611" y="264"/>
                    <a:pt x="613" y="268"/>
                    <a:pt x="617" y="270"/>
                  </a:cubicBezTo>
                  <a:cubicBezTo>
                    <a:pt x="651" y="290"/>
                    <a:pt x="671" y="323"/>
                    <a:pt x="671" y="360"/>
                  </a:cubicBezTo>
                  <a:cubicBezTo>
                    <a:pt x="671" y="417"/>
                    <a:pt x="625" y="462"/>
                    <a:pt x="565" y="462"/>
                  </a:cubicBezTo>
                  <a:cubicBezTo>
                    <a:pt x="516" y="462"/>
                    <a:pt x="516" y="462"/>
                    <a:pt x="516" y="462"/>
                  </a:cubicBezTo>
                  <a:cubicBezTo>
                    <a:pt x="510" y="462"/>
                    <a:pt x="505" y="467"/>
                    <a:pt x="505" y="473"/>
                  </a:cubicBezTo>
                  <a:cubicBezTo>
                    <a:pt x="505" y="479"/>
                    <a:pt x="510" y="484"/>
                    <a:pt x="516" y="484"/>
                  </a:cubicBezTo>
                  <a:cubicBezTo>
                    <a:pt x="565" y="484"/>
                    <a:pt x="565" y="484"/>
                    <a:pt x="565" y="484"/>
                  </a:cubicBezTo>
                  <a:cubicBezTo>
                    <a:pt x="637" y="484"/>
                    <a:pt x="693" y="430"/>
                    <a:pt x="693" y="360"/>
                  </a:cubicBezTo>
                  <a:cubicBezTo>
                    <a:pt x="693" y="317"/>
                    <a:pt x="672" y="277"/>
                    <a:pt x="635" y="254"/>
                  </a:cubicBezTo>
                  <a:cubicBezTo>
                    <a:pt x="635" y="251"/>
                    <a:pt x="635" y="248"/>
                    <a:pt x="635" y="245"/>
                  </a:cubicBezTo>
                  <a:cubicBezTo>
                    <a:pt x="635" y="111"/>
                    <a:pt x="526" y="0"/>
                    <a:pt x="391" y="0"/>
                  </a:cubicBezTo>
                  <a:cubicBezTo>
                    <a:pt x="282" y="0"/>
                    <a:pt x="186" y="72"/>
                    <a:pt x="156" y="176"/>
                  </a:cubicBezTo>
                  <a:cubicBezTo>
                    <a:pt x="68" y="176"/>
                    <a:pt x="0" y="244"/>
                    <a:pt x="0" y="330"/>
                  </a:cubicBezTo>
                  <a:cubicBezTo>
                    <a:pt x="0" y="417"/>
                    <a:pt x="69" y="484"/>
                    <a:pt x="157" y="48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5" name="Freeform 105"/>
            <p:cNvSpPr>
              <a:spLocks noChangeArrowheads="1"/>
            </p:cNvSpPr>
            <p:nvPr/>
          </p:nvSpPr>
          <p:spPr bwMode="auto">
            <a:xfrm>
              <a:off x="8414518" y="1967720"/>
              <a:ext cx="137067" cy="211158"/>
            </a:xfrm>
            <a:custGeom>
              <a:avLst/>
              <a:gdLst>
                <a:gd name="T0" fmla="*/ 196 w 325"/>
                <a:gd name="T1" fmla="*/ 367 h 503"/>
                <a:gd name="T2" fmla="*/ 196 w 325"/>
                <a:gd name="T3" fmla="*/ 367 h 503"/>
                <a:gd name="T4" fmla="*/ 246 w 325"/>
                <a:gd name="T5" fmla="*/ 477 h 503"/>
                <a:gd name="T6" fmla="*/ 267 w 325"/>
                <a:gd name="T7" fmla="*/ 498 h 503"/>
                <a:gd name="T8" fmla="*/ 284 w 325"/>
                <a:gd name="T9" fmla="*/ 502 h 503"/>
                <a:gd name="T10" fmla="*/ 299 w 325"/>
                <a:gd name="T11" fmla="*/ 498 h 503"/>
                <a:gd name="T12" fmla="*/ 320 w 325"/>
                <a:gd name="T13" fmla="*/ 476 h 503"/>
                <a:gd name="T14" fmla="*/ 320 w 325"/>
                <a:gd name="T15" fmla="*/ 446 h 503"/>
                <a:gd name="T16" fmla="*/ 270 w 325"/>
                <a:gd name="T17" fmla="*/ 334 h 503"/>
                <a:gd name="T18" fmla="*/ 227 w 325"/>
                <a:gd name="T19" fmla="*/ 311 h 503"/>
                <a:gd name="T20" fmla="*/ 215 w 325"/>
                <a:gd name="T21" fmla="*/ 281 h 503"/>
                <a:gd name="T22" fmla="*/ 284 w 325"/>
                <a:gd name="T23" fmla="*/ 211 h 503"/>
                <a:gd name="T24" fmla="*/ 288 w 325"/>
                <a:gd name="T25" fmla="*/ 99 h 503"/>
                <a:gd name="T26" fmla="*/ 212 w 325"/>
                <a:gd name="T27" fmla="*/ 18 h 503"/>
                <a:gd name="T28" fmla="*/ 100 w 325"/>
                <a:gd name="T29" fmla="*/ 14 h 503"/>
                <a:gd name="T30" fmla="*/ 18 w 325"/>
                <a:gd name="T31" fmla="*/ 90 h 503"/>
                <a:gd name="T32" fmla="*/ 14 w 325"/>
                <a:gd name="T33" fmla="*/ 201 h 503"/>
                <a:gd name="T34" fmla="*/ 90 w 325"/>
                <a:gd name="T35" fmla="*/ 283 h 503"/>
                <a:gd name="T36" fmla="*/ 151 w 325"/>
                <a:gd name="T37" fmla="*/ 296 h 503"/>
                <a:gd name="T38" fmla="*/ 193 w 325"/>
                <a:gd name="T39" fmla="*/ 290 h 503"/>
                <a:gd name="T40" fmla="*/ 207 w 325"/>
                <a:gd name="T41" fmla="*/ 321 h 503"/>
                <a:gd name="T42" fmla="*/ 196 w 325"/>
                <a:gd name="T43" fmla="*/ 335 h 503"/>
                <a:gd name="T44" fmla="*/ 196 w 325"/>
                <a:gd name="T45" fmla="*/ 367 h 503"/>
                <a:gd name="T46" fmla="*/ 217 w 325"/>
                <a:gd name="T47" fmla="*/ 344 h 503"/>
                <a:gd name="T48" fmla="*/ 217 w 325"/>
                <a:gd name="T49" fmla="*/ 344 h 503"/>
                <a:gd name="T50" fmla="*/ 226 w 325"/>
                <a:gd name="T51" fmla="*/ 334 h 503"/>
                <a:gd name="T52" fmla="*/ 233 w 325"/>
                <a:gd name="T53" fmla="*/ 333 h 503"/>
                <a:gd name="T54" fmla="*/ 248 w 325"/>
                <a:gd name="T55" fmla="*/ 344 h 503"/>
                <a:gd name="T56" fmla="*/ 298 w 325"/>
                <a:gd name="T57" fmla="*/ 455 h 503"/>
                <a:gd name="T58" fmla="*/ 299 w 325"/>
                <a:gd name="T59" fmla="*/ 468 h 503"/>
                <a:gd name="T60" fmla="*/ 290 w 325"/>
                <a:gd name="T61" fmla="*/ 477 h 503"/>
                <a:gd name="T62" fmla="*/ 276 w 325"/>
                <a:gd name="T63" fmla="*/ 477 h 503"/>
                <a:gd name="T64" fmla="*/ 268 w 325"/>
                <a:gd name="T65" fmla="*/ 468 h 503"/>
                <a:gd name="T66" fmla="*/ 218 w 325"/>
                <a:gd name="T67" fmla="*/ 357 h 503"/>
                <a:gd name="T68" fmla="*/ 217 w 325"/>
                <a:gd name="T69" fmla="*/ 344 h 503"/>
                <a:gd name="T70" fmla="*/ 194 w 325"/>
                <a:gd name="T71" fmla="*/ 266 h 503"/>
                <a:gd name="T72" fmla="*/ 194 w 325"/>
                <a:gd name="T73" fmla="*/ 266 h 503"/>
                <a:gd name="T74" fmla="*/ 100 w 325"/>
                <a:gd name="T75" fmla="*/ 261 h 503"/>
                <a:gd name="T76" fmla="*/ 36 w 325"/>
                <a:gd name="T77" fmla="*/ 193 h 503"/>
                <a:gd name="T78" fmla="*/ 40 w 325"/>
                <a:gd name="T79" fmla="*/ 99 h 503"/>
                <a:gd name="T80" fmla="*/ 109 w 325"/>
                <a:gd name="T81" fmla="*/ 36 h 503"/>
                <a:gd name="T82" fmla="*/ 151 w 325"/>
                <a:gd name="T83" fmla="*/ 27 h 503"/>
                <a:gd name="T84" fmla="*/ 202 w 325"/>
                <a:gd name="T85" fmla="*/ 39 h 503"/>
                <a:gd name="T86" fmla="*/ 266 w 325"/>
                <a:gd name="T87" fmla="*/ 107 h 503"/>
                <a:gd name="T88" fmla="*/ 263 w 325"/>
                <a:gd name="T89" fmla="*/ 201 h 503"/>
                <a:gd name="T90" fmla="*/ 263 w 325"/>
                <a:gd name="T91" fmla="*/ 201 h 503"/>
                <a:gd name="T92" fmla="*/ 194 w 325"/>
                <a:gd name="T93" fmla="*/ 266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25" h="503">
                  <a:moveTo>
                    <a:pt x="196" y="367"/>
                  </a:moveTo>
                  <a:lnTo>
                    <a:pt x="196" y="367"/>
                  </a:lnTo>
                  <a:cubicBezTo>
                    <a:pt x="246" y="477"/>
                    <a:pt x="246" y="477"/>
                    <a:pt x="246" y="477"/>
                  </a:cubicBezTo>
                  <a:cubicBezTo>
                    <a:pt x="250" y="486"/>
                    <a:pt x="258" y="494"/>
                    <a:pt x="267" y="498"/>
                  </a:cubicBezTo>
                  <a:cubicBezTo>
                    <a:pt x="272" y="500"/>
                    <a:pt x="277" y="502"/>
                    <a:pt x="284" y="502"/>
                  </a:cubicBezTo>
                  <a:cubicBezTo>
                    <a:pt x="289" y="502"/>
                    <a:pt x="294" y="500"/>
                    <a:pt x="299" y="498"/>
                  </a:cubicBezTo>
                  <a:cubicBezTo>
                    <a:pt x="309" y="494"/>
                    <a:pt x="317" y="486"/>
                    <a:pt x="320" y="476"/>
                  </a:cubicBezTo>
                  <a:cubicBezTo>
                    <a:pt x="324" y="467"/>
                    <a:pt x="324" y="455"/>
                    <a:pt x="320" y="446"/>
                  </a:cubicBezTo>
                  <a:cubicBezTo>
                    <a:pt x="270" y="334"/>
                    <a:pt x="270" y="334"/>
                    <a:pt x="270" y="334"/>
                  </a:cubicBezTo>
                  <a:cubicBezTo>
                    <a:pt x="263" y="318"/>
                    <a:pt x="245" y="309"/>
                    <a:pt x="227" y="311"/>
                  </a:cubicBezTo>
                  <a:cubicBezTo>
                    <a:pt x="215" y="281"/>
                    <a:pt x="215" y="281"/>
                    <a:pt x="215" y="281"/>
                  </a:cubicBezTo>
                  <a:cubicBezTo>
                    <a:pt x="245" y="267"/>
                    <a:pt x="269" y="243"/>
                    <a:pt x="284" y="211"/>
                  </a:cubicBezTo>
                  <a:cubicBezTo>
                    <a:pt x="300" y="176"/>
                    <a:pt x="301" y="137"/>
                    <a:pt x="288" y="99"/>
                  </a:cubicBezTo>
                  <a:cubicBezTo>
                    <a:pt x="274" y="63"/>
                    <a:pt x="247" y="33"/>
                    <a:pt x="212" y="18"/>
                  </a:cubicBezTo>
                  <a:cubicBezTo>
                    <a:pt x="176" y="1"/>
                    <a:pt x="137" y="0"/>
                    <a:pt x="100" y="14"/>
                  </a:cubicBezTo>
                  <a:cubicBezTo>
                    <a:pt x="64" y="27"/>
                    <a:pt x="35" y="54"/>
                    <a:pt x="18" y="90"/>
                  </a:cubicBezTo>
                  <a:cubicBezTo>
                    <a:pt x="3" y="125"/>
                    <a:pt x="0" y="165"/>
                    <a:pt x="14" y="201"/>
                  </a:cubicBezTo>
                  <a:cubicBezTo>
                    <a:pt x="28" y="238"/>
                    <a:pt x="55" y="267"/>
                    <a:pt x="90" y="283"/>
                  </a:cubicBezTo>
                  <a:cubicBezTo>
                    <a:pt x="110" y="292"/>
                    <a:pt x="131" y="296"/>
                    <a:pt x="151" y="296"/>
                  </a:cubicBezTo>
                  <a:cubicBezTo>
                    <a:pt x="165" y="296"/>
                    <a:pt x="180" y="294"/>
                    <a:pt x="193" y="290"/>
                  </a:cubicBezTo>
                  <a:cubicBezTo>
                    <a:pt x="207" y="321"/>
                    <a:pt x="207" y="321"/>
                    <a:pt x="207" y="321"/>
                  </a:cubicBezTo>
                  <a:cubicBezTo>
                    <a:pt x="201" y="325"/>
                    <a:pt x="198" y="329"/>
                    <a:pt x="196" y="335"/>
                  </a:cubicBezTo>
                  <a:cubicBezTo>
                    <a:pt x="192" y="345"/>
                    <a:pt x="192" y="356"/>
                    <a:pt x="196" y="367"/>
                  </a:cubicBezTo>
                  <a:close/>
                  <a:moveTo>
                    <a:pt x="217" y="344"/>
                  </a:moveTo>
                  <a:lnTo>
                    <a:pt x="217" y="344"/>
                  </a:lnTo>
                  <a:cubicBezTo>
                    <a:pt x="219" y="340"/>
                    <a:pt x="222" y="336"/>
                    <a:pt x="226" y="334"/>
                  </a:cubicBezTo>
                  <a:cubicBezTo>
                    <a:pt x="228" y="334"/>
                    <a:pt x="231" y="333"/>
                    <a:pt x="233" y="333"/>
                  </a:cubicBezTo>
                  <a:cubicBezTo>
                    <a:pt x="239" y="333"/>
                    <a:pt x="245" y="337"/>
                    <a:pt x="248" y="344"/>
                  </a:cubicBezTo>
                  <a:cubicBezTo>
                    <a:pt x="298" y="455"/>
                    <a:pt x="298" y="455"/>
                    <a:pt x="298" y="455"/>
                  </a:cubicBezTo>
                  <a:cubicBezTo>
                    <a:pt x="300" y="459"/>
                    <a:pt x="300" y="463"/>
                    <a:pt x="299" y="468"/>
                  </a:cubicBezTo>
                  <a:cubicBezTo>
                    <a:pt x="297" y="472"/>
                    <a:pt x="294" y="475"/>
                    <a:pt x="290" y="477"/>
                  </a:cubicBezTo>
                  <a:cubicBezTo>
                    <a:pt x="286" y="479"/>
                    <a:pt x="281" y="479"/>
                    <a:pt x="276" y="477"/>
                  </a:cubicBezTo>
                  <a:cubicBezTo>
                    <a:pt x="272" y="475"/>
                    <a:pt x="269" y="472"/>
                    <a:pt x="268" y="468"/>
                  </a:cubicBezTo>
                  <a:cubicBezTo>
                    <a:pt x="218" y="357"/>
                    <a:pt x="218" y="357"/>
                    <a:pt x="218" y="357"/>
                  </a:cubicBezTo>
                  <a:cubicBezTo>
                    <a:pt x="216" y="353"/>
                    <a:pt x="216" y="348"/>
                    <a:pt x="217" y="344"/>
                  </a:cubicBezTo>
                  <a:close/>
                  <a:moveTo>
                    <a:pt x="194" y="266"/>
                  </a:moveTo>
                  <a:lnTo>
                    <a:pt x="194" y="266"/>
                  </a:lnTo>
                  <a:cubicBezTo>
                    <a:pt x="163" y="277"/>
                    <a:pt x="130" y="275"/>
                    <a:pt x="100" y="261"/>
                  </a:cubicBezTo>
                  <a:cubicBezTo>
                    <a:pt x="70" y="248"/>
                    <a:pt x="47" y="224"/>
                    <a:pt x="36" y="193"/>
                  </a:cubicBezTo>
                  <a:cubicBezTo>
                    <a:pt x="24" y="163"/>
                    <a:pt x="27" y="129"/>
                    <a:pt x="40" y="99"/>
                  </a:cubicBezTo>
                  <a:cubicBezTo>
                    <a:pt x="54" y="70"/>
                    <a:pt x="78" y="47"/>
                    <a:pt x="109" y="36"/>
                  </a:cubicBezTo>
                  <a:cubicBezTo>
                    <a:pt x="122" y="30"/>
                    <a:pt x="137" y="27"/>
                    <a:pt x="151" y="27"/>
                  </a:cubicBezTo>
                  <a:cubicBezTo>
                    <a:pt x="168" y="27"/>
                    <a:pt x="186" y="31"/>
                    <a:pt x="202" y="39"/>
                  </a:cubicBezTo>
                  <a:cubicBezTo>
                    <a:pt x="232" y="52"/>
                    <a:pt x="255" y="77"/>
                    <a:pt x="266" y="107"/>
                  </a:cubicBezTo>
                  <a:cubicBezTo>
                    <a:pt x="277" y="139"/>
                    <a:pt x="276" y="172"/>
                    <a:pt x="263" y="201"/>
                  </a:cubicBezTo>
                  <a:lnTo>
                    <a:pt x="263" y="201"/>
                  </a:lnTo>
                  <a:cubicBezTo>
                    <a:pt x="249" y="231"/>
                    <a:pt x="224" y="254"/>
                    <a:pt x="194" y="26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5" name="Group 344"/>
          <p:cNvGrpSpPr/>
          <p:nvPr/>
        </p:nvGrpSpPr>
        <p:grpSpPr>
          <a:xfrm>
            <a:off x="5689840" y="3797756"/>
            <a:ext cx="340816" cy="220418"/>
            <a:chOff x="5689840" y="3797756"/>
            <a:chExt cx="340816" cy="220418"/>
          </a:xfrm>
          <a:solidFill>
            <a:srgbClr val="02D35F"/>
          </a:solidFill>
        </p:grpSpPr>
        <p:sp>
          <p:nvSpPr>
            <p:cNvPr id="1226" name="Freeform 106"/>
            <p:cNvSpPr>
              <a:spLocks noChangeArrowheads="1"/>
            </p:cNvSpPr>
            <p:nvPr/>
          </p:nvSpPr>
          <p:spPr bwMode="auto">
            <a:xfrm>
              <a:off x="5771339" y="3873698"/>
              <a:ext cx="153738" cy="144476"/>
            </a:xfrm>
            <a:custGeom>
              <a:avLst/>
              <a:gdLst>
                <a:gd name="T0" fmla="*/ 350 w 365"/>
                <a:gd name="T1" fmla="*/ 1 h 346"/>
                <a:gd name="T2" fmla="*/ 350 w 365"/>
                <a:gd name="T3" fmla="*/ 1 h 346"/>
                <a:gd name="T4" fmla="*/ 139 w 365"/>
                <a:gd name="T5" fmla="*/ 52 h 346"/>
                <a:gd name="T6" fmla="*/ 137 w 365"/>
                <a:gd name="T7" fmla="*/ 53 h 346"/>
                <a:gd name="T8" fmla="*/ 133 w 365"/>
                <a:gd name="T9" fmla="*/ 56 h 346"/>
                <a:gd name="T10" fmla="*/ 132 w 365"/>
                <a:gd name="T11" fmla="*/ 60 h 346"/>
                <a:gd name="T12" fmla="*/ 131 w 365"/>
                <a:gd name="T13" fmla="*/ 62 h 346"/>
                <a:gd name="T14" fmla="*/ 131 w 365"/>
                <a:gd name="T15" fmla="*/ 250 h 346"/>
                <a:gd name="T16" fmla="*/ 77 w 365"/>
                <a:gd name="T17" fmla="*/ 234 h 346"/>
                <a:gd name="T18" fmla="*/ 0 w 365"/>
                <a:gd name="T19" fmla="*/ 290 h 346"/>
                <a:gd name="T20" fmla="*/ 77 w 365"/>
                <a:gd name="T21" fmla="*/ 345 h 346"/>
                <a:gd name="T22" fmla="*/ 154 w 365"/>
                <a:gd name="T23" fmla="*/ 290 h 346"/>
                <a:gd name="T24" fmla="*/ 154 w 365"/>
                <a:gd name="T25" fmla="*/ 288 h 346"/>
                <a:gd name="T26" fmla="*/ 154 w 365"/>
                <a:gd name="T27" fmla="*/ 288 h 346"/>
                <a:gd name="T28" fmla="*/ 154 w 365"/>
                <a:gd name="T29" fmla="*/ 120 h 346"/>
                <a:gd name="T30" fmla="*/ 340 w 365"/>
                <a:gd name="T31" fmla="*/ 79 h 346"/>
                <a:gd name="T32" fmla="*/ 340 w 365"/>
                <a:gd name="T33" fmla="*/ 211 h 346"/>
                <a:gd name="T34" fmla="*/ 286 w 365"/>
                <a:gd name="T35" fmla="*/ 196 h 346"/>
                <a:gd name="T36" fmla="*/ 209 w 365"/>
                <a:gd name="T37" fmla="*/ 251 h 346"/>
                <a:gd name="T38" fmla="*/ 286 w 365"/>
                <a:gd name="T39" fmla="*/ 306 h 346"/>
                <a:gd name="T40" fmla="*/ 364 w 365"/>
                <a:gd name="T41" fmla="*/ 251 h 346"/>
                <a:gd name="T42" fmla="*/ 364 w 365"/>
                <a:gd name="T43" fmla="*/ 250 h 346"/>
                <a:gd name="T44" fmla="*/ 364 w 365"/>
                <a:gd name="T45" fmla="*/ 249 h 346"/>
                <a:gd name="T46" fmla="*/ 364 w 365"/>
                <a:gd name="T47" fmla="*/ 12 h 346"/>
                <a:gd name="T48" fmla="*/ 359 w 365"/>
                <a:gd name="T49" fmla="*/ 3 h 346"/>
                <a:gd name="T50" fmla="*/ 350 w 365"/>
                <a:gd name="T51" fmla="*/ 1 h 346"/>
                <a:gd name="T52" fmla="*/ 77 w 365"/>
                <a:gd name="T53" fmla="*/ 323 h 346"/>
                <a:gd name="T54" fmla="*/ 77 w 365"/>
                <a:gd name="T55" fmla="*/ 323 h 346"/>
                <a:gd name="T56" fmla="*/ 23 w 365"/>
                <a:gd name="T57" fmla="*/ 290 h 346"/>
                <a:gd name="T58" fmla="*/ 77 w 365"/>
                <a:gd name="T59" fmla="*/ 258 h 346"/>
                <a:gd name="T60" fmla="*/ 131 w 365"/>
                <a:gd name="T61" fmla="*/ 290 h 346"/>
                <a:gd name="T62" fmla="*/ 77 w 365"/>
                <a:gd name="T63" fmla="*/ 323 h 346"/>
                <a:gd name="T64" fmla="*/ 154 w 365"/>
                <a:gd name="T65" fmla="*/ 96 h 346"/>
                <a:gd name="T66" fmla="*/ 154 w 365"/>
                <a:gd name="T67" fmla="*/ 96 h 346"/>
                <a:gd name="T68" fmla="*/ 154 w 365"/>
                <a:gd name="T69" fmla="*/ 72 h 346"/>
                <a:gd name="T70" fmla="*/ 340 w 365"/>
                <a:gd name="T71" fmla="*/ 27 h 346"/>
                <a:gd name="T72" fmla="*/ 340 w 365"/>
                <a:gd name="T73" fmla="*/ 55 h 346"/>
                <a:gd name="T74" fmla="*/ 154 w 365"/>
                <a:gd name="T75" fmla="*/ 96 h 346"/>
                <a:gd name="T76" fmla="*/ 286 w 365"/>
                <a:gd name="T77" fmla="*/ 283 h 346"/>
                <a:gd name="T78" fmla="*/ 286 w 365"/>
                <a:gd name="T79" fmla="*/ 283 h 346"/>
                <a:gd name="T80" fmla="*/ 233 w 365"/>
                <a:gd name="T81" fmla="*/ 251 h 346"/>
                <a:gd name="T82" fmla="*/ 286 w 365"/>
                <a:gd name="T83" fmla="*/ 219 h 346"/>
                <a:gd name="T84" fmla="*/ 340 w 365"/>
                <a:gd name="T85" fmla="*/ 251 h 346"/>
                <a:gd name="T86" fmla="*/ 286 w 365"/>
                <a:gd name="T87" fmla="*/ 283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65" h="346">
                  <a:moveTo>
                    <a:pt x="350" y="1"/>
                  </a:moveTo>
                  <a:lnTo>
                    <a:pt x="350" y="1"/>
                  </a:lnTo>
                  <a:cubicBezTo>
                    <a:pt x="139" y="52"/>
                    <a:pt x="139" y="52"/>
                    <a:pt x="139" y="52"/>
                  </a:cubicBezTo>
                  <a:cubicBezTo>
                    <a:pt x="138" y="52"/>
                    <a:pt x="138" y="53"/>
                    <a:pt x="137" y="53"/>
                  </a:cubicBezTo>
                  <a:cubicBezTo>
                    <a:pt x="135" y="54"/>
                    <a:pt x="134" y="55"/>
                    <a:pt x="133" y="56"/>
                  </a:cubicBezTo>
                  <a:cubicBezTo>
                    <a:pt x="132" y="57"/>
                    <a:pt x="132" y="58"/>
                    <a:pt x="132" y="60"/>
                  </a:cubicBezTo>
                  <a:cubicBezTo>
                    <a:pt x="131" y="61"/>
                    <a:pt x="131" y="61"/>
                    <a:pt x="131" y="62"/>
                  </a:cubicBezTo>
                  <a:cubicBezTo>
                    <a:pt x="131" y="250"/>
                    <a:pt x="131" y="250"/>
                    <a:pt x="131" y="250"/>
                  </a:cubicBezTo>
                  <a:cubicBezTo>
                    <a:pt x="116" y="240"/>
                    <a:pt x="98" y="234"/>
                    <a:pt x="77" y="234"/>
                  </a:cubicBezTo>
                  <a:cubicBezTo>
                    <a:pt x="33" y="234"/>
                    <a:pt x="0" y="259"/>
                    <a:pt x="0" y="290"/>
                  </a:cubicBezTo>
                  <a:cubicBezTo>
                    <a:pt x="0" y="322"/>
                    <a:pt x="33" y="345"/>
                    <a:pt x="77" y="345"/>
                  </a:cubicBezTo>
                  <a:cubicBezTo>
                    <a:pt x="120" y="345"/>
                    <a:pt x="154" y="322"/>
                    <a:pt x="154" y="290"/>
                  </a:cubicBezTo>
                  <a:cubicBezTo>
                    <a:pt x="154" y="289"/>
                    <a:pt x="154" y="289"/>
                    <a:pt x="154" y="288"/>
                  </a:cubicBezTo>
                  <a:lnTo>
                    <a:pt x="154" y="288"/>
                  </a:lnTo>
                  <a:cubicBezTo>
                    <a:pt x="154" y="120"/>
                    <a:pt x="154" y="120"/>
                    <a:pt x="154" y="120"/>
                  </a:cubicBezTo>
                  <a:cubicBezTo>
                    <a:pt x="340" y="79"/>
                    <a:pt x="340" y="79"/>
                    <a:pt x="340" y="79"/>
                  </a:cubicBezTo>
                  <a:cubicBezTo>
                    <a:pt x="340" y="211"/>
                    <a:pt x="340" y="211"/>
                    <a:pt x="340" y="211"/>
                  </a:cubicBezTo>
                  <a:cubicBezTo>
                    <a:pt x="327" y="201"/>
                    <a:pt x="308" y="196"/>
                    <a:pt x="286" y="196"/>
                  </a:cubicBezTo>
                  <a:cubicBezTo>
                    <a:pt x="243" y="196"/>
                    <a:pt x="209" y="220"/>
                    <a:pt x="209" y="251"/>
                  </a:cubicBezTo>
                  <a:cubicBezTo>
                    <a:pt x="209" y="282"/>
                    <a:pt x="243" y="306"/>
                    <a:pt x="286" y="306"/>
                  </a:cubicBezTo>
                  <a:cubicBezTo>
                    <a:pt x="330" y="306"/>
                    <a:pt x="364" y="282"/>
                    <a:pt x="364" y="251"/>
                  </a:cubicBezTo>
                  <a:lnTo>
                    <a:pt x="364" y="250"/>
                  </a:lnTo>
                  <a:cubicBezTo>
                    <a:pt x="364" y="249"/>
                    <a:pt x="364" y="249"/>
                    <a:pt x="364" y="249"/>
                  </a:cubicBezTo>
                  <a:cubicBezTo>
                    <a:pt x="364" y="12"/>
                    <a:pt x="364" y="12"/>
                    <a:pt x="364" y="12"/>
                  </a:cubicBezTo>
                  <a:cubicBezTo>
                    <a:pt x="364" y="9"/>
                    <a:pt x="362" y="5"/>
                    <a:pt x="359" y="3"/>
                  </a:cubicBezTo>
                  <a:cubicBezTo>
                    <a:pt x="357" y="1"/>
                    <a:pt x="353" y="0"/>
                    <a:pt x="350" y="1"/>
                  </a:cubicBezTo>
                  <a:close/>
                  <a:moveTo>
                    <a:pt x="77" y="323"/>
                  </a:moveTo>
                  <a:lnTo>
                    <a:pt x="77" y="323"/>
                  </a:lnTo>
                  <a:cubicBezTo>
                    <a:pt x="48" y="323"/>
                    <a:pt x="23" y="307"/>
                    <a:pt x="23" y="290"/>
                  </a:cubicBezTo>
                  <a:cubicBezTo>
                    <a:pt x="23" y="273"/>
                    <a:pt x="48" y="258"/>
                    <a:pt x="77" y="258"/>
                  </a:cubicBezTo>
                  <a:cubicBezTo>
                    <a:pt x="106" y="258"/>
                    <a:pt x="131" y="273"/>
                    <a:pt x="131" y="290"/>
                  </a:cubicBezTo>
                  <a:cubicBezTo>
                    <a:pt x="131" y="307"/>
                    <a:pt x="106" y="323"/>
                    <a:pt x="77" y="323"/>
                  </a:cubicBezTo>
                  <a:close/>
                  <a:moveTo>
                    <a:pt x="154" y="96"/>
                  </a:moveTo>
                  <a:lnTo>
                    <a:pt x="154" y="96"/>
                  </a:lnTo>
                  <a:cubicBezTo>
                    <a:pt x="154" y="72"/>
                    <a:pt x="154" y="72"/>
                    <a:pt x="154" y="72"/>
                  </a:cubicBezTo>
                  <a:cubicBezTo>
                    <a:pt x="340" y="27"/>
                    <a:pt x="340" y="27"/>
                    <a:pt x="340" y="27"/>
                  </a:cubicBezTo>
                  <a:cubicBezTo>
                    <a:pt x="340" y="55"/>
                    <a:pt x="340" y="55"/>
                    <a:pt x="340" y="55"/>
                  </a:cubicBezTo>
                  <a:lnTo>
                    <a:pt x="154" y="96"/>
                  </a:lnTo>
                  <a:close/>
                  <a:moveTo>
                    <a:pt x="286" y="283"/>
                  </a:moveTo>
                  <a:lnTo>
                    <a:pt x="286" y="283"/>
                  </a:lnTo>
                  <a:cubicBezTo>
                    <a:pt x="257" y="283"/>
                    <a:pt x="233" y="268"/>
                    <a:pt x="233" y="251"/>
                  </a:cubicBezTo>
                  <a:cubicBezTo>
                    <a:pt x="233" y="233"/>
                    <a:pt x="257" y="219"/>
                    <a:pt x="286" y="219"/>
                  </a:cubicBezTo>
                  <a:cubicBezTo>
                    <a:pt x="316" y="219"/>
                    <a:pt x="340" y="233"/>
                    <a:pt x="340" y="251"/>
                  </a:cubicBezTo>
                  <a:cubicBezTo>
                    <a:pt x="340" y="268"/>
                    <a:pt x="316" y="283"/>
                    <a:pt x="286" y="2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7" name="Freeform 107"/>
            <p:cNvSpPr>
              <a:spLocks noChangeArrowheads="1"/>
            </p:cNvSpPr>
            <p:nvPr/>
          </p:nvSpPr>
          <p:spPr bwMode="auto">
            <a:xfrm>
              <a:off x="5689840" y="3797756"/>
              <a:ext cx="340816" cy="198191"/>
            </a:xfrm>
            <a:custGeom>
              <a:avLst/>
              <a:gdLst>
                <a:gd name="T0" fmla="*/ 629 w 810"/>
                <a:gd name="T1" fmla="*/ 111 h 472"/>
                <a:gd name="T2" fmla="*/ 629 w 810"/>
                <a:gd name="T3" fmla="*/ 111 h 472"/>
                <a:gd name="T4" fmla="*/ 581 w 810"/>
                <a:gd name="T5" fmla="*/ 118 h 472"/>
                <a:gd name="T6" fmla="*/ 409 w 810"/>
                <a:gd name="T7" fmla="*/ 0 h 472"/>
                <a:gd name="T8" fmla="*/ 228 w 810"/>
                <a:gd name="T9" fmla="*/ 151 h 472"/>
                <a:gd name="T10" fmla="*/ 167 w 810"/>
                <a:gd name="T11" fmla="*/ 138 h 472"/>
                <a:gd name="T12" fmla="*/ 0 w 810"/>
                <a:gd name="T13" fmla="*/ 306 h 472"/>
                <a:gd name="T14" fmla="*/ 140 w 810"/>
                <a:gd name="T15" fmla="*/ 469 h 472"/>
                <a:gd name="T16" fmla="*/ 153 w 810"/>
                <a:gd name="T17" fmla="*/ 460 h 472"/>
                <a:gd name="T18" fmla="*/ 144 w 810"/>
                <a:gd name="T19" fmla="*/ 446 h 472"/>
                <a:gd name="T20" fmla="*/ 24 w 810"/>
                <a:gd name="T21" fmla="*/ 306 h 472"/>
                <a:gd name="T22" fmla="*/ 167 w 810"/>
                <a:gd name="T23" fmla="*/ 162 h 472"/>
                <a:gd name="T24" fmla="*/ 232 w 810"/>
                <a:gd name="T25" fmla="*/ 178 h 472"/>
                <a:gd name="T26" fmla="*/ 244 w 810"/>
                <a:gd name="T27" fmla="*/ 178 h 472"/>
                <a:gd name="T28" fmla="*/ 249 w 810"/>
                <a:gd name="T29" fmla="*/ 169 h 472"/>
                <a:gd name="T30" fmla="*/ 409 w 810"/>
                <a:gd name="T31" fmla="*/ 23 h 472"/>
                <a:gd name="T32" fmla="*/ 563 w 810"/>
                <a:gd name="T33" fmla="*/ 136 h 472"/>
                <a:gd name="T34" fmla="*/ 569 w 810"/>
                <a:gd name="T35" fmla="*/ 143 h 472"/>
                <a:gd name="T36" fmla="*/ 578 w 810"/>
                <a:gd name="T37" fmla="*/ 143 h 472"/>
                <a:gd name="T38" fmla="*/ 629 w 810"/>
                <a:gd name="T39" fmla="*/ 134 h 472"/>
                <a:gd name="T40" fmla="*/ 786 w 810"/>
                <a:gd name="T41" fmla="*/ 291 h 472"/>
                <a:gd name="T42" fmla="*/ 642 w 810"/>
                <a:gd name="T43" fmla="*/ 447 h 472"/>
                <a:gd name="T44" fmla="*/ 610 w 810"/>
                <a:gd name="T45" fmla="*/ 447 h 472"/>
                <a:gd name="T46" fmla="*/ 609 w 810"/>
                <a:gd name="T47" fmla="*/ 471 h 472"/>
                <a:gd name="T48" fmla="*/ 632 w 810"/>
                <a:gd name="T49" fmla="*/ 471 h 472"/>
                <a:gd name="T50" fmla="*/ 643 w 810"/>
                <a:gd name="T51" fmla="*/ 471 h 472"/>
                <a:gd name="T52" fmla="*/ 809 w 810"/>
                <a:gd name="T53" fmla="*/ 291 h 472"/>
                <a:gd name="T54" fmla="*/ 629 w 810"/>
                <a:gd name="T55" fmla="*/ 111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10" h="472">
                  <a:moveTo>
                    <a:pt x="629" y="111"/>
                  </a:moveTo>
                  <a:lnTo>
                    <a:pt x="629" y="111"/>
                  </a:lnTo>
                  <a:cubicBezTo>
                    <a:pt x="613" y="111"/>
                    <a:pt x="598" y="113"/>
                    <a:pt x="581" y="118"/>
                  </a:cubicBezTo>
                  <a:cubicBezTo>
                    <a:pt x="554" y="46"/>
                    <a:pt x="486" y="0"/>
                    <a:pt x="409" y="0"/>
                  </a:cubicBezTo>
                  <a:cubicBezTo>
                    <a:pt x="320" y="0"/>
                    <a:pt x="245" y="63"/>
                    <a:pt x="228" y="151"/>
                  </a:cubicBezTo>
                  <a:cubicBezTo>
                    <a:pt x="208" y="142"/>
                    <a:pt x="188" y="138"/>
                    <a:pt x="167" y="138"/>
                  </a:cubicBezTo>
                  <a:cubicBezTo>
                    <a:pt x="75" y="138"/>
                    <a:pt x="0" y="213"/>
                    <a:pt x="0" y="306"/>
                  </a:cubicBezTo>
                  <a:cubicBezTo>
                    <a:pt x="0" y="387"/>
                    <a:pt x="59" y="456"/>
                    <a:pt x="140" y="469"/>
                  </a:cubicBezTo>
                  <a:cubicBezTo>
                    <a:pt x="146" y="470"/>
                    <a:pt x="152" y="466"/>
                    <a:pt x="153" y="460"/>
                  </a:cubicBezTo>
                  <a:cubicBezTo>
                    <a:pt x="154" y="454"/>
                    <a:pt x="150" y="447"/>
                    <a:pt x="144" y="446"/>
                  </a:cubicBezTo>
                  <a:cubicBezTo>
                    <a:pt x="74" y="435"/>
                    <a:pt x="24" y="375"/>
                    <a:pt x="24" y="306"/>
                  </a:cubicBezTo>
                  <a:cubicBezTo>
                    <a:pt x="24" y="227"/>
                    <a:pt x="88" y="162"/>
                    <a:pt x="167" y="162"/>
                  </a:cubicBezTo>
                  <a:cubicBezTo>
                    <a:pt x="190" y="162"/>
                    <a:pt x="212" y="167"/>
                    <a:pt x="232" y="178"/>
                  </a:cubicBezTo>
                  <a:cubicBezTo>
                    <a:pt x="235" y="180"/>
                    <a:pt x="240" y="180"/>
                    <a:pt x="244" y="178"/>
                  </a:cubicBezTo>
                  <a:cubicBezTo>
                    <a:pt x="247" y="177"/>
                    <a:pt x="249" y="172"/>
                    <a:pt x="249" y="169"/>
                  </a:cubicBezTo>
                  <a:cubicBezTo>
                    <a:pt x="257" y="86"/>
                    <a:pt x="326" y="23"/>
                    <a:pt x="409" y="23"/>
                  </a:cubicBezTo>
                  <a:cubicBezTo>
                    <a:pt x="480" y="23"/>
                    <a:pt x="542" y="68"/>
                    <a:pt x="563" y="136"/>
                  </a:cubicBezTo>
                  <a:cubicBezTo>
                    <a:pt x="563" y="139"/>
                    <a:pt x="567" y="141"/>
                    <a:pt x="569" y="143"/>
                  </a:cubicBezTo>
                  <a:cubicBezTo>
                    <a:pt x="572" y="144"/>
                    <a:pt x="575" y="144"/>
                    <a:pt x="578" y="143"/>
                  </a:cubicBezTo>
                  <a:cubicBezTo>
                    <a:pt x="596" y="137"/>
                    <a:pt x="612" y="134"/>
                    <a:pt x="629" y="134"/>
                  </a:cubicBezTo>
                  <a:cubicBezTo>
                    <a:pt x="715" y="134"/>
                    <a:pt x="786" y="205"/>
                    <a:pt x="786" y="291"/>
                  </a:cubicBezTo>
                  <a:cubicBezTo>
                    <a:pt x="786" y="374"/>
                    <a:pt x="722" y="444"/>
                    <a:pt x="642" y="447"/>
                  </a:cubicBezTo>
                  <a:cubicBezTo>
                    <a:pt x="634" y="447"/>
                    <a:pt x="610" y="447"/>
                    <a:pt x="610" y="447"/>
                  </a:cubicBezTo>
                  <a:cubicBezTo>
                    <a:pt x="609" y="471"/>
                    <a:pt x="609" y="471"/>
                    <a:pt x="609" y="471"/>
                  </a:cubicBezTo>
                  <a:cubicBezTo>
                    <a:pt x="609" y="471"/>
                    <a:pt x="622" y="471"/>
                    <a:pt x="632" y="471"/>
                  </a:cubicBezTo>
                  <a:cubicBezTo>
                    <a:pt x="636" y="471"/>
                    <a:pt x="641" y="471"/>
                    <a:pt x="643" y="471"/>
                  </a:cubicBezTo>
                  <a:cubicBezTo>
                    <a:pt x="735" y="467"/>
                    <a:pt x="809" y="387"/>
                    <a:pt x="809" y="291"/>
                  </a:cubicBezTo>
                  <a:cubicBezTo>
                    <a:pt x="809" y="192"/>
                    <a:pt x="729" y="111"/>
                    <a:pt x="629" y="11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4" name="Group 323"/>
          <p:cNvGrpSpPr/>
          <p:nvPr/>
        </p:nvGrpSpPr>
        <p:grpSpPr>
          <a:xfrm>
            <a:off x="3976498" y="1930675"/>
            <a:ext cx="318589" cy="218567"/>
            <a:chOff x="3976498" y="1930675"/>
            <a:chExt cx="318589" cy="218567"/>
          </a:xfrm>
          <a:solidFill>
            <a:srgbClr val="02D35F"/>
          </a:solidFill>
        </p:grpSpPr>
        <p:sp>
          <p:nvSpPr>
            <p:cNvPr id="1228" name="Freeform 108"/>
            <p:cNvSpPr>
              <a:spLocks noChangeArrowheads="1"/>
            </p:cNvSpPr>
            <p:nvPr/>
          </p:nvSpPr>
          <p:spPr bwMode="auto">
            <a:xfrm>
              <a:off x="3976498" y="1930675"/>
              <a:ext cx="318589" cy="218567"/>
            </a:xfrm>
            <a:custGeom>
              <a:avLst/>
              <a:gdLst>
                <a:gd name="T0" fmla="*/ 77 w 758"/>
                <a:gd name="T1" fmla="*/ 490 h 522"/>
                <a:gd name="T2" fmla="*/ 77 w 758"/>
                <a:gd name="T3" fmla="*/ 490 h 522"/>
                <a:gd name="T4" fmla="*/ 172 w 758"/>
                <a:gd name="T5" fmla="*/ 521 h 522"/>
                <a:gd name="T6" fmla="*/ 601 w 758"/>
                <a:gd name="T7" fmla="*/ 521 h 522"/>
                <a:gd name="T8" fmla="*/ 601 w 758"/>
                <a:gd name="T9" fmla="*/ 521 h 522"/>
                <a:gd name="T10" fmla="*/ 757 w 758"/>
                <a:gd name="T11" fmla="*/ 362 h 522"/>
                <a:gd name="T12" fmla="*/ 664 w 758"/>
                <a:gd name="T13" fmla="*/ 221 h 522"/>
                <a:gd name="T14" fmla="*/ 664 w 758"/>
                <a:gd name="T15" fmla="*/ 205 h 522"/>
                <a:gd name="T16" fmla="*/ 573 w 758"/>
                <a:gd name="T17" fmla="*/ 37 h 522"/>
                <a:gd name="T18" fmla="*/ 351 w 758"/>
                <a:gd name="T19" fmla="*/ 53 h 522"/>
                <a:gd name="T20" fmla="*/ 312 w 758"/>
                <a:gd name="T21" fmla="*/ 95 h 522"/>
                <a:gd name="T22" fmla="*/ 291 w 758"/>
                <a:gd name="T23" fmla="*/ 82 h 522"/>
                <a:gd name="T24" fmla="*/ 157 w 758"/>
                <a:gd name="T25" fmla="*/ 91 h 522"/>
                <a:gd name="T26" fmla="*/ 101 w 758"/>
                <a:gd name="T27" fmla="*/ 208 h 522"/>
                <a:gd name="T28" fmla="*/ 102 w 758"/>
                <a:gd name="T29" fmla="*/ 222 h 522"/>
                <a:gd name="T30" fmla="*/ 99 w 758"/>
                <a:gd name="T31" fmla="*/ 224 h 522"/>
                <a:gd name="T32" fmla="*/ 33 w 758"/>
                <a:gd name="T33" fmla="*/ 295 h 522"/>
                <a:gd name="T34" fmla="*/ 77 w 758"/>
                <a:gd name="T35" fmla="*/ 490 h 522"/>
                <a:gd name="T36" fmla="*/ 54 w 758"/>
                <a:gd name="T37" fmla="*/ 306 h 522"/>
                <a:gd name="T38" fmla="*/ 54 w 758"/>
                <a:gd name="T39" fmla="*/ 306 h 522"/>
                <a:gd name="T40" fmla="*/ 110 w 758"/>
                <a:gd name="T41" fmla="*/ 244 h 522"/>
                <a:gd name="T42" fmla="*/ 124 w 758"/>
                <a:gd name="T43" fmla="*/ 232 h 522"/>
                <a:gd name="T44" fmla="*/ 125 w 758"/>
                <a:gd name="T45" fmla="*/ 228 h 522"/>
                <a:gd name="T46" fmla="*/ 124 w 758"/>
                <a:gd name="T47" fmla="*/ 206 h 522"/>
                <a:gd name="T48" fmla="*/ 171 w 758"/>
                <a:gd name="T49" fmla="*/ 111 h 522"/>
                <a:gd name="T50" fmla="*/ 232 w 758"/>
                <a:gd name="T51" fmla="*/ 91 h 522"/>
                <a:gd name="T52" fmla="*/ 280 w 758"/>
                <a:gd name="T53" fmla="*/ 103 h 522"/>
                <a:gd name="T54" fmla="*/ 306 w 758"/>
                <a:gd name="T55" fmla="*/ 120 h 522"/>
                <a:gd name="T56" fmla="*/ 316 w 758"/>
                <a:gd name="T57" fmla="*/ 125 h 522"/>
                <a:gd name="T58" fmla="*/ 325 w 758"/>
                <a:gd name="T59" fmla="*/ 119 h 522"/>
                <a:gd name="T60" fmla="*/ 365 w 758"/>
                <a:gd name="T61" fmla="*/ 71 h 522"/>
                <a:gd name="T62" fmla="*/ 562 w 758"/>
                <a:gd name="T63" fmla="*/ 58 h 522"/>
                <a:gd name="T64" fmla="*/ 640 w 758"/>
                <a:gd name="T65" fmla="*/ 203 h 522"/>
                <a:gd name="T66" fmla="*/ 641 w 758"/>
                <a:gd name="T67" fmla="*/ 230 h 522"/>
                <a:gd name="T68" fmla="*/ 649 w 758"/>
                <a:gd name="T69" fmla="*/ 240 h 522"/>
                <a:gd name="T70" fmla="*/ 734 w 758"/>
                <a:gd name="T71" fmla="*/ 362 h 522"/>
                <a:gd name="T72" fmla="*/ 600 w 758"/>
                <a:gd name="T73" fmla="*/ 498 h 522"/>
                <a:gd name="T74" fmla="*/ 172 w 758"/>
                <a:gd name="T75" fmla="*/ 498 h 522"/>
                <a:gd name="T76" fmla="*/ 91 w 758"/>
                <a:gd name="T77" fmla="*/ 471 h 522"/>
                <a:gd name="T78" fmla="*/ 54 w 758"/>
                <a:gd name="T79" fmla="*/ 30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58" h="522">
                  <a:moveTo>
                    <a:pt x="77" y="490"/>
                  </a:moveTo>
                  <a:lnTo>
                    <a:pt x="77" y="490"/>
                  </a:lnTo>
                  <a:cubicBezTo>
                    <a:pt x="105" y="510"/>
                    <a:pt x="140" y="521"/>
                    <a:pt x="172" y="521"/>
                  </a:cubicBezTo>
                  <a:cubicBezTo>
                    <a:pt x="601" y="521"/>
                    <a:pt x="601" y="521"/>
                    <a:pt x="601" y="521"/>
                  </a:cubicBezTo>
                  <a:lnTo>
                    <a:pt x="601" y="521"/>
                  </a:lnTo>
                  <a:cubicBezTo>
                    <a:pt x="699" y="516"/>
                    <a:pt x="757" y="457"/>
                    <a:pt x="757" y="362"/>
                  </a:cubicBezTo>
                  <a:cubicBezTo>
                    <a:pt x="757" y="271"/>
                    <a:pt x="688" y="232"/>
                    <a:pt x="664" y="221"/>
                  </a:cubicBezTo>
                  <a:cubicBezTo>
                    <a:pt x="664" y="215"/>
                    <a:pt x="664" y="206"/>
                    <a:pt x="664" y="205"/>
                  </a:cubicBezTo>
                  <a:cubicBezTo>
                    <a:pt x="669" y="137"/>
                    <a:pt x="633" y="69"/>
                    <a:pt x="573" y="37"/>
                  </a:cubicBezTo>
                  <a:cubicBezTo>
                    <a:pt x="504" y="0"/>
                    <a:pt x="411" y="7"/>
                    <a:pt x="351" y="53"/>
                  </a:cubicBezTo>
                  <a:cubicBezTo>
                    <a:pt x="336" y="64"/>
                    <a:pt x="322" y="84"/>
                    <a:pt x="312" y="95"/>
                  </a:cubicBezTo>
                  <a:cubicBezTo>
                    <a:pt x="308" y="92"/>
                    <a:pt x="301" y="87"/>
                    <a:pt x="291" y="82"/>
                  </a:cubicBezTo>
                  <a:cubicBezTo>
                    <a:pt x="248" y="61"/>
                    <a:pt x="198" y="64"/>
                    <a:pt x="157" y="91"/>
                  </a:cubicBezTo>
                  <a:cubicBezTo>
                    <a:pt x="119" y="118"/>
                    <a:pt x="97" y="161"/>
                    <a:pt x="101" y="208"/>
                  </a:cubicBezTo>
                  <a:cubicBezTo>
                    <a:pt x="101" y="210"/>
                    <a:pt x="101" y="217"/>
                    <a:pt x="102" y="222"/>
                  </a:cubicBezTo>
                  <a:cubicBezTo>
                    <a:pt x="101" y="222"/>
                    <a:pt x="100" y="223"/>
                    <a:pt x="99" y="224"/>
                  </a:cubicBezTo>
                  <a:cubicBezTo>
                    <a:pt x="84" y="232"/>
                    <a:pt x="55" y="248"/>
                    <a:pt x="33" y="295"/>
                  </a:cubicBezTo>
                  <a:cubicBezTo>
                    <a:pt x="0" y="366"/>
                    <a:pt x="19" y="448"/>
                    <a:pt x="77" y="490"/>
                  </a:cubicBezTo>
                  <a:close/>
                  <a:moveTo>
                    <a:pt x="54" y="306"/>
                  </a:moveTo>
                  <a:lnTo>
                    <a:pt x="54" y="306"/>
                  </a:lnTo>
                  <a:cubicBezTo>
                    <a:pt x="73" y="265"/>
                    <a:pt x="97" y="252"/>
                    <a:pt x="110" y="244"/>
                  </a:cubicBezTo>
                  <a:cubicBezTo>
                    <a:pt x="117" y="240"/>
                    <a:pt x="122" y="237"/>
                    <a:pt x="124" y="232"/>
                  </a:cubicBezTo>
                  <a:cubicBezTo>
                    <a:pt x="125" y="230"/>
                    <a:pt x="125" y="229"/>
                    <a:pt x="125" y="228"/>
                  </a:cubicBezTo>
                  <a:cubicBezTo>
                    <a:pt x="125" y="228"/>
                    <a:pt x="125" y="209"/>
                    <a:pt x="124" y="206"/>
                  </a:cubicBezTo>
                  <a:cubicBezTo>
                    <a:pt x="121" y="168"/>
                    <a:pt x="139" y="133"/>
                    <a:pt x="171" y="111"/>
                  </a:cubicBezTo>
                  <a:cubicBezTo>
                    <a:pt x="190" y="99"/>
                    <a:pt x="210" y="91"/>
                    <a:pt x="232" y="91"/>
                  </a:cubicBezTo>
                  <a:cubicBezTo>
                    <a:pt x="249" y="91"/>
                    <a:pt x="265" y="95"/>
                    <a:pt x="280" y="103"/>
                  </a:cubicBezTo>
                  <a:cubicBezTo>
                    <a:pt x="300" y="113"/>
                    <a:pt x="306" y="120"/>
                    <a:pt x="306" y="120"/>
                  </a:cubicBezTo>
                  <a:cubicBezTo>
                    <a:pt x="308" y="124"/>
                    <a:pt x="311" y="125"/>
                    <a:pt x="316" y="125"/>
                  </a:cubicBezTo>
                  <a:cubicBezTo>
                    <a:pt x="320" y="125"/>
                    <a:pt x="323" y="122"/>
                    <a:pt x="325" y="119"/>
                  </a:cubicBezTo>
                  <a:cubicBezTo>
                    <a:pt x="325" y="119"/>
                    <a:pt x="346" y="87"/>
                    <a:pt x="365" y="71"/>
                  </a:cubicBezTo>
                  <a:cubicBezTo>
                    <a:pt x="419" y="30"/>
                    <a:pt x="501" y="25"/>
                    <a:pt x="562" y="58"/>
                  </a:cubicBezTo>
                  <a:cubicBezTo>
                    <a:pt x="614" y="86"/>
                    <a:pt x="646" y="144"/>
                    <a:pt x="640" y="203"/>
                  </a:cubicBezTo>
                  <a:cubicBezTo>
                    <a:pt x="640" y="205"/>
                    <a:pt x="641" y="230"/>
                    <a:pt x="641" y="230"/>
                  </a:cubicBezTo>
                  <a:cubicBezTo>
                    <a:pt x="641" y="234"/>
                    <a:pt x="645" y="238"/>
                    <a:pt x="649" y="240"/>
                  </a:cubicBezTo>
                  <a:cubicBezTo>
                    <a:pt x="650" y="240"/>
                    <a:pt x="734" y="270"/>
                    <a:pt x="734" y="362"/>
                  </a:cubicBezTo>
                  <a:cubicBezTo>
                    <a:pt x="734" y="443"/>
                    <a:pt x="685" y="493"/>
                    <a:pt x="600" y="498"/>
                  </a:cubicBezTo>
                  <a:cubicBezTo>
                    <a:pt x="172" y="498"/>
                    <a:pt x="172" y="498"/>
                    <a:pt x="172" y="498"/>
                  </a:cubicBezTo>
                  <a:cubicBezTo>
                    <a:pt x="145" y="498"/>
                    <a:pt x="115" y="488"/>
                    <a:pt x="91" y="471"/>
                  </a:cubicBezTo>
                  <a:cubicBezTo>
                    <a:pt x="42" y="437"/>
                    <a:pt x="26" y="365"/>
                    <a:pt x="54" y="30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" name="Freeform 109"/>
            <p:cNvSpPr>
              <a:spLocks noChangeArrowheads="1"/>
            </p:cNvSpPr>
            <p:nvPr/>
          </p:nvSpPr>
          <p:spPr bwMode="auto">
            <a:xfrm>
              <a:off x="4109861" y="2038106"/>
              <a:ext cx="59272" cy="44454"/>
            </a:xfrm>
            <a:custGeom>
              <a:avLst/>
              <a:gdLst>
                <a:gd name="T0" fmla="*/ 41 w 142"/>
                <a:gd name="T1" fmla="*/ 100 h 105"/>
                <a:gd name="T2" fmla="*/ 41 w 142"/>
                <a:gd name="T3" fmla="*/ 100 h 105"/>
                <a:gd name="T4" fmla="*/ 49 w 142"/>
                <a:gd name="T5" fmla="*/ 104 h 105"/>
                <a:gd name="T6" fmla="*/ 58 w 142"/>
                <a:gd name="T7" fmla="*/ 100 h 105"/>
                <a:gd name="T8" fmla="*/ 136 w 142"/>
                <a:gd name="T9" fmla="*/ 22 h 105"/>
                <a:gd name="T10" fmla="*/ 136 w 142"/>
                <a:gd name="T11" fmla="*/ 5 h 105"/>
                <a:gd name="T12" fmla="*/ 119 w 142"/>
                <a:gd name="T13" fmla="*/ 5 h 105"/>
                <a:gd name="T14" fmla="*/ 49 w 142"/>
                <a:gd name="T15" fmla="*/ 76 h 105"/>
                <a:gd name="T16" fmla="*/ 21 w 142"/>
                <a:gd name="T17" fmla="*/ 47 h 105"/>
                <a:gd name="T18" fmla="*/ 5 w 142"/>
                <a:gd name="T19" fmla="*/ 47 h 105"/>
                <a:gd name="T20" fmla="*/ 5 w 142"/>
                <a:gd name="T21" fmla="*/ 63 h 105"/>
                <a:gd name="T22" fmla="*/ 41 w 142"/>
                <a:gd name="T23" fmla="*/ 10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2" h="105">
                  <a:moveTo>
                    <a:pt x="41" y="100"/>
                  </a:moveTo>
                  <a:lnTo>
                    <a:pt x="41" y="100"/>
                  </a:lnTo>
                  <a:cubicBezTo>
                    <a:pt x="43" y="102"/>
                    <a:pt x="46" y="104"/>
                    <a:pt x="49" y="104"/>
                  </a:cubicBezTo>
                  <a:cubicBezTo>
                    <a:pt x="53" y="104"/>
                    <a:pt x="55" y="102"/>
                    <a:pt x="58" y="100"/>
                  </a:cubicBezTo>
                  <a:cubicBezTo>
                    <a:pt x="136" y="22"/>
                    <a:pt x="136" y="22"/>
                    <a:pt x="136" y="22"/>
                  </a:cubicBezTo>
                  <a:cubicBezTo>
                    <a:pt x="141" y="16"/>
                    <a:pt x="141" y="9"/>
                    <a:pt x="136" y="5"/>
                  </a:cubicBezTo>
                  <a:cubicBezTo>
                    <a:pt x="132" y="0"/>
                    <a:pt x="124" y="0"/>
                    <a:pt x="119" y="5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16" y="42"/>
                    <a:pt x="9" y="42"/>
                    <a:pt x="5" y="47"/>
                  </a:cubicBezTo>
                  <a:cubicBezTo>
                    <a:pt x="0" y="52"/>
                    <a:pt x="0" y="59"/>
                    <a:pt x="5" y="63"/>
                  </a:cubicBezTo>
                  <a:lnTo>
                    <a:pt x="41" y="10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" name="Freeform 110"/>
            <p:cNvSpPr>
              <a:spLocks noChangeArrowheads="1"/>
            </p:cNvSpPr>
            <p:nvPr/>
          </p:nvSpPr>
          <p:spPr bwMode="auto">
            <a:xfrm>
              <a:off x="4085781" y="2006617"/>
              <a:ext cx="107431" cy="107431"/>
            </a:xfrm>
            <a:custGeom>
              <a:avLst/>
              <a:gdLst>
                <a:gd name="T0" fmla="*/ 127 w 255"/>
                <a:gd name="T1" fmla="*/ 253 h 254"/>
                <a:gd name="T2" fmla="*/ 127 w 255"/>
                <a:gd name="T3" fmla="*/ 253 h 254"/>
                <a:gd name="T4" fmla="*/ 254 w 255"/>
                <a:gd name="T5" fmla="*/ 127 h 254"/>
                <a:gd name="T6" fmla="*/ 127 w 255"/>
                <a:gd name="T7" fmla="*/ 0 h 254"/>
                <a:gd name="T8" fmla="*/ 0 w 255"/>
                <a:gd name="T9" fmla="*/ 127 h 254"/>
                <a:gd name="T10" fmla="*/ 127 w 255"/>
                <a:gd name="T11" fmla="*/ 253 h 254"/>
                <a:gd name="T12" fmla="*/ 127 w 255"/>
                <a:gd name="T13" fmla="*/ 23 h 254"/>
                <a:gd name="T14" fmla="*/ 127 w 255"/>
                <a:gd name="T15" fmla="*/ 23 h 254"/>
                <a:gd name="T16" fmla="*/ 230 w 255"/>
                <a:gd name="T17" fmla="*/ 127 h 254"/>
                <a:gd name="T18" fmla="*/ 127 w 255"/>
                <a:gd name="T19" fmla="*/ 230 h 254"/>
                <a:gd name="T20" fmla="*/ 24 w 255"/>
                <a:gd name="T21" fmla="*/ 127 h 254"/>
                <a:gd name="T22" fmla="*/ 127 w 255"/>
                <a:gd name="T23" fmla="*/ 23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5" h="254">
                  <a:moveTo>
                    <a:pt x="127" y="253"/>
                  </a:moveTo>
                  <a:lnTo>
                    <a:pt x="127" y="253"/>
                  </a:lnTo>
                  <a:cubicBezTo>
                    <a:pt x="197" y="253"/>
                    <a:pt x="254" y="197"/>
                    <a:pt x="254" y="127"/>
                  </a:cubicBezTo>
                  <a:cubicBezTo>
                    <a:pt x="254" y="57"/>
                    <a:pt x="197" y="0"/>
                    <a:pt x="127" y="0"/>
                  </a:cubicBezTo>
                  <a:cubicBezTo>
                    <a:pt x="58" y="0"/>
                    <a:pt x="0" y="57"/>
                    <a:pt x="0" y="127"/>
                  </a:cubicBezTo>
                  <a:cubicBezTo>
                    <a:pt x="0" y="197"/>
                    <a:pt x="58" y="253"/>
                    <a:pt x="127" y="253"/>
                  </a:cubicBezTo>
                  <a:close/>
                  <a:moveTo>
                    <a:pt x="127" y="23"/>
                  </a:moveTo>
                  <a:lnTo>
                    <a:pt x="127" y="23"/>
                  </a:lnTo>
                  <a:cubicBezTo>
                    <a:pt x="185" y="23"/>
                    <a:pt x="230" y="69"/>
                    <a:pt x="230" y="127"/>
                  </a:cubicBezTo>
                  <a:cubicBezTo>
                    <a:pt x="230" y="183"/>
                    <a:pt x="185" y="230"/>
                    <a:pt x="127" y="230"/>
                  </a:cubicBezTo>
                  <a:cubicBezTo>
                    <a:pt x="70" y="230"/>
                    <a:pt x="24" y="183"/>
                    <a:pt x="24" y="127"/>
                  </a:cubicBezTo>
                  <a:cubicBezTo>
                    <a:pt x="24" y="69"/>
                    <a:pt x="70" y="23"/>
                    <a:pt x="127" y="2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01" name="Group 1500"/>
          <p:cNvGrpSpPr/>
          <p:nvPr/>
        </p:nvGrpSpPr>
        <p:grpSpPr>
          <a:xfrm>
            <a:off x="5726219" y="2308643"/>
            <a:ext cx="296428" cy="176005"/>
            <a:chOff x="5726219" y="2308643"/>
            <a:chExt cx="296428" cy="176005"/>
          </a:xfrm>
        </p:grpSpPr>
        <p:sp>
          <p:nvSpPr>
            <p:cNvPr id="1502" name="Freeform 61"/>
            <p:cNvSpPr>
              <a:spLocks noChangeArrowheads="1"/>
            </p:cNvSpPr>
            <p:nvPr/>
          </p:nvSpPr>
          <p:spPr bwMode="auto">
            <a:xfrm>
              <a:off x="5755862" y="2308643"/>
              <a:ext cx="57432" cy="68550"/>
            </a:xfrm>
            <a:custGeom>
              <a:avLst/>
              <a:gdLst>
                <a:gd name="T0" fmla="*/ 135 w 136"/>
                <a:gd name="T1" fmla="*/ 101 h 163"/>
                <a:gd name="T2" fmla="*/ 135 w 136"/>
                <a:gd name="T3" fmla="*/ 101 h 163"/>
                <a:gd name="T4" fmla="*/ 70 w 136"/>
                <a:gd name="T5" fmla="*/ 162 h 163"/>
                <a:gd name="T6" fmla="*/ 0 w 136"/>
                <a:gd name="T7" fmla="*/ 79 h 163"/>
                <a:gd name="T8" fmla="*/ 72 w 136"/>
                <a:gd name="T9" fmla="*/ 0 h 163"/>
                <a:gd name="T10" fmla="*/ 134 w 136"/>
                <a:gd name="T11" fmla="*/ 50 h 163"/>
                <a:gd name="T12" fmla="*/ 113 w 136"/>
                <a:gd name="T13" fmla="*/ 50 h 163"/>
                <a:gd name="T14" fmla="*/ 71 w 136"/>
                <a:gd name="T15" fmla="*/ 19 h 163"/>
                <a:gd name="T16" fmla="*/ 22 w 136"/>
                <a:gd name="T17" fmla="*/ 81 h 163"/>
                <a:gd name="T18" fmla="*/ 71 w 136"/>
                <a:gd name="T19" fmla="*/ 144 h 163"/>
                <a:gd name="T20" fmla="*/ 115 w 136"/>
                <a:gd name="T21" fmla="*/ 101 h 163"/>
                <a:gd name="T22" fmla="*/ 135 w 136"/>
                <a:gd name="T23" fmla="*/ 10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" h="163">
                  <a:moveTo>
                    <a:pt x="135" y="101"/>
                  </a:moveTo>
                  <a:lnTo>
                    <a:pt x="135" y="101"/>
                  </a:lnTo>
                  <a:cubicBezTo>
                    <a:pt x="132" y="138"/>
                    <a:pt x="107" y="162"/>
                    <a:pt x="70" y="162"/>
                  </a:cubicBezTo>
                  <a:cubicBezTo>
                    <a:pt x="26" y="162"/>
                    <a:pt x="0" y="131"/>
                    <a:pt x="0" y="79"/>
                  </a:cubicBezTo>
                  <a:cubicBezTo>
                    <a:pt x="0" y="30"/>
                    <a:pt x="28" y="0"/>
                    <a:pt x="72" y="0"/>
                  </a:cubicBezTo>
                  <a:cubicBezTo>
                    <a:pt x="106" y="0"/>
                    <a:pt x="130" y="20"/>
                    <a:pt x="134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0" y="30"/>
                    <a:pt x="94" y="19"/>
                    <a:pt x="71" y="19"/>
                  </a:cubicBezTo>
                  <a:cubicBezTo>
                    <a:pt x="40" y="19"/>
                    <a:pt x="22" y="42"/>
                    <a:pt x="22" y="81"/>
                  </a:cubicBezTo>
                  <a:cubicBezTo>
                    <a:pt x="22" y="120"/>
                    <a:pt x="42" y="144"/>
                    <a:pt x="71" y="144"/>
                  </a:cubicBezTo>
                  <a:cubicBezTo>
                    <a:pt x="96" y="144"/>
                    <a:pt x="114" y="127"/>
                    <a:pt x="115" y="101"/>
                  </a:cubicBezTo>
                  <a:lnTo>
                    <a:pt x="135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3" name="Freeform 62"/>
            <p:cNvSpPr>
              <a:spLocks noChangeArrowheads="1"/>
            </p:cNvSpPr>
            <p:nvPr/>
          </p:nvSpPr>
          <p:spPr bwMode="auto">
            <a:xfrm>
              <a:off x="5820705" y="2310496"/>
              <a:ext cx="9264" cy="64843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4" name="Freeform 63"/>
            <p:cNvSpPr>
              <a:spLocks noChangeArrowheads="1"/>
            </p:cNvSpPr>
            <p:nvPr/>
          </p:nvSpPr>
          <p:spPr bwMode="auto">
            <a:xfrm>
              <a:off x="5839232" y="2327170"/>
              <a:ext cx="44464" cy="50023"/>
            </a:xfrm>
            <a:custGeom>
              <a:avLst/>
              <a:gdLst>
                <a:gd name="T0" fmla="*/ 53 w 107"/>
                <a:gd name="T1" fmla="*/ 0 h 119"/>
                <a:gd name="T2" fmla="*/ 53 w 107"/>
                <a:gd name="T3" fmla="*/ 0 h 119"/>
                <a:gd name="T4" fmla="*/ 106 w 107"/>
                <a:gd name="T5" fmla="*/ 59 h 119"/>
                <a:gd name="T6" fmla="*/ 53 w 107"/>
                <a:gd name="T7" fmla="*/ 118 h 119"/>
                <a:gd name="T8" fmla="*/ 0 w 107"/>
                <a:gd name="T9" fmla="*/ 59 h 119"/>
                <a:gd name="T10" fmla="*/ 53 w 107"/>
                <a:gd name="T11" fmla="*/ 0 h 119"/>
                <a:gd name="T12" fmla="*/ 53 w 107"/>
                <a:gd name="T13" fmla="*/ 102 h 119"/>
                <a:gd name="T14" fmla="*/ 53 w 107"/>
                <a:gd name="T15" fmla="*/ 102 h 119"/>
                <a:gd name="T16" fmla="*/ 88 w 107"/>
                <a:gd name="T17" fmla="*/ 59 h 119"/>
                <a:gd name="T18" fmla="*/ 53 w 107"/>
                <a:gd name="T19" fmla="*/ 16 h 119"/>
                <a:gd name="T20" fmla="*/ 19 w 107"/>
                <a:gd name="T21" fmla="*/ 59 h 119"/>
                <a:gd name="T22" fmla="*/ 53 w 107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19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6" y="21"/>
                    <a:pt x="106" y="59"/>
                  </a:cubicBezTo>
                  <a:cubicBezTo>
                    <a:pt x="106" y="97"/>
                    <a:pt x="87" y="118"/>
                    <a:pt x="53" y="118"/>
                  </a:cubicBezTo>
                  <a:cubicBezTo>
                    <a:pt x="20" y="118"/>
                    <a:pt x="0" y="97"/>
                    <a:pt x="0" y="59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6"/>
                    <a:pt x="88" y="59"/>
                  </a:cubicBezTo>
                  <a:cubicBezTo>
                    <a:pt x="88" y="31"/>
                    <a:pt x="75" y="16"/>
                    <a:pt x="53" y="16"/>
                  </a:cubicBezTo>
                  <a:cubicBezTo>
                    <a:pt x="31" y="16"/>
                    <a:pt x="19" y="31"/>
                    <a:pt x="19" y="59"/>
                  </a:cubicBezTo>
                  <a:cubicBezTo>
                    <a:pt x="19" y="86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5" name="Freeform 64"/>
            <p:cNvSpPr>
              <a:spLocks noChangeArrowheads="1"/>
            </p:cNvSpPr>
            <p:nvPr/>
          </p:nvSpPr>
          <p:spPr bwMode="auto">
            <a:xfrm>
              <a:off x="5892960" y="2329023"/>
              <a:ext cx="40759" cy="48170"/>
            </a:xfrm>
            <a:custGeom>
              <a:avLst/>
              <a:gdLst>
                <a:gd name="T0" fmla="*/ 19 w 95"/>
                <a:gd name="T1" fmla="*/ 69 h 115"/>
                <a:gd name="T2" fmla="*/ 19 w 95"/>
                <a:gd name="T3" fmla="*/ 69 h 115"/>
                <a:gd name="T4" fmla="*/ 42 w 95"/>
                <a:gd name="T5" fmla="*/ 98 h 115"/>
                <a:gd name="T6" fmla="*/ 74 w 95"/>
                <a:gd name="T7" fmla="*/ 60 h 115"/>
                <a:gd name="T8" fmla="*/ 74 w 95"/>
                <a:gd name="T9" fmla="*/ 0 h 115"/>
                <a:gd name="T10" fmla="*/ 94 w 95"/>
                <a:gd name="T11" fmla="*/ 0 h 115"/>
                <a:gd name="T12" fmla="*/ 94 w 95"/>
                <a:gd name="T13" fmla="*/ 111 h 115"/>
                <a:gd name="T14" fmla="*/ 75 w 95"/>
                <a:gd name="T15" fmla="*/ 111 h 115"/>
                <a:gd name="T16" fmla="*/ 75 w 95"/>
                <a:gd name="T17" fmla="*/ 95 h 115"/>
                <a:gd name="T18" fmla="*/ 39 w 95"/>
                <a:gd name="T19" fmla="*/ 114 h 115"/>
                <a:gd name="T20" fmla="*/ 5 w 95"/>
                <a:gd name="T21" fmla="*/ 100 h 115"/>
                <a:gd name="T22" fmla="*/ 0 w 95"/>
                <a:gd name="T23" fmla="*/ 73 h 115"/>
                <a:gd name="T24" fmla="*/ 0 w 95"/>
                <a:gd name="T25" fmla="*/ 67 h 115"/>
                <a:gd name="T26" fmla="*/ 0 w 95"/>
                <a:gd name="T27" fmla="*/ 0 h 115"/>
                <a:gd name="T28" fmla="*/ 19 w 95"/>
                <a:gd name="T29" fmla="*/ 0 h 115"/>
                <a:gd name="T30" fmla="*/ 19 w 95"/>
                <a:gd name="T31" fmla="*/ 6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19" y="69"/>
                  </a:moveTo>
                  <a:lnTo>
                    <a:pt x="19" y="69"/>
                  </a:lnTo>
                  <a:cubicBezTo>
                    <a:pt x="19" y="88"/>
                    <a:pt x="24" y="98"/>
                    <a:pt x="42" y="98"/>
                  </a:cubicBezTo>
                  <a:cubicBezTo>
                    <a:pt x="64" y="98"/>
                    <a:pt x="74" y="85"/>
                    <a:pt x="74" y="6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1"/>
                    <a:pt x="94" y="111"/>
                    <a:pt x="94" y="111"/>
                  </a:cubicBezTo>
                  <a:cubicBezTo>
                    <a:pt x="75" y="111"/>
                    <a:pt x="75" y="111"/>
                    <a:pt x="75" y="111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68" y="108"/>
                    <a:pt x="55" y="114"/>
                    <a:pt x="39" y="114"/>
                  </a:cubicBezTo>
                  <a:cubicBezTo>
                    <a:pt x="23" y="114"/>
                    <a:pt x="11" y="109"/>
                    <a:pt x="5" y="100"/>
                  </a:cubicBezTo>
                  <a:cubicBezTo>
                    <a:pt x="0" y="92"/>
                    <a:pt x="0" y="83"/>
                    <a:pt x="0" y="73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6" name="Freeform 65"/>
            <p:cNvSpPr>
              <a:spLocks noChangeArrowheads="1"/>
            </p:cNvSpPr>
            <p:nvPr/>
          </p:nvSpPr>
          <p:spPr bwMode="auto">
            <a:xfrm>
              <a:off x="5942982" y="2310496"/>
              <a:ext cx="44464" cy="66696"/>
            </a:xfrm>
            <a:custGeom>
              <a:avLst/>
              <a:gdLst>
                <a:gd name="T0" fmla="*/ 103 w 104"/>
                <a:gd name="T1" fmla="*/ 153 h 158"/>
                <a:gd name="T2" fmla="*/ 103 w 104"/>
                <a:gd name="T3" fmla="*/ 153 h 158"/>
                <a:gd name="T4" fmla="*/ 84 w 104"/>
                <a:gd name="T5" fmla="*/ 153 h 158"/>
                <a:gd name="T6" fmla="*/ 84 w 104"/>
                <a:gd name="T7" fmla="*/ 140 h 158"/>
                <a:gd name="T8" fmla="*/ 48 w 104"/>
                <a:gd name="T9" fmla="*/ 157 h 158"/>
                <a:gd name="T10" fmla="*/ 0 w 104"/>
                <a:gd name="T11" fmla="*/ 98 h 158"/>
                <a:gd name="T12" fmla="*/ 48 w 104"/>
                <a:gd name="T13" fmla="*/ 39 h 158"/>
                <a:gd name="T14" fmla="*/ 84 w 104"/>
                <a:gd name="T15" fmla="*/ 55 h 158"/>
                <a:gd name="T16" fmla="*/ 84 w 104"/>
                <a:gd name="T17" fmla="*/ 0 h 158"/>
                <a:gd name="T18" fmla="*/ 103 w 104"/>
                <a:gd name="T19" fmla="*/ 0 h 158"/>
                <a:gd name="T20" fmla="*/ 103 w 104"/>
                <a:gd name="T21" fmla="*/ 153 h 158"/>
                <a:gd name="T22" fmla="*/ 52 w 104"/>
                <a:gd name="T23" fmla="*/ 55 h 158"/>
                <a:gd name="T24" fmla="*/ 52 w 104"/>
                <a:gd name="T25" fmla="*/ 55 h 158"/>
                <a:gd name="T26" fmla="*/ 19 w 104"/>
                <a:gd name="T27" fmla="*/ 99 h 158"/>
                <a:gd name="T28" fmla="*/ 52 w 104"/>
                <a:gd name="T29" fmla="*/ 141 h 158"/>
                <a:gd name="T30" fmla="*/ 85 w 104"/>
                <a:gd name="T31" fmla="*/ 97 h 158"/>
                <a:gd name="T32" fmla="*/ 52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3"/>
                  </a:moveTo>
                  <a:lnTo>
                    <a:pt x="103" y="153"/>
                  </a:lnTo>
                  <a:cubicBezTo>
                    <a:pt x="84" y="153"/>
                    <a:pt x="84" y="153"/>
                    <a:pt x="84" y="153"/>
                  </a:cubicBezTo>
                  <a:cubicBezTo>
                    <a:pt x="84" y="140"/>
                    <a:pt x="84" y="140"/>
                    <a:pt x="84" y="140"/>
                  </a:cubicBezTo>
                  <a:cubicBezTo>
                    <a:pt x="75" y="151"/>
                    <a:pt x="62" y="157"/>
                    <a:pt x="48" y="157"/>
                  </a:cubicBezTo>
                  <a:cubicBezTo>
                    <a:pt x="19" y="157"/>
                    <a:pt x="0" y="134"/>
                    <a:pt x="0" y="98"/>
                  </a:cubicBezTo>
                  <a:cubicBezTo>
                    <a:pt x="0" y="61"/>
                    <a:pt x="20" y="39"/>
                    <a:pt x="48" y="39"/>
                  </a:cubicBezTo>
                  <a:cubicBezTo>
                    <a:pt x="63" y="39"/>
                    <a:pt x="76" y="44"/>
                    <a:pt x="84" y="55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3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1" y="55"/>
                    <a:pt x="19" y="71"/>
                    <a:pt x="19" y="99"/>
                  </a:cubicBezTo>
                  <a:cubicBezTo>
                    <a:pt x="19" y="125"/>
                    <a:pt x="31" y="141"/>
                    <a:pt x="52" y="141"/>
                  </a:cubicBezTo>
                  <a:cubicBezTo>
                    <a:pt x="73" y="141"/>
                    <a:pt x="85" y="125"/>
                    <a:pt x="85" y="97"/>
                  </a:cubicBezTo>
                  <a:cubicBezTo>
                    <a:pt x="85" y="69"/>
                    <a:pt x="74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7" name="Freeform 66"/>
            <p:cNvSpPr>
              <a:spLocks noChangeArrowheads="1"/>
            </p:cNvSpPr>
            <p:nvPr/>
          </p:nvSpPr>
          <p:spPr bwMode="auto">
            <a:xfrm>
              <a:off x="5726219" y="2417952"/>
              <a:ext cx="61138" cy="64843"/>
            </a:xfrm>
            <a:custGeom>
              <a:avLst/>
              <a:gdLst>
                <a:gd name="T0" fmla="*/ 20 w 146"/>
                <a:gd name="T1" fmla="*/ 154 h 155"/>
                <a:gd name="T2" fmla="*/ 20 w 146"/>
                <a:gd name="T3" fmla="*/ 154 h 155"/>
                <a:gd name="T4" fmla="*/ 0 w 146"/>
                <a:gd name="T5" fmla="*/ 154 h 155"/>
                <a:gd name="T6" fmla="*/ 0 w 146"/>
                <a:gd name="T7" fmla="*/ 0 h 155"/>
                <a:gd name="T8" fmla="*/ 31 w 146"/>
                <a:gd name="T9" fmla="*/ 0 h 155"/>
                <a:gd name="T10" fmla="*/ 68 w 146"/>
                <a:gd name="T11" fmla="*/ 118 h 155"/>
                <a:gd name="T12" fmla="*/ 72 w 146"/>
                <a:gd name="T13" fmla="*/ 130 h 155"/>
                <a:gd name="T14" fmla="*/ 75 w 146"/>
                <a:gd name="T15" fmla="*/ 118 h 155"/>
                <a:gd name="T16" fmla="*/ 115 w 146"/>
                <a:gd name="T17" fmla="*/ 0 h 155"/>
                <a:gd name="T18" fmla="*/ 145 w 146"/>
                <a:gd name="T19" fmla="*/ 0 h 155"/>
                <a:gd name="T20" fmla="*/ 145 w 146"/>
                <a:gd name="T21" fmla="*/ 154 h 155"/>
                <a:gd name="T22" fmla="*/ 124 w 146"/>
                <a:gd name="T23" fmla="*/ 154 h 155"/>
                <a:gd name="T24" fmla="*/ 124 w 146"/>
                <a:gd name="T25" fmla="*/ 23 h 155"/>
                <a:gd name="T26" fmla="*/ 121 w 146"/>
                <a:gd name="T27" fmla="*/ 37 h 155"/>
                <a:gd name="T28" fmla="*/ 82 w 146"/>
                <a:gd name="T29" fmla="*/ 154 h 155"/>
                <a:gd name="T30" fmla="*/ 62 w 146"/>
                <a:gd name="T31" fmla="*/ 154 h 155"/>
                <a:gd name="T32" fmla="*/ 23 w 146"/>
                <a:gd name="T33" fmla="*/ 37 h 155"/>
                <a:gd name="T34" fmla="*/ 20 w 146"/>
                <a:gd name="T35" fmla="*/ 23 h 155"/>
                <a:gd name="T36" fmla="*/ 20 w 146"/>
                <a:gd name="T3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6" h="155">
                  <a:moveTo>
                    <a:pt x="20" y="154"/>
                  </a:moveTo>
                  <a:lnTo>
                    <a:pt x="20" y="154"/>
                  </a:ln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70" y="123"/>
                    <a:pt x="71" y="127"/>
                    <a:pt x="72" y="130"/>
                  </a:cubicBezTo>
                  <a:cubicBezTo>
                    <a:pt x="73" y="126"/>
                    <a:pt x="74" y="122"/>
                    <a:pt x="75" y="118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5" y="154"/>
                    <a:pt x="145" y="154"/>
                    <a:pt x="145" y="154"/>
                  </a:cubicBezTo>
                  <a:cubicBezTo>
                    <a:pt x="124" y="154"/>
                    <a:pt x="124" y="154"/>
                    <a:pt x="124" y="154"/>
                  </a:cubicBezTo>
                  <a:cubicBezTo>
                    <a:pt x="124" y="23"/>
                    <a:pt x="124" y="23"/>
                    <a:pt x="124" y="23"/>
                  </a:cubicBezTo>
                  <a:cubicBezTo>
                    <a:pt x="123" y="28"/>
                    <a:pt x="122" y="33"/>
                    <a:pt x="121" y="37"/>
                  </a:cubicBezTo>
                  <a:cubicBezTo>
                    <a:pt x="82" y="154"/>
                    <a:pt x="82" y="154"/>
                    <a:pt x="82" y="154"/>
                  </a:cubicBezTo>
                  <a:cubicBezTo>
                    <a:pt x="62" y="154"/>
                    <a:pt x="62" y="154"/>
                    <a:pt x="62" y="154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2" y="33"/>
                    <a:pt x="21" y="28"/>
                    <a:pt x="20" y="23"/>
                  </a:cubicBezTo>
                  <a:lnTo>
                    <a:pt x="20" y="15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8" name="Freeform 67"/>
            <p:cNvSpPr>
              <a:spLocks noChangeArrowheads="1"/>
            </p:cNvSpPr>
            <p:nvPr/>
          </p:nvSpPr>
          <p:spPr bwMode="auto">
            <a:xfrm>
              <a:off x="5796621" y="2434625"/>
              <a:ext cx="44464" cy="50023"/>
            </a:xfrm>
            <a:custGeom>
              <a:avLst/>
              <a:gdLst>
                <a:gd name="T0" fmla="*/ 53 w 108"/>
                <a:gd name="T1" fmla="*/ 0 h 119"/>
                <a:gd name="T2" fmla="*/ 53 w 108"/>
                <a:gd name="T3" fmla="*/ 0 h 119"/>
                <a:gd name="T4" fmla="*/ 107 w 108"/>
                <a:gd name="T5" fmla="*/ 59 h 119"/>
                <a:gd name="T6" fmla="*/ 53 w 108"/>
                <a:gd name="T7" fmla="*/ 118 h 119"/>
                <a:gd name="T8" fmla="*/ 0 w 108"/>
                <a:gd name="T9" fmla="*/ 59 h 119"/>
                <a:gd name="T10" fmla="*/ 53 w 108"/>
                <a:gd name="T11" fmla="*/ 0 h 119"/>
                <a:gd name="T12" fmla="*/ 53 w 108"/>
                <a:gd name="T13" fmla="*/ 102 h 119"/>
                <a:gd name="T14" fmla="*/ 53 w 108"/>
                <a:gd name="T15" fmla="*/ 102 h 119"/>
                <a:gd name="T16" fmla="*/ 88 w 108"/>
                <a:gd name="T17" fmla="*/ 59 h 119"/>
                <a:gd name="T18" fmla="*/ 53 w 108"/>
                <a:gd name="T19" fmla="*/ 16 h 119"/>
                <a:gd name="T20" fmla="*/ 19 w 108"/>
                <a:gd name="T21" fmla="*/ 59 h 119"/>
                <a:gd name="T22" fmla="*/ 53 w 108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19">
                  <a:moveTo>
                    <a:pt x="53" y="0"/>
                  </a:moveTo>
                  <a:lnTo>
                    <a:pt x="53" y="0"/>
                  </a:lnTo>
                  <a:cubicBezTo>
                    <a:pt x="88" y="0"/>
                    <a:pt x="107" y="22"/>
                    <a:pt x="107" y="59"/>
                  </a:cubicBezTo>
                  <a:cubicBezTo>
                    <a:pt x="107" y="97"/>
                    <a:pt x="88" y="118"/>
                    <a:pt x="53" y="118"/>
                  </a:cubicBezTo>
                  <a:cubicBezTo>
                    <a:pt x="20" y="118"/>
                    <a:pt x="0" y="97"/>
                    <a:pt x="0" y="59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7"/>
                    <a:pt x="88" y="59"/>
                  </a:cubicBezTo>
                  <a:cubicBezTo>
                    <a:pt x="88" y="31"/>
                    <a:pt x="75" y="16"/>
                    <a:pt x="53" y="16"/>
                  </a:cubicBezTo>
                  <a:cubicBezTo>
                    <a:pt x="31" y="16"/>
                    <a:pt x="19" y="31"/>
                    <a:pt x="19" y="59"/>
                  </a:cubicBezTo>
                  <a:cubicBezTo>
                    <a:pt x="19" y="87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9" name="Freeform 68"/>
            <p:cNvSpPr>
              <a:spLocks noChangeArrowheads="1"/>
            </p:cNvSpPr>
            <p:nvPr/>
          </p:nvSpPr>
          <p:spPr bwMode="auto">
            <a:xfrm>
              <a:off x="5852201" y="2434625"/>
              <a:ext cx="38906" cy="48170"/>
            </a:xfrm>
            <a:custGeom>
              <a:avLst/>
              <a:gdLst>
                <a:gd name="T0" fmla="*/ 74 w 94"/>
                <a:gd name="T1" fmla="*/ 46 h 115"/>
                <a:gd name="T2" fmla="*/ 74 w 94"/>
                <a:gd name="T3" fmla="*/ 46 h 115"/>
                <a:gd name="T4" fmla="*/ 52 w 94"/>
                <a:gd name="T5" fmla="*/ 16 h 115"/>
                <a:gd name="T6" fmla="*/ 19 w 94"/>
                <a:gd name="T7" fmla="*/ 51 h 115"/>
                <a:gd name="T8" fmla="*/ 19 w 94"/>
                <a:gd name="T9" fmla="*/ 114 h 115"/>
                <a:gd name="T10" fmla="*/ 0 w 94"/>
                <a:gd name="T11" fmla="*/ 114 h 115"/>
                <a:gd name="T12" fmla="*/ 0 w 94"/>
                <a:gd name="T13" fmla="*/ 2 h 115"/>
                <a:gd name="T14" fmla="*/ 18 w 94"/>
                <a:gd name="T15" fmla="*/ 2 h 115"/>
                <a:gd name="T16" fmla="*/ 18 w 94"/>
                <a:gd name="T17" fmla="*/ 19 h 115"/>
                <a:gd name="T18" fmla="*/ 53 w 94"/>
                <a:gd name="T19" fmla="*/ 0 h 115"/>
                <a:gd name="T20" fmla="*/ 89 w 94"/>
                <a:gd name="T21" fmla="*/ 14 h 115"/>
                <a:gd name="T22" fmla="*/ 93 w 94"/>
                <a:gd name="T23" fmla="*/ 41 h 115"/>
                <a:gd name="T24" fmla="*/ 93 w 94"/>
                <a:gd name="T25" fmla="*/ 47 h 115"/>
                <a:gd name="T26" fmla="*/ 93 w 94"/>
                <a:gd name="T27" fmla="*/ 114 h 115"/>
                <a:gd name="T28" fmla="*/ 74 w 94"/>
                <a:gd name="T29" fmla="*/ 114 h 115"/>
                <a:gd name="T30" fmla="*/ 74 w 94"/>
                <a:gd name="T31" fmla="*/ 46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5">
                  <a:moveTo>
                    <a:pt x="74" y="46"/>
                  </a:moveTo>
                  <a:lnTo>
                    <a:pt x="74" y="46"/>
                  </a:lnTo>
                  <a:cubicBezTo>
                    <a:pt x="74" y="26"/>
                    <a:pt x="70" y="16"/>
                    <a:pt x="52" y="16"/>
                  </a:cubicBezTo>
                  <a:cubicBezTo>
                    <a:pt x="32" y="16"/>
                    <a:pt x="19" y="28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6" y="6"/>
                    <a:pt x="38" y="0"/>
                    <a:pt x="53" y="0"/>
                  </a:cubicBezTo>
                  <a:cubicBezTo>
                    <a:pt x="71" y="0"/>
                    <a:pt x="83" y="5"/>
                    <a:pt x="89" y="14"/>
                  </a:cubicBezTo>
                  <a:cubicBezTo>
                    <a:pt x="93" y="22"/>
                    <a:pt x="93" y="31"/>
                    <a:pt x="93" y="41"/>
                  </a:cubicBezTo>
                  <a:cubicBezTo>
                    <a:pt x="93" y="44"/>
                    <a:pt x="93" y="45"/>
                    <a:pt x="93" y="47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74" y="114"/>
                    <a:pt x="74" y="114"/>
                    <a:pt x="74" y="114"/>
                  </a:cubicBezTo>
                  <a:lnTo>
                    <a:pt x="74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0" name="Freeform 69"/>
            <p:cNvSpPr>
              <a:spLocks noChangeArrowheads="1"/>
            </p:cNvSpPr>
            <p:nvPr/>
          </p:nvSpPr>
          <p:spPr bwMode="auto">
            <a:xfrm>
              <a:off x="5902223" y="2417952"/>
              <a:ext cx="9264" cy="64843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22 h 155"/>
                <a:gd name="T6" fmla="*/ 0 w 20"/>
                <a:gd name="T7" fmla="*/ 22 h 155"/>
                <a:gd name="T8" fmla="*/ 0 w 20"/>
                <a:gd name="T9" fmla="*/ 0 h 155"/>
                <a:gd name="T10" fmla="*/ 0 w 20"/>
                <a:gd name="T11" fmla="*/ 42 h 155"/>
                <a:gd name="T12" fmla="*/ 19 w 20"/>
                <a:gd name="T13" fmla="*/ 42 h 155"/>
                <a:gd name="T14" fmla="*/ 19 w 20"/>
                <a:gd name="T15" fmla="*/ 154 h 155"/>
                <a:gd name="T16" fmla="*/ 0 w 20"/>
                <a:gd name="T17" fmla="*/ 154 h 155"/>
                <a:gd name="T18" fmla="*/ 0 w 20"/>
                <a:gd name="T19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1" name="Freeform 70"/>
            <p:cNvSpPr>
              <a:spLocks noChangeArrowheads="1"/>
            </p:cNvSpPr>
            <p:nvPr/>
          </p:nvSpPr>
          <p:spPr bwMode="auto">
            <a:xfrm>
              <a:off x="5917044" y="2423509"/>
              <a:ext cx="24085" cy="61139"/>
            </a:xfrm>
            <a:custGeom>
              <a:avLst/>
              <a:gdLst>
                <a:gd name="T0" fmla="*/ 46 w 58"/>
                <a:gd name="T1" fmla="*/ 127 h 144"/>
                <a:gd name="T2" fmla="*/ 46 w 58"/>
                <a:gd name="T3" fmla="*/ 127 h 144"/>
                <a:gd name="T4" fmla="*/ 57 w 58"/>
                <a:gd name="T5" fmla="*/ 126 h 144"/>
                <a:gd name="T6" fmla="*/ 57 w 58"/>
                <a:gd name="T7" fmla="*/ 142 h 144"/>
                <a:gd name="T8" fmla="*/ 41 w 58"/>
                <a:gd name="T9" fmla="*/ 143 h 144"/>
                <a:gd name="T10" fmla="*/ 17 w 58"/>
                <a:gd name="T11" fmla="*/ 120 h 144"/>
                <a:gd name="T12" fmla="*/ 17 w 58"/>
                <a:gd name="T13" fmla="*/ 46 h 144"/>
                <a:gd name="T14" fmla="*/ 0 w 58"/>
                <a:gd name="T15" fmla="*/ 46 h 144"/>
                <a:gd name="T16" fmla="*/ 0 w 58"/>
                <a:gd name="T17" fmla="*/ 30 h 144"/>
                <a:gd name="T18" fmla="*/ 17 w 58"/>
                <a:gd name="T19" fmla="*/ 30 h 144"/>
                <a:gd name="T20" fmla="*/ 17 w 58"/>
                <a:gd name="T21" fmla="*/ 0 h 144"/>
                <a:gd name="T22" fmla="*/ 36 w 58"/>
                <a:gd name="T23" fmla="*/ 0 h 144"/>
                <a:gd name="T24" fmla="*/ 36 w 58"/>
                <a:gd name="T25" fmla="*/ 30 h 144"/>
                <a:gd name="T26" fmla="*/ 57 w 58"/>
                <a:gd name="T27" fmla="*/ 30 h 144"/>
                <a:gd name="T28" fmla="*/ 57 w 58"/>
                <a:gd name="T29" fmla="*/ 46 h 144"/>
                <a:gd name="T30" fmla="*/ 36 w 58"/>
                <a:gd name="T31" fmla="*/ 46 h 144"/>
                <a:gd name="T32" fmla="*/ 36 w 58"/>
                <a:gd name="T33" fmla="*/ 114 h 144"/>
                <a:gd name="T34" fmla="*/ 46 w 58"/>
                <a:gd name="T35" fmla="*/ 127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144">
                  <a:moveTo>
                    <a:pt x="46" y="127"/>
                  </a:moveTo>
                  <a:lnTo>
                    <a:pt x="46" y="127"/>
                  </a:lnTo>
                  <a:cubicBezTo>
                    <a:pt x="48" y="127"/>
                    <a:pt x="51" y="127"/>
                    <a:pt x="57" y="126"/>
                  </a:cubicBezTo>
                  <a:cubicBezTo>
                    <a:pt x="57" y="142"/>
                    <a:pt x="57" y="142"/>
                    <a:pt x="57" y="142"/>
                  </a:cubicBezTo>
                  <a:cubicBezTo>
                    <a:pt x="50" y="143"/>
                    <a:pt x="45" y="143"/>
                    <a:pt x="41" y="143"/>
                  </a:cubicBezTo>
                  <a:cubicBezTo>
                    <a:pt x="23" y="143"/>
                    <a:pt x="17" y="137"/>
                    <a:pt x="17" y="120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6" y="123"/>
                    <a:pt x="38" y="127"/>
                    <a:pt x="46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2" name="Freeform 71"/>
            <p:cNvSpPr>
              <a:spLocks noChangeArrowheads="1"/>
            </p:cNvSpPr>
            <p:nvPr/>
          </p:nvSpPr>
          <p:spPr bwMode="auto">
            <a:xfrm>
              <a:off x="5944835" y="2434625"/>
              <a:ext cx="44464" cy="50023"/>
            </a:xfrm>
            <a:custGeom>
              <a:avLst/>
              <a:gdLst>
                <a:gd name="T0" fmla="*/ 54 w 108"/>
                <a:gd name="T1" fmla="*/ 0 h 119"/>
                <a:gd name="T2" fmla="*/ 54 w 108"/>
                <a:gd name="T3" fmla="*/ 0 h 119"/>
                <a:gd name="T4" fmla="*/ 107 w 108"/>
                <a:gd name="T5" fmla="*/ 59 h 119"/>
                <a:gd name="T6" fmla="*/ 54 w 108"/>
                <a:gd name="T7" fmla="*/ 118 h 119"/>
                <a:gd name="T8" fmla="*/ 0 w 108"/>
                <a:gd name="T9" fmla="*/ 59 h 119"/>
                <a:gd name="T10" fmla="*/ 54 w 108"/>
                <a:gd name="T11" fmla="*/ 0 h 119"/>
                <a:gd name="T12" fmla="*/ 54 w 108"/>
                <a:gd name="T13" fmla="*/ 102 h 119"/>
                <a:gd name="T14" fmla="*/ 54 w 108"/>
                <a:gd name="T15" fmla="*/ 102 h 119"/>
                <a:gd name="T16" fmla="*/ 88 w 108"/>
                <a:gd name="T17" fmla="*/ 59 h 119"/>
                <a:gd name="T18" fmla="*/ 54 w 108"/>
                <a:gd name="T19" fmla="*/ 16 h 119"/>
                <a:gd name="T20" fmla="*/ 20 w 108"/>
                <a:gd name="T21" fmla="*/ 59 h 119"/>
                <a:gd name="T22" fmla="*/ 54 w 108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19">
                  <a:moveTo>
                    <a:pt x="54" y="0"/>
                  </a:moveTo>
                  <a:lnTo>
                    <a:pt x="54" y="0"/>
                  </a:lnTo>
                  <a:cubicBezTo>
                    <a:pt x="88" y="0"/>
                    <a:pt x="107" y="22"/>
                    <a:pt x="107" y="59"/>
                  </a:cubicBezTo>
                  <a:cubicBezTo>
                    <a:pt x="107" y="97"/>
                    <a:pt x="88" y="118"/>
                    <a:pt x="54" y="118"/>
                  </a:cubicBezTo>
                  <a:cubicBezTo>
                    <a:pt x="20" y="118"/>
                    <a:pt x="0" y="97"/>
                    <a:pt x="0" y="59"/>
                  </a:cubicBezTo>
                  <a:cubicBezTo>
                    <a:pt x="0" y="22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8" y="87"/>
                    <a:pt x="88" y="59"/>
                  </a:cubicBezTo>
                  <a:cubicBezTo>
                    <a:pt x="88" y="31"/>
                    <a:pt x="76" y="16"/>
                    <a:pt x="54" y="16"/>
                  </a:cubicBezTo>
                  <a:cubicBezTo>
                    <a:pt x="31" y="16"/>
                    <a:pt x="20" y="31"/>
                    <a:pt x="20" y="59"/>
                  </a:cubicBezTo>
                  <a:cubicBezTo>
                    <a:pt x="20" y="87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3" name="Freeform 72"/>
            <p:cNvSpPr>
              <a:spLocks noChangeArrowheads="1"/>
            </p:cNvSpPr>
            <p:nvPr/>
          </p:nvSpPr>
          <p:spPr bwMode="auto">
            <a:xfrm>
              <a:off x="6000415" y="2434625"/>
              <a:ext cx="22232" cy="48170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8 w 55"/>
                <a:gd name="T5" fmla="*/ 2 h 115"/>
                <a:gd name="T6" fmla="*/ 18 w 55"/>
                <a:gd name="T7" fmla="*/ 23 h 115"/>
                <a:gd name="T8" fmla="*/ 49 w 55"/>
                <a:gd name="T9" fmla="*/ 0 h 115"/>
                <a:gd name="T10" fmla="*/ 54 w 55"/>
                <a:gd name="T11" fmla="*/ 0 h 115"/>
                <a:gd name="T12" fmla="*/ 54 w 55"/>
                <a:gd name="T13" fmla="*/ 20 h 115"/>
                <a:gd name="T14" fmla="*/ 50 w 55"/>
                <a:gd name="T15" fmla="*/ 20 h 115"/>
                <a:gd name="T16" fmla="*/ 19 w 55"/>
                <a:gd name="T17" fmla="*/ 52 h 115"/>
                <a:gd name="T18" fmla="*/ 19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4" y="7"/>
                    <a:pt x="35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2" y="20"/>
                    <a:pt x="51" y="20"/>
                    <a:pt x="50" y="20"/>
                  </a:cubicBezTo>
                  <a:cubicBezTo>
                    <a:pt x="29" y="20"/>
                    <a:pt x="19" y="3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14" name="Group 1513"/>
          <p:cNvGrpSpPr/>
          <p:nvPr/>
        </p:nvGrpSpPr>
        <p:grpSpPr>
          <a:xfrm>
            <a:off x="5755862" y="3260920"/>
            <a:ext cx="233438" cy="176005"/>
            <a:chOff x="5755862" y="3260920"/>
            <a:chExt cx="233438" cy="176005"/>
          </a:xfrm>
        </p:grpSpPr>
        <p:sp>
          <p:nvSpPr>
            <p:cNvPr id="1515" name="Freeform 73"/>
            <p:cNvSpPr>
              <a:spLocks noChangeArrowheads="1"/>
            </p:cNvSpPr>
            <p:nvPr/>
          </p:nvSpPr>
          <p:spPr bwMode="auto">
            <a:xfrm>
              <a:off x="5755862" y="3260920"/>
              <a:ext cx="57432" cy="68550"/>
            </a:xfrm>
            <a:custGeom>
              <a:avLst/>
              <a:gdLst>
                <a:gd name="T0" fmla="*/ 135 w 136"/>
                <a:gd name="T1" fmla="*/ 100 h 163"/>
                <a:gd name="T2" fmla="*/ 135 w 136"/>
                <a:gd name="T3" fmla="*/ 100 h 163"/>
                <a:gd name="T4" fmla="*/ 70 w 136"/>
                <a:gd name="T5" fmla="*/ 162 h 163"/>
                <a:gd name="T6" fmla="*/ 0 w 136"/>
                <a:gd name="T7" fmla="*/ 78 h 163"/>
                <a:gd name="T8" fmla="*/ 72 w 136"/>
                <a:gd name="T9" fmla="*/ 0 h 163"/>
                <a:gd name="T10" fmla="*/ 134 w 136"/>
                <a:gd name="T11" fmla="*/ 50 h 163"/>
                <a:gd name="T12" fmla="*/ 113 w 136"/>
                <a:gd name="T13" fmla="*/ 50 h 163"/>
                <a:gd name="T14" fmla="*/ 71 w 136"/>
                <a:gd name="T15" fmla="*/ 18 h 163"/>
                <a:gd name="T16" fmla="*/ 22 w 136"/>
                <a:gd name="T17" fmla="*/ 80 h 163"/>
                <a:gd name="T18" fmla="*/ 71 w 136"/>
                <a:gd name="T19" fmla="*/ 143 h 163"/>
                <a:gd name="T20" fmla="*/ 115 w 136"/>
                <a:gd name="T21" fmla="*/ 100 h 163"/>
                <a:gd name="T22" fmla="*/ 135 w 136"/>
                <a:gd name="T23" fmla="*/ 10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" h="163">
                  <a:moveTo>
                    <a:pt x="135" y="100"/>
                  </a:moveTo>
                  <a:lnTo>
                    <a:pt x="135" y="100"/>
                  </a:lnTo>
                  <a:cubicBezTo>
                    <a:pt x="132" y="138"/>
                    <a:pt x="107" y="162"/>
                    <a:pt x="70" y="162"/>
                  </a:cubicBezTo>
                  <a:cubicBezTo>
                    <a:pt x="26" y="162"/>
                    <a:pt x="0" y="131"/>
                    <a:pt x="0" y="78"/>
                  </a:cubicBezTo>
                  <a:cubicBezTo>
                    <a:pt x="0" y="30"/>
                    <a:pt x="28" y="0"/>
                    <a:pt x="72" y="0"/>
                  </a:cubicBezTo>
                  <a:cubicBezTo>
                    <a:pt x="106" y="0"/>
                    <a:pt x="130" y="19"/>
                    <a:pt x="134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0" y="29"/>
                    <a:pt x="94" y="18"/>
                    <a:pt x="71" y="18"/>
                  </a:cubicBezTo>
                  <a:cubicBezTo>
                    <a:pt x="40" y="18"/>
                    <a:pt x="22" y="41"/>
                    <a:pt x="22" y="80"/>
                  </a:cubicBezTo>
                  <a:cubicBezTo>
                    <a:pt x="22" y="119"/>
                    <a:pt x="42" y="143"/>
                    <a:pt x="71" y="143"/>
                  </a:cubicBezTo>
                  <a:cubicBezTo>
                    <a:pt x="96" y="143"/>
                    <a:pt x="114" y="126"/>
                    <a:pt x="115" y="100"/>
                  </a:cubicBezTo>
                  <a:lnTo>
                    <a:pt x="135" y="10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6" name="Freeform 74"/>
            <p:cNvSpPr>
              <a:spLocks noChangeArrowheads="1"/>
            </p:cNvSpPr>
            <p:nvPr/>
          </p:nvSpPr>
          <p:spPr bwMode="auto">
            <a:xfrm>
              <a:off x="5820705" y="3260920"/>
              <a:ext cx="9264" cy="64844"/>
            </a:xfrm>
            <a:custGeom>
              <a:avLst/>
              <a:gdLst>
                <a:gd name="T0" fmla="*/ 0 w 20"/>
                <a:gd name="T1" fmla="*/ 0 h 156"/>
                <a:gd name="T2" fmla="*/ 19 w 20"/>
                <a:gd name="T3" fmla="*/ 0 h 156"/>
                <a:gd name="T4" fmla="*/ 19 w 20"/>
                <a:gd name="T5" fmla="*/ 155 h 156"/>
                <a:gd name="T6" fmla="*/ 0 w 20"/>
                <a:gd name="T7" fmla="*/ 155 h 156"/>
                <a:gd name="T8" fmla="*/ 0 w 20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6">
                  <a:moveTo>
                    <a:pt x="0" y="0"/>
                  </a:moveTo>
                  <a:lnTo>
                    <a:pt x="19" y="0"/>
                  </a:lnTo>
                  <a:lnTo>
                    <a:pt x="19" y="155"/>
                  </a:lnTo>
                  <a:lnTo>
                    <a:pt x="0" y="155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7" name="Freeform 75"/>
            <p:cNvSpPr>
              <a:spLocks noChangeArrowheads="1"/>
            </p:cNvSpPr>
            <p:nvPr/>
          </p:nvSpPr>
          <p:spPr bwMode="auto">
            <a:xfrm>
              <a:off x="5839232" y="3277595"/>
              <a:ext cx="44464" cy="50022"/>
            </a:xfrm>
            <a:custGeom>
              <a:avLst/>
              <a:gdLst>
                <a:gd name="T0" fmla="*/ 53 w 107"/>
                <a:gd name="T1" fmla="*/ 0 h 120"/>
                <a:gd name="T2" fmla="*/ 53 w 107"/>
                <a:gd name="T3" fmla="*/ 0 h 120"/>
                <a:gd name="T4" fmla="*/ 106 w 107"/>
                <a:gd name="T5" fmla="*/ 59 h 120"/>
                <a:gd name="T6" fmla="*/ 53 w 107"/>
                <a:gd name="T7" fmla="*/ 119 h 120"/>
                <a:gd name="T8" fmla="*/ 0 w 107"/>
                <a:gd name="T9" fmla="*/ 59 h 120"/>
                <a:gd name="T10" fmla="*/ 53 w 107"/>
                <a:gd name="T11" fmla="*/ 0 h 120"/>
                <a:gd name="T12" fmla="*/ 53 w 107"/>
                <a:gd name="T13" fmla="*/ 102 h 120"/>
                <a:gd name="T14" fmla="*/ 53 w 107"/>
                <a:gd name="T15" fmla="*/ 102 h 120"/>
                <a:gd name="T16" fmla="*/ 88 w 107"/>
                <a:gd name="T17" fmla="*/ 59 h 120"/>
                <a:gd name="T18" fmla="*/ 53 w 107"/>
                <a:gd name="T19" fmla="*/ 17 h 120"/>
                <a:gd name="T20" fmla="*/ 19 w 107"/>
                <a:gd name="T21" fmla="*/ 59 h 120"/>
                <a:gd name="T22" fmla="*/ 53 w 107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20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6" y="22"/>
                    <a:pt x="106" y="59"/>
                  </a:cubicBezTo>
                  <a:cubicBezTo>
                    <a:pt x="106" y="97"/>
                    <a:pt x="87" y="119"/>
                    <a:pt x="53" y="119"/>
                  </a:cubicBezTo>
                  <a:cubicBezTo>
                    <a:pt x="20" y="119"/>
                    <a:pt x="0" y="97"/>
                    <a:pt x="0" y="59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7"/>
                    <a:pt x="88" y="59"/>
                  </a:cubicBezTo>
                  <a:cubicBezTo>
                    <a:pt x="88" y="31"/>
                    <a:pt x="75" y="17"/>
                    <a:pt x="53" y="17"/>
                  </a:cubicBezTo>
                  <a:cubicBezTo>
                    <a:pt x="31" y="17"/>
                    <a:pt x="19" y="31"/>
                    <a:pt x="19" y="59"/>
                  </a:cubicBezTo>
                  <a:cubicBezTo>
                    <a:pt x="19" y="87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8" name="Freeform 76"/>
            <p:cNvSpPr>
              <a:spLocks noChangeArrowheads="1"/>
            </p:cNvSpPr>
            <p:nvPr/>
          </p:nvSpPr>
          <p:spPr bwMode="auto">
            <a:xfrm>
              <a:off x="5892960" y="3279447"/>
              <a:ext cx="40759" cy="48170"/>
            </a:xfrm>
            <a:custGeom>
              <a:avLst/>
              <a:gdLst>
                <a:gd name="T0" fmla="*/ 19 w 95"/>
                <a:gd name="T1" fmla="*/ 68 h 116"/>
                <a:gd name="T2" fmla="*/ 19 w 95"/>
                <a:gd name="T3" fmla="*/ 68 h 116"/>
                <a:gd name="T4" fmla="*/ 42 w 95"/>
                <a:gd name="T5" fmla="*/ 98 h 116"/>
                <a:gd name="T6" fmla="*/ 74 w 95"/>
                <a:gd name="T7" fmla="*/ 59 h 116"/>
                <a:gd name="T8" fmla="*/ 74 w 95"/>
                <a:gd name="T9" fmla="*/ 0 h 116"/>
                <a:gd name="T10" fmla="*/ 94 w 95"/>
                <a:gd name="T11" fmla="*/ 0 h 116"/>
                <a:gd name="T12" fmla="*/ 94 w 95"/>
                <a:gd name="T13" fmla="*/ 112 h 116"/>
                <a:gd name="T14" fmla="*/ 75 w 95"/>
                <a:gd name="T15" fmla="*/ 112 h 116"/>
                <a:gd name="T16" fmla="*/ 75 w 95"/>
                <a:gd name="T17" fmla="*/ 95 h 116"/>
                <a:gd name="T18" fmla="*/ 39 w 95"/>
                <a:gd name="T19" fmla="*/ 115 h 116"/>
                <a:gd name="T20" fmla="*/ 5 w 95"/>
                <a:gd name="T21" fmla="*/ 99 h 116"/>
                <a:gd name="T22" fmla="*/ 0 w 95"/>
                <a:gd name="T23" fmla="*/ 72 h 116"/>
                <a:gd name="T24" fmla="*/ 0 w 95"/>
                <a:gd name="T25" fmla="*/ 67 h 116"/>
                <a:gd name="T26" fmla="*/ 0 w 95"/>
                <a:gd name="T27" fmla="*/ 0 h 116"/>
                <a:gd name="T28" fmla="*/ 19 w 95"/>
                <a:gd name="T29" fmla="*/ 0 h 116"/>
                <a:gd name="T30" fmla="*/ 19 w 95"/>
                <a:gd name="T31" fmla="*/ 6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6">
                  <a:moveTo>
                    <a:pt x="19" y="68"/>
                  </a:moveTo>
                  <a:lnTo>
                    <a:pt x="19" y="68"/>
                  </a:lnTo>
                  <a:cubicBezTo>
                    <a:pt x="19" y="89"/>
                    <a:pt x="24" y="98"/>
                    <a:pt x="42" y="98"/>
                  </a:cubicBezTo>
                  <a:cubicBezTo>
                    <a:pt x="64" y="98"/>
                    <a:pt x="74" y="84"/>
                    <a:pt x="74" y="59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2"/>
                    <a:pt x="94" y="112"/>
                    <a:pt x="94" y="112"/>
                  </a:cubicBezTo>
                  <a:cubicBezTo>
                    <a:pt x="75" y="112"/>
                    <a:pt x="75" y="112"/>
                    <a:pt x="75" y="112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68" y="107"/>
                    <a:pt x="55" y="115"/>
                    <a:pt x="39" y="115"/>
                  </a:cubicBezTo>
                  <a:cubicBezTo>
                    <a:pt x="23" y="115"/>
                    <a:pt x="11" y="108"/>
                    <a:pt x="5" y="99"/>
                  </a:cubicBezTo>
                  <a:cubicBezTo>
                    <a:pt x="0" y="92"/>
                    <a:pt x="0" y="83"/>
                    <a:pt x="0" y="72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9" name="Freeform 77"/>
            <p:cNvSpPr>
              <a:spLocks noChangeArrowheads="1"/>
            </p:cNvSpPr>
            <p:nvPr/>
          </p:nvSpPr>
          <p:spPr bwMode="auto">
            <a:xfrm>
              <a:off x="5942982" y="3260920"/>
              <a:ext cx="44464" cy="66696"/>
            </a:xfrm>
            <a:custGeom>
              <a:avLst/>
              <a:gdLst>
                <a:gd name="T0" fmla="*/ 103 w 104"/>
                <a:gd name="T1" fmla="*/ 155 h 159"/>
                <a:gd name="T2" fmla="*/ 103 w 104"/>
                <a:gd name="T3" fmla="*/ 155 h 159"/>
                <a:gd name="T4" fmla="*/ 84 w 104"/>
                <a:gd name="T5" fmla="*/ 155 h 159"/>
                <a:gd name="T6" fmla="*/ 84 w 104"/>
                <a:gd name="T7" fmla="*/ 140 h 159"/>
                <a:gd name="T8" fmla="*/ 48 w 104"/>
                <a:gd name="T9" fmla="*/ 158 h 159"/>
                <a:gd name="T10" fmla="*/ 0 w 104"/>
                <a:gd name="T11" fmla="*/ 99 h 159"/>
                <a:gd name="T12" fmla="*/ 48 w 104"/>
                <a:gd name="T13" fmla="*/ 39 h 159"/>
                <a:gd name="T14" fmla="*/ 84 w 104"/>
                <a:gd name="T15" fmla="*/ 57 h 159"/>
                <a:gd name="T16" fmla="*/ 84 w 104"/>
                <a:gd name="T17" fmla="*/ 0 h 159"/>
                <a:gd name="T18" fmla="*/ 103 w 104"/>
                <a:gd name="T19" fmla="*/ 0 h 159"/>
                <a:gd name="T20" fmla="*/ 103 w 104"/>
                <a:gd name="T21" fmla="*/ 155 h 159"/>
                <a:gd name="T22" fmla="*/ 52 w 104"/>
                <a:gd name="T23" fmla="*/ 56 h 159"/>
                <a:gd name="T24" fmla="*/ 52 w 104"/>
                <a:gd name="T25" fmla="*/ 56 h 159"/>
                <a:gd name="T26" fmla="*/ 19 w 104"/>
                <a:gd name="T27" fmla="*/ 100 h 159"/>
                <a:gd name="T28" fmla="*/ 52 w 104"/>
                <a:gd name="T29" fmla="*/ 141 h 159"/>
                <a:gd name="T30" fmla="*/ 85 w 104"/>
                <a:gd name="T31" fmla="*/ 98 h 159"/>
                <a:gd name="T32" fmla="*/ 52 w 104"/>
                <a:gd name="T33" fmla="*/ 5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9">
                  <a:moveTo>
                    <a:pt x="103" y="155"/>
                  </a:moveTo>
                  <a:lnTo>
                    <a:pt x="103" y="155"/>
                  </a:lnTo>
                  <a:cubicBezTo>
                    <a:pt x="84" y="155"/>
                    <a:pt x="84" y="155"/>
                    <a:pt x="84" y="155"/>
                  </a:cubicBezTo>
                  <a:cubicBezTo>
                    <a:pt x="84" y="140"/>
                    <a:pt x="84" y="140"/>
                    <a:pt x="84" y="140"/>
                  </a:cubicBezTo>
                  <a:cubicBezTo>
                    <a:pt x="75" y="152"/>
                    <a:pt x="62" y="158"/>
                    <a:pt x="48" y="158"/>
                  </a:cubicBezTo>
                  <a:cubicBezTo>
                    <a:pt x="19" y="158"/>
                    <a:pt x="0" y="136"/>
                    <a:pt x="0" y="99"/>
                  </a:cubicBezTo>
                  <a:cubicBezTo>
                    <a:pt x="0" y="62"/>
                    <a:pt x="20" y="39"/>
                    <a:pt x="48" y="39"/>
                  </a:cubicBezTo>
                  <a:cubicBezTo>
                    <a:pt x="63" y="39"/>
                    <a:pt x="76" y="45"/>
                    <a:pt x="84" y="57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5"/>
                  </a:lnTo>
                  <a:close/>
                  <a:moveTo>
                    <a:pt x="52" y="56"/>
                  </a:moveTo>
                  <a:lnTo>
                    <a:pt x="52" y="56"/>
                  </a:lnTo>
                  <a:cubicBezTo>
                    <a:pt x="31" y="56"/>
                    <a:pt x="19" y="71"/>
                    <a:pt x="19" y="100"/>
                  </a:cubicBezTo>
                  <a:cubicBezTo>
                    <a:pt x="19" y="125"/>
                    <a:pt x="31" y="141"/>
                    <a:pt x="52" y="141"/>
                  </a:cubicBezTo>
                  <a:cubicBezTo>
                    <a:pt x="73" y="141"/>
                    <a:pt x="85" y="126"/>
                    <a:pt x="85" y="98"/>
                  </a:cubicBezTo>
                  <a:cubicBezTo>
                    <a:pt x="85" y="70"/>
                    <a:pt x="74" y="56"/>
                    <a:pt x="52" y="5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0" name="Freeform 78"/>
            <p:cNvSpPr>
              <a:spLocks noChangeArrowheads="1"/>
            </p:cNvSpPr>
            <p:nvPr/>
          </p:nvSpPr>
          <p:spPr bwMode="auto">
            <a:xfrm>
              <a:off x="5757714" y="3370229"/>
              <a:ext cx="61139" cy="64843"/>
            </a:xfrm>
            <a:custGeom>
              <a:avLst/>
              <a:gdLst>
                <a:gd name="T0" fmla="*/ 19 w 145"/>
                <a:gd name="T1" fmla="*/ 153 h 154"/>
                <a:gd name="T2" fmla="*/ 19 w 145"/>
                <a:gd name="T3" fmla="*/ 153 h 154"/>
                <a:gd name="T4" fmla="*/ 0 w 145"/>
                <a:gd name="T5" fmla="*/ 153 h 154"/>
                <a:gd name="T6" fmla="*/ 0 w 145"/>
                <a:gd name="T7" fmla="*/ 0 h 154"/>
                <a:gd name="T8" fmla="*/ 30 w 145"/>
                <a:gd name="T9" fmla="*/ 0 h 154"/>
                <a:gd name="T10" fmla="*/ 67 w 145"/>
                <a:gd name="T11" fmla="*/ 117 h 154"/>
                <a:gd name="T12" fmla="*/ 71 w 145"/>
                <a:gd name="T13" fmla="*/ 130 h 154"/>
                <a:gd name="T14" fmla="*/ 74 w 145"/>
                <a:gd name="T15" fmla="*/ 117 h 154"/>
                <a:gd name="T16" fmla="*/ 114 w 145"/>
                <a:gd name="T17" fmla="*/ 0 h 154"/>
                <a:gd name="T18" fmla="*/ 144 w 145"/>
                <a:gd name="T19" fmla="*/ 0 h 154"/>
                <a:gd name="T20" fmla="*/ 144 w 145"/>
                <a:gd name="T21" fmla="*/ 153 h 154"/>
                <a:gd name="T22" fmla="*/ 123 w 145"/>
                <a:gd name="T23" fmla="*/ 153 h 154"/>
                <a:gd name="T24" fmla="*/ 123 w 145"/>
                <a:gd name="T25" fmla="*/ 21 h 154"/>
                <a:gd name="T26" fmla="*/ 120 w 145"/>
                <a:gd name="T27" fmla="*/ 35 h 154"/>
                <a:gd name="T28" fmla="*/ 81 w 145"/>
                <a:gd name="T29" fmla="*/ 153 h 154"/>
                <a:gd name="T30" fmla="*/ 61 w 145"/>
                <a:gd name="T31" fmla="*/ 153 h 154"/>
                <a:gd name="T32" fmla="*/ 22 w 145"/>
                <a:gd name="T33" fmla="*/ 35 h 154"/>
                <a:gd name="T34" fmla="*/ 19 w 145"/>
                <a:gd name="T35" fmla="*/ 21 h 154"/>
                <a:gd name="T36" fmla="*/ 19 w 145"/>
                <a:gd name="T3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5" h="154">
                  <a:moveTo>
                    <a:pt x="19" y="153"/>
                  </a:moveTo>
                  <a:lnTo>
                    <a:pt x="19" y="153"/>
                  </a:lnTo>
                  <a:cubicBezTo>
                    <a:pt x="0" y="153"/>
                    <a:pt x="0" y="153"/>
                    <a:pt x="0" y="1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67" y="117"/>
                    <a:pt x="67" y="117"/>
                    <a:pt x="67" y="117"/>
                  </a:cubicBezTo>
                  <a:cubicBezTo>
                    <a:pt x="69" y="121"/>
                    <a:pt x="70" y="126"/>
                    <a:pt x="71" y="130"/>
                  </a:cubicBezTo>
                  <a:cubicBezTo>
                    <a:pt x="72" y="124"/>
                    <a:pt x="73" y="120"/>
                    <a:pt x="74" y="117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153"/>
                    <a:pt x="144" y="153"/>
                    <a:pt x="144" y="153"/>
                  </a:cubicBezTo>
                  <a:cubicBezTo>
                    <a:pt x="123" y="153"/>
                    <a:pt x="123" y="153"/>
                    <a:pt x="123" y="153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2" y="27"/>
                    <a:pt x="121" y="32"/>
                    <a:pt x="120" y="35"/>
                  </a:cubicBezTo>
                  <a:cubicBezTo>
                    <a:pt x="81" y="153"/>
                    <a:pt x="81" y="153"/>
                    <a:pt x="81" y="153"/>
                  </a:cubicBezTo>
                  <a:cubicBezTo>
                    <a:pt x="61" y="153"/>
                    <a:pt x="61" y="153"/>
                    <a:pt x="61" y="153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0" y="31"/>
                    <a:pt x="19" y="27"/>
                    <a:pt x="19" y="21"/>
                  </a:cubicBezTo>
                  <a:lnTo>
                    <a:pt x="19" y="15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1" name="Freeform 79"/>
            <p:cNvSpPr>
              <a:spLocks noChangeArrowheads="1"/>
            </p:cNvSpPr>
            <p:nvPr/>
          </p:nvSpPr>
          <p:spPr bwMode="auto">
            <a:xfrm>
              <a:off x="5831821" y="3370229"/>
              <a:ext cx="9264" cy="64843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20 h 154"/>
                <a:gd name="T6" fmla="*/ 0 w 20"/>
                <a:gd name="T7" fmla="*/ 20 h 154"/>
                <a:gd name="T8" fmla="*/ 0 w 20"/>
                <a:gd name="T9" fmla="*/ 0 h 154"/>
                <a:gd name="T10" fmla="*/ 0 w 20"/>
                <a:gd name="T11" fmla="*/ 41 h 154"/>
                <a:gd name="T12" fmla="*/ 19 w 20"/>
                <a:gd name="T13" fmla="*/ 41 h 154"/>
                <a:gd name="T14" fmla="*/ 19 w 20"/>
                <a:gd name="T15" fmla="*/ 153 h 154"/>
                <a:gd name="T16" fmla="*/ 0 w 20"/>
                <a:gd name="T17" fmla="*/ 153 h 154"/>
                <a:gd name="T18" fmla="*/ 0 w 20"/>
                <a:gd name="T19" fmla="*/ 41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20"/>
                  </a:lnTo>
                  <a:lnTo>
                    <a:pt x="0" y="20"/>
                  </a:lnTo>
                  <a:lnTo>
                    <a:pt x="0" y="0"/>
                  </a:lnTo>
                  <a:close/>
                  <a:moveTo>
                    <a:pt x="0" y="41"/>
                  </a:moveTo>
                  <a:lnTo>
                    <a:pt x="19" y="41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2" name="Freeform 80"/>
            <p:cNvSpPr>
              <a:spLocks noChangeArrowheads="1"/>
            </p:cNvSpPr>
            <p:nvPr/>
          </p:nvSpPr>
          <p:spPr bwMode="auto">
            <a:xfrm>
              <a:off x="5852201" y="3386902"/>
              <a:ext cx="40759" cy="48170"/>
            </a:xfrm>
            <a:custGeom>
              <a:avLst/>
              <a:gdLst>
                <a:gd name="T0" fmla="*/ 74 w 95"/>
                <a:gd name="T1" fmla="*/ 46 h 116"/>
                <a:gd name="T2" fmla="*/ 74 w 95"/>
                <a:gd name="T3" fmla="*/ 46 h 116"/>
                <a:gd name="T4" fmla="*/ 52 w 95"/>
                <a:gd name="T5" fmla="*/ 17 h 116"/>
                <a:gd name="T6" fmla="*/ 19 w 95"/>
                <a:gd name="T7" fmla="*/ 51 h 116"/>
                <a:gd name="T8" fmla="*/ 19 w 95"/>
                <a:gd name="T9" fmla="*/ 115 h 116"/>
                <a:gd name="T10" fmla="*/ 0 w 95"/>
                <a:gd name="T11" fmla="*/ 115 h 116"/>
                <a:gd name="T12" fmla="*/ 0 w 95"/>
                <a:gd name="T13" fmla="*/ 3 h 116"/>
                <a:gd name="T14" fmla="*/ 18 w 95"/>
                <a:gd name="T15" fmla="*/ 3 h 116"/>
                <a:gd name="T16" fmla="*/ 18 w 95"/>
                <a:gd name="T17" fmla="*/ 19 h 116"/>
                <a:gd name="T18" fmla="*/ 54 w 95"/>
                <a:gd name="T19" fmla="*/ 0 h 116"/>
                <a:gd name="T20" fmla="*/ 89 w 95"/>
                <a:gd name="T21" fmla="*/ 16 h 116"/>
                <a:gd name="T22" fmla="*/ 94 w 95"/>
                <a:gd name="T23" fmla="*/ 43 h 116"/>
                <a:gd name="T24" fmla="*/ 94 w 95"/>
                <a:gd name="T25" fmla="*/ 48 h 116"/>
                <a:gd name="T26" fmla="*/ 94 w 95"/>
                <a:gd name="T27" fmla="*/ 115 h 116"/>
                <a:gd name="T28" fmla="*/ 74 w 95"/>
                <a:gd name="T29" fmla="*/ 115 h 116"/>
                <a:gd name="T30" fmla="*/ 74 w 95"/>
                <a:gd name="T31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6">
                  <a:moveTo>
                    <a:pt x="74" y="46"/>
                  </a:moveTo>
                  <a:lnTo>
                    <a:pt x="74" y="46"/>
                  </a:lnTo>
                  <a:cubicBezTo>
                    <a:pt x="74" y="26"/>
                    <a:pt x="70" y="17"/>
                    <a:pt x="52" y="17"/>
                  </a:cubicBezTo>
                  <a:cubicBezTo>
                    <a:pt x="32" y="17"/>
                    <a:pt x="19" y="29"/>
                    <a:pt x="19" y="51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6" y="6"/>
                    <a:pt x="39" y="0"/>
                    <a:pt x="54" y="0"/>
                  </a:cubicBezTo>
                  <a:cubicBezTo>
                    <a:pt x="71" y="0"/>
                    <a:pt x="83" y="5"/>
                    <a:pt x="89" y="16"/>
                  </a:cubicBezTo>
                  <a:cubicBezTo>
                    <a:pt x="93" y="23"/>
                    <a:pt x="94" y="31"/>
                    <a:pt x="94" y="43"/>
                  </a:cubicBezTo>
                  <a:cubicBezTo>
                    <a:pt x="94" y="44"/>
                    <a:pt x="94" y="46"/>
                    <a:pt x="94" y="48"/>
                  </a:cubicBezTo>
                  <a:cubicBezTo>
                    <a:pt x="94" y="115"/>
                    <a:pt x="94" y="115"/>
                    <a:pt x="94" y="115"/>
                  </a:cubicBezTo>
                  <a:cubicBezTo>
                    <a:pt x="74" y="115"/>
                    <a:pt x="74" y="115"/>
                    <a:pt x="74" y="115"/>
                  </a:cubicBezTo>
                  <a:lnTo>
                    <a:pt x="74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3" name="Freeform 81"/>
            <p:cNvSpPr>
              <a:spLocks noChangeArrowheads="1"/>
            </p:cNvSpPr>
            <p:nvPr/>
          </p:nvSpPr>
          <p:spPr bwMode="auto">
            <a:xfrm>
              <a:off x="5902223" y="3386902"/>
              <a:ext cx="40759" cy="48170"/>
            </a:xfrm>
            <a:custGeom>
              <a:avLst/>
              <a:gdLst>
                <a:gd name="T0" fmla="*/ 20 w 95"/>
                <a:gd name="T1" fmla="*/ 69 h 116"/>
                <a:gd name="T2" fmla="*/ 20 w 95"/>
                <a:gd name="T3" fmla="*/ 69 h 116"/>
                <a:gd name="T4" fmla="*/ 42 w 95"/>
                <a:gd name="T5" fmla="*/ 98 h 116"/>
                <a:gd name="T6" fmla="*/ 75 w 95"/>
                <a:gd name="T7" fmla="*/ 61 h 116"/>
                <a:gd name="T8" fmla="*/ 75 w 95"/>
                <a:gd name="T9" fmla="*/ 0 h 116"/>
                <a:gd name="T10" fmla="*/ 94 w 95"/>
                <a:gd name="T11" fmla="*/ 0 h 116"/>
                <a:gd name="T12" fmla="*/ 94 w 95"/>
                <a:gd name="T13" fmla="*/ 112 h 116"/>
                <a:gd name="T14" fmla="*/ 76 w 95"/>
                <a:gd name="T15" fmla="*/ 112 h 116"/>
                <a:gd name="T16" fmla="*/ 76 w 95"/>
                <a:gd name="T17" fmla="*/ 95 h 116"/>
                <a:gd name="T18" fmla="*/ 39 w 95"/>
                <a:gd name="T19" fmla="*/ 115 h 116"/>
                <a:gd name="T20" fmla="*/ 5 w 95"/>
                <a:gd name="T21" fmla="*/ 99 h 116"/>
                <a:gd name="T22" fmla="*/ 0 w 95"/>
                <a:gd name="T23" fmla="*/ 72 h 116"/>
                <a:gd name="T24" fmla="*/ 0 w 95"/>
                <a:gd name="T25" fmla="*/ 67 h 116"/>
                <a:gd name="T26" fmla="*/ 0 w 95"/>
                <a:gd name="T27" fmla="*/ 0 h 116"/>
                <a:gd name="T28" fmla="*/ 20 w 95"/>
                <a:gd name="T29" fmla="*/ 0 h 116"/>
                <a:gd name="T30" fmla="*/ 20 w 95"/>
                <a:gd name="T31" fmla="*/ 6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6">
                  <a:moveTo>
                    <a:pt x="20" y="69"/>
                  </a:moveTo>
                  <a:lnTo>
                    <a:pt x="20" y="69"/>
                  </a:lnTo>
                  <a:cubicBezTo>
                    <a:pt x="20" y="89"/>
                    <a:pt x="24" y="98"/>
                    <a:pt x="42" y="98"/>
                  </a:cubicBezTo>
                  <a:cubicBezTo>
                    <a:pt x="64" y="98"/>
                    <a:pt x="75" y="86"/>
                    <a:pt x="75" y="61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2"/>
                    <a:pt x="94" y="112"/>
                    <a:pt x="94" y="112"/>
                  </a:cubicBezTo>
                  <a:cubicBezTo>
                    <a:pt x="76" y="112"/>
                    <a:pt x="76" y="112"/>
                    <a:pt x="76" y="112"/>
                  </a:cubicBezTo>
                  <a:cubicBezTo>
                    <a:pt x="76" y="95"/>
                    <a:pt x="76" y="95"/>
                    <a:pt x="76" y="95"/>
                  </a:cubicBezTo>
                  <a:cubicBezTo>
                    <a:pt x="68" y="107"/>
                    <a:pt x="55" y="115"/>
                    <a:pt x="39" y="115"/>
                  </a:cubicBezTo>
                  <a:cubicBezTo>
                    <a:pt x="23" y="115"/>
                    <a:pt x="12" y="110"/>
                    <a:pt x="5" y="99"/>
                  </a:cubicBezTo>
                  <a:cubicBezTo>
                    <a:pt x="1" y="92"/>
                    <a:pt x="0" y="83"/>
                    <a:pt x="0" y="72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lnTo>
                    <a:pt x="20" y="6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4" name="Freeform 82"/>
            <p:cNvSpPr>
              <a:spLocks noChangeArrowheads="1"/>
            </p:cNvSpPr>
            <p:nvPr/>
          </p:nvSpPr>
          <p:spPr bwMode="auto">
            <a:xfrm>
              <a:off x="5950393" y="3386902"/>
              <a:ext cx="38907" cy="50023"/>
            </a:xfrm>
            <a:custGeom>
              <a:avLst/>
              <a:gdLst>
                <a:gd name="T0" fmla="*/ 18 w 92"/>
                <a:gd name="T1" fmla="*/ 78 h 119"/>
                <a:gd name="T2" fmla="*/ 18 w 92"/>
                <a:gd name="T3" fmla="*/ 78 h 119"/>
                <a:gd name="T4" fmla="*/ 46 w 92"/>
                <a:gd name="T5" fmla="*/ 101 h 119"/>
                <a:gd name="T6" fmla="*/ 72 w 92"/>
                <a:gd name="T7" fmla="*/ 83 h 119"/>
                <a:gd name="T8" fmla="*/ 55 w 92"/>
                <a:gd name="T9" fmla="*/ 69 h 119"/>
                <a:gd name="T10" fmla="*/ 34 w 92"/>
                <a:gd name="T11" fmla="*/ 64 h 119"/>
                <a:gd name="T12" fmla="*/ 3 w 92"/>
                <a:gd name="T13" fmla="*/ 32 h 119"/>
                <a:gd name="T14" fmla="*/ 44 w 92"/>
                <a:gd name="T15" fmla="*/ 0 h 119"/>
                <a:gd name="T16" fmla="*/ 88 w 92"/>
                <a:gd name="T17" fmla="*/ 33 h 119"/>
                <a:gd name="T18" fmla="*/ 88 w 92"/>
                <a:gd name="T19" fmla="*/ 34 h 119"/>
                <a:gd name="T20" fmla="*/ 69 w 92"/>
                <a:gd name="T21" fmla="*/ 34 h 119"/>
                <a:gd name="T22" fmla="*/ 44 w 92"/>
                <a:gd name="T23" fmla="*/ 16 h 119"/>
                <a:gd name="T24" fmla="*/ 21 w 92"/>
                <a:gd name="T25" fmla="*/ 31 h 119"/>
                <a:gd name="T26" fmla="*/ 39 w 92"/>
                <a:gd name="T27" fmla="*/ 45 h 119"/>
                <a:gd name="T28" fmla="*/ 57 w 92"/>
                <a:gd name="T29" fmla="*/ 49 h 119"/>
                <a:gd name="T30" fmla="*/ 91 w 92"/>
                <a:gd name="T31" fmla="*/ 81 h 119"/>
                <a:gd name="T32" fmla="*/ 44 w 92"/>
                <a:gd name="T33" fmla="*/ 118 h 119"/>
                <a:gd name="T34" fmla="*/ 0 w 92"/>
                <a:gd name="T35" fmla="*/ 78 h 119"/>
                <a:gd name="T36" fmla="*/ 18 w 92"/>
                <a:gd name="T37" fmla="*/ 7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2" h="119">
                  <a:moveTo>
                    <a:pt x="18" y="78"/>
                  </a:moveTo>
                  <a:lnTo>
                    <a:pt x="18" y="78"/>
                  </a:lnTo>
                  <a:cubicBezTo>
                    <a:pt x="19" y="94"/>
                    <a:pt x="29" y="101"/>
                    <a:pt x="46" y="101"/>
                  </a:cubicBezTo>
                  <a:cubicBezTo>
                    <a:pt x="63" y="101"/>
                    <a:pt x="72" y="95"/>
                    <a:pt x="72" y="83"/>
                  </a:cubicBezTo>
                  <a:cubicBezTo>
                    <a:pt x="72" y="74"/>
                    <a:pt x="67" y="72"/>
                    <a:pt x="55" y="69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12" y="58"/>
                    <a:pt x="3" y="50"/>
                    <a:pt x="3" y="32"/>
                  </a:cubicBezTo>
                  <a:cubicBezTo>
                    <a:pt x="3" y="13"/>
                    <a:pt x="18" y="0"/>
                    <a:pt x="44" y="0"/>
                  </a:cubicBezTo>
                  <a:cubicBezTo>
                    <a:pt x="71" y="0"/>
                    <a:pt x="88" y="14"/>
                    <a:pt x="88" y="33"/>
                  </a:cubicBezTo>
                  <a:cubicBezTo>
                    <a:pt x="88" y="34"/>
                    <a:pt x="88" y="34"/>
                    <a:pt x="88" y="34"/>
                  </a:cubicBezTo>
                  <a:cubicBezTo>
                    <a:pt x="69" y="34"/>
                    <a:pt x="69" y="34"/>
                    <a:pt x="69" y="34"/>
                  </a:cubicBezTo>
                  <a:cubicBezTo>
                    <a:pt x="69" y="23"/>
                    <a:pt x="60" y="16"/>
                    <a:pt x="44" y="16"/>
                  </a:cubicBezTo>
                  <a:cubicBezTo>
                    <a:pt x="30" y="16"/>
                    <a:pt x="21" y="21"/>
                    <a:pt x="21" y="31"/>
                  </a:cubicBezTo>
                  <a:cubicBezTo>
                    <a:pt x="21" y="40"/>
                    <a:pt x="27" y="43"/>
                    <a:pt x="39" y="45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80" y="55"/>
                    <a:pt x="91" y="61"/>
                    <a:pt x="91" y="81"/>
                  </a:cubicBezTo>
                  <a:cubicBezTo>
                    <a:pt x="91" y="104"/>
                    <a:pt x="75" y="118"/>
                    <a:pt x="44" y="118"/>
                  </a:cubicBezTo>
                  <a:cubicBezTo>
                    <a:pt x="16" y="118"/>
                    <a:pt x="1" y="104"/>
                    <a:pt x="0" y="78"/>
                  </a:cubicBezTo>
                  <a:lnTo>
                    <a:pt x="18" y="7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25" name="Group 1524"/>
          <p:cNvGrpSpPr/>
          <p:nvPr/>
        </p:nvGrpSpPr>
        <p:grpSpPr>
          <a:xfrm>
            <a:off x="5742893" y="4246545"/>
            <a:ext cx="255669" cy="177858"/>
            <a:chOff x="5742893" y="4246545"/>
            <a:chExt cx="255669" cy="177858"/>
          </a:xfrm>
        </p:grpSpPr>
        <p:sp>
          <p:nvSpPr>
            <p:cNvPr id="1526" name="Freeform 83"/>
            <p:cNvSpPr>
              <a:spLocks noChangeArrowheads="1"/>
            </p:cNvSpPr>
            <p:nvPr/>
          </p:nvSpPr>
          <p:spPr bwMode="auto">
            <a:xfrm>
              <a:off x="5755862" y="4246545"/>
              <a:ext cx="57432" cy="68550"/>
            </a:xfrm>
            <a:custGeom>
              <a:avLst/>
              <a:gdLst>
                <a:gd name="T0" fmla="*/ 135 w 136"/>
                <a:gd name="T1" fmla="*/ 101 h 163"/>
                <a:gd name="T2" fmla="*/ 135 w 136"/>
                <a:gd name="T3" fmla="*/ 101 h 163"/>
                <a:gd name="T4" fmla="*/ 70 w 136"/>
                <a:gd name="T5" fmla="*/ 162 h 163"/>
                <a:gd name="T6" fmla="*/ 0 w 136"/>
                <a:gd name="T7" fmla="*/ 79 h 163"/>
                <a:gd name="T8" fmla="*/ 72 w 136"/>
                <a:gd name="T9" fmla="*/ 0 h 163"/>
                <a:gd name="T10" fmla="*/ 134 w 136"/>
                <a:gd name="T11" fmla="*/ 51 h 163"/>
                <a:gd name="T12" fmla="*/ 113 w 136"/>
                <a:gd name="T13" fmla="*/ 51 h 163"/>
                <a:gd name="T14" fmla="*/ 71 w 136"/>
                <a:gd name="T15" fmla="*/ 19 h 163"/>
                <a:gd name="T16" fmla="*/ 22 w 136"/>
                <a:gd name="T17" fmla="*/ 81 h 163"/>
                <a:gd name="T18" fmla="*/ 71 w 136"/>
                <a:gd name="T19" fmla="*/ 143 h 163"/>
                <a:gd name="T20" fmla="*/ 115 w 136"/>
                <a:gd name="T21" fmla="*/ 101 h 163"/>
                <a:gd name="T22" fmla="*/ 135 w 136"/>
                <a:gd name="T23" fmla="*/ 10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" h="163">
                  <a:moveTo>
                    <a:pt x="135" y="101"/>
                  </a:moveTo>
                  <a:lnTo>
                    <a:pt x="135" y="101"/>
                  </a:lnTo>
                  <a:cubicBezTo>
                    <a:pt x="132" y="138"/>
                    <a:pt x="107" y="162"/>
                    <a:pt x="70" y="162"/>
                  </a:cubicBezTo>
                  <a:cubicBezTo>
                    <a:pt x="26" y="162"/>
                    <a:pt x="0" y="132"/>
                    <a:pt x="0" y="79"/>
                  </a:cubicBezTo>
                  <a:cubicBezTo>
                    <a:pt x="0" y="31"/>
                    <a:pt x="28" y="0"/>
                    <a:pt x="72" y="0"/>
                  </a:cubicBezTo>
                  <a:cubicBezTo>
                    <a:pt x="106" y="0"/>
                    <a:pt x="130" y="20"/>
                    <a:pt x="134" y="51"/>
                  </a:cubicBezTo>
                  <a:cubicBezTo>
                    <a:pt x="113" y="51"/>
                    <a:pt x="113" y="51"/>
                    <a:pt x="113" y="51"/>
                  </a:cubicBezTo>
                  <a:cubicBezTo>
                    <a:pt x="110" y="30"/>
                    <a:pt x="94" y="19"/>
                    <a:pt x="71" y="19"/>
                  </a:cubicBezTo>
                  <a:cubicBezTo>
                    <a:pt x="40" y="19"/>
                    <a:pt x="22" y="41"/>
                    <a:pt x="22" y="81"/>
                  </a:cubicBezTo>
                  <a:cubicBezTo>
                    <a:pt x="22" y="120"/>
                    <a:pt x="42" y="143"/>
                    <a:pt x="71" y="143"/>
                  </a:cubicBezTo>
                  <a:cubicBezTo>
                    <a:pt x="96" y="143"/>
                    <a:pt x="114" y="127"/>
                    <a:pt x="115" y="101"/>
                  </a:cubicBezTo>
                  <a:lnTo>
                    <a:pt x="135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7" name="Freeform 84"/>
            <p:cNvSpPr>
              <a:spLocks noChangeArrowheads="1"/>
            </p:cNvSpPr>
            <p:nvPr/>
          </p:nvSpPr>
          <p:spPr bwMode="auto">
            <a:xfrm>
              <a:off x="5820705" y="4248398"/>
              <a:ext cx="9264" cy="64843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8" name="Freeform 85"/>
            <p:cNvSpPr>
              <a:spLocks noChangeArrowheads="1"/>
            </p:cNvSpPr>
            <p:nvPr/>
          </p:nvSpPr>
          <p:spPr bwMode="auto">
            <a:xfrm>
              <a:off x="5839232" y="4265072"/>
              <a:ext cx="44464" cy="50023"/>
            </a:xfrm>
            <a:custGeom>
              <a:avLst/>
              <a:gdLst>
                <a:gd name="T0" fmla="*/ 53 w 107"/>
                <a:gd name="T1" fmla="*/ 0 h 120"/>
                <a:gd name="T2" fmla="*/ 53 w 107"/>
                <a:gd name="T3" fmla="*/ 0 h 120"/>
                <a:gd name="T4" fmla="*/ 106 w 107"/>
                <a:gd name="T5" fmla="*/ 60 h 120"/>
                <a:gd name="T6" fmla="*/ 53 w 107"/>
                <a:gd name="T7" fmla="*/ 119 h 120"/>
                <a:gd name="T8" fmla="*/ 0 w 107"/>
                <a:gd name="T9" fmla="*/ 60 h 120"/>
                <a:gd name="T10" fmla="*/ 53 w 107"/>
                <a:gd name="T11" fmla="*/ 0 h 120"/>
                <a:gd name="T12" fmla="*/ 53 w 107"/>
                <a:gd name="T13" fmla="*/ 102 h 120"/>
                <a:gd name="T14" fmla="*/ 53 w 107"/>
                <a:gd name="T15" fmla="*/ 102 h 120"/>
                <a:gd name="T16" fmla="*/ 88 w 107"/>
                <a:gd name="T17" fmla="*/ 60 h 120"/>
                <a:gd name="T18" fmla="*/ 53 w 107"/>
                <a:gd name="T19" fmla="*/ 17 h 120"/>
                <a:gd name="T20" fmla="*/ 19 w 107"/>
                <a:gd name="T21" fmla="*/ 60 h 120"/>
                <a:gd name="T22" fmla="*/ 53 w 107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20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6" y="22"/>
                    <a:pt x="106" y="60"/>
                  </a:cubicBezTo>
                  <a:cubicBezTo>
                    <a:pt x="106" y="97"/>
                    <a:pt x="87" y="119"/>
                    <a:pt x="53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8"/>
                    <a:pt x="88" y="60"/>
                  </a:cubicBezTo>
                  <a:cubicBezTo>
                    <a:pt x="88" y="32"/>
                    <a:pt x="75" y="17"/>
                    <a:pt x="53" y="17"/>
                  </a:cubicBezTo>
                  <a:cubicBezTo>
                    <a:pt x="31" y="17"/>
                    <a:pt x="19" y="32"/>
                    <a:pt x="19" y="60"/>
                  </a:cubicBezTo>
                  <a:cubicBezTo>
                    <a:pt x="19" y="88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9" name="Freeform 86"/>
            <p:cNvSpPr>
              <a:spLocks noChangeArrowheads="1"/>
            </p:cNvSpPr>
            <p:nvPr/>
          </p:nvSpPr>
          <p:spPr bwMode="auto">
            <a:xfrm>
              <a:off x="5892960" y="4266925"/>
              <a:ext cx="40759" cy="48170"/>
            </a:xfrm>
            <a:custGeom>
              <a:avLst/>
              <a:gdLst>
                <a:gd name="T0" fmla="*/ 19 w 95"/>
                <a:gd name="T1" fmla="*/ 67 h 114"/>
                <a:gd name="T2" fmla="*/ 19 w 95"/>
                <a:gd name="T3" fmla="*/ 67 h 114"/>
                <a:gd name="T4" fmla="*/ 42 w 95"/>
                <a:gd name="T5" fmla="*/ 96 h 114"/>
                <a:gd name="T6" fmla="*/ 74 w 95"/>
                <a:gd name="T7" fmla="*/ 59 h 114"/>
                <a:gd name="T8" fmla="*/ 74 w 95"/>
                <a:gd name="T9" fmla="*/ 0 h 114"/>
                <a:gd name="T10" fmla="*/ 94 w 95"/>
                <a:gd name="T11" fmla="*/ 0 h 114"/>
                <a:gd name="T12" fmla="*/ 94 w 95"/>
                <a:gd name="T13" fmla="*/ 111 h 114"/>
                <a:gd name="T14" fmla="*/ 75 w 95"/>
                <a:gd name="T15" fmla="*/ 111 h 114"/>
                <a:gd name="T16" fmla="*/ 75 w 95"/>
                <a:gd name="T17" fmla="*/ 94 h 114"/>
                <a:gd name="T18" fmla="*/ 39 w 95"/>
                <a:gd name="T19" fmla="*/ 113 h 114"/>
                <a:gd name="T20" fmla="*/ 5 w 95"/>
                <a:gd name="T21" fmla="*/ 99 h 114"/>
                <a:gd name="T22" fmla="*/ 0 w 95"/>
                <a:gd name="T23" fmla="*/ 71 h 114"/>
                <a:gd name="T24" fmla="*/ 0 w 95"/>
                <a:gd name="T25" fmla="*/ 66 h 114"/>
                <a:gd name="T26" fmla="*/ 0 w 95"/>
                <a:gd name="T27" fmla="*/ 0 h 114"/>
                <a:gd name="T28" fmla="*/ 19 w 95"/>
                <a:gd name="T29" fmla="*/ 0 h 114"/>
                <a:gd name="T30" fmla="*/ 19 w 95"/>
                <a:gd name="T31" fmla="*/ 67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4">
                  <a:moveTo>
                    <a:pt x="19" y="67"/>
                  </a:moveTo>
                  <a:lnTo>
                    <a:pt x="19" y="67"/>
                  </a:lnTo>
                  <a:cubicBezTo>
                    <a:pt x="19" y="88"/>
                    <a:pt x="24" y="96"/>
                    <a:pt x="42" y="96"/>
                  </a:cubicBezTo>
                  <a:cubicBezTo>
                    <a:pt x="64" y="96"/>
                    <a:pt x="74" y="84"/>
                    <a:pt x="74" y="59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1"/>
                    <a:pt x="94" y="111"/>
                    <a:pt x="94" y="111"/>
                  </a:cubicBezTo>
                  <a:cubicBezTo>
                    <a:pt x="75" y="111"/>
                    <a:pt x="75" y="111"/>
                    <a:pt x="75" y="111"/>
                  </a:cubicBezTo>
                  <a:cubicBezTo>
                    <a:pt x="75" y="94"/>
                    <a:pt x="75" y="94"/>
                    <a:pt x="75" y="94"/>
                  </a:cubicBezTo>
                  <a:cubicBezTo>
                    <a:pt x="68" y="107"/>
                    <a:pt x="55" y="113"/>
                    <a:pt x="39" y="113"/>
                  </a:cubicBezTo>
                  <a:cubicBezTo>
                    <a:pt x="23" y="113"/>
                    <a:pt x="11" y="108"/>
                    <a:pt x="5" y="99"/>
                  </a:cubicBezTo>
                  <a:cubicBezTo>
                    <a:pt x="0" y="91"/>
                    <a:pt x="0" y="83"/>
                    <a:pt x="0" y="71"/>
                  </a:cubicBezTo>
                  <a:cubicBezTo>
                    <a:pt x="0" y="69"/>
                    <a:pt x="0" y="68"/>
                    <a:pt x="0" y="6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7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0" name="Freeform 87"/>
            <p:cNvSpPr>
              <a:spLocks noChangeArrowheads="1"/>
            </p:cNvSpPr>
            <p:nvPr/>
          </p:nvSpPr>
          <p:spPr bwMode="auto">
            <a:xfrm>
              <a:off x="5942982" y="4248398"/>
              <a:ext cx="44464" cy="66696"/>
            </a:xfrm>
            <a:custGeom>
              <a:avLst/>
              <a:gdLst>
                <a:gd name="T0" fmla="*/ 103 w 104"/>
                <a:gd name="T1" fmla="*/ 154 h 158"/>
                <a:gd name="T2" fmla="*/ 103 w 104"/>
                <a:gd name="T3" fmla="*/ 154 h 158"/>
                <a:gd name="T4" fmla="*/ 84 w 104"/>
                <a:gd name="T5" fmla="*/ 154 h 158"/>
                <a:gd name="T6" fmla="*/ 84 w 104"/>
                <a:gd name="T7" fmla="*/ 139 h 158"/>
                <a:gd name="T8" fmla="*/ 48 w 104"/>
                <a:gd name="T9" fmla="*/ 157 h 158"/>
                <a:gd name="T10" fmla="*/ 0 w 104"/>
                <a:gd name="T11" fmla="*/ 99 h 158"/>
                <a:gd name="T12" fmla="*/ 48 w 104"/>
                <a:gd name="T13" fmla="*/ 38 h 158"/>
                <a:gd name="T14" fmla="*/ 84 w 104"/>
                <a:gd name="T15" fmla="*/ 56 h 158"/>
                <a:gd name="T16" fmla="*/ 84 w 104"/>
                <a:gd name="T17" fmla="*/ 0 h 158"/>
                <a:gd name="T18" fmla="*/ 103 w 104"/>
                <a:gd name="T19" fmla="*/ 0 h 158"/>
                <a:gd name="T20" fmla="*/ 103 w 104"/>
                <a:gd name="T21" fmla="*/ 154 h 158"/>
                <a:gd name="T22" fmla="*/ 52 w 104"/>
                <a:gd name="T23" fmla="*/ 55 h 158"/>
                <a:gd name="T24" fmla="*/ 52 w 104"/>
                <a:gd name="T25" fmla="*/ 55 h 158"/>
                <a:gd name="T26" fmla="*/ 19 w 104"/>
                <a:gd name="T27" fmla="*/ 100 h 158"/>
                <a:gd name="T28" fmla="*/ 52 w 104"/>
                <a:gd name="T29" fmla="*/ 140 h 158"/>
                <a:gd name="T30" fmla="*/ 85 w 104"/>
                <a:gd name="T31" fmla="*/ 97 h 158"/>
                <a:gd name="T32" fmla="*/ 52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4"/>
                  </a:moveTo>
                  <a:lnTo>
                    <a:pt x="103" y="154"/>
                  </a:lnTo>
                  <a:cubicBezTo>
                    <a:pt x="84" y="154"/>
                    <a:pt x="84" y="154"/>
                    <a:pt x="84" y="154"/>
                  </a:cubicBezTo>
                  <a:cubicBezTo>
                    <a:pt x="84" y="139"/>
                    <a:pt x="84" y="139"/>
                    <a:pt x="84" y="139"/>
                  </a:cubicBezTo>
                  <a:cubicBezTo>
                    <a:pt x="75" y="152"/>
                    <a:pt x="62" y="157"/>
                    <a:pt x="48" y="157"/>
                  </a:cubicBezTo>
                  <a:cubicBezTo>
                    <a:pt x="19" y="157"/>
                    <a:pt x="0" y="135"/>
                    <a:pt x="0" y="99"/>
                  </a:cubicBezTo>
                  <a:cubicBezTo>
                    <a:pt x="0" y="61"/>
                    <a:pt x="20" y="38"/>
                    <a:pt x="48" y="38"/>
                  </a:cubicBezTo>
                  <a:cubicBezTo>
                    <a:pt x="63" y="38"/>
                    <a:pt x="76" y="45"/>
                    <a:pt x="84" y="56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4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1" y="55"/>
                    <a:pt x="19" y="71"/>
                    <a:pt x="19" y="100"/>
                  </a:cubicBezTo>
                  <a:cubicBezTo>
                    <a:pt x="19" y="125"/>
                    <a:pt x="31" y="140"/>
                    <a:pt x="52" y="140"/>
                  </a:cubicBezTo>
                  <a:cubicBezTo>
                    <a:pt x="73" y="140"/>
                    <a:pt x="85" y="126"/>
                    <a:pt x="85" y="97"/>
                  </a:cubicBezTo>
                  <a:cubicBezTo>
                    <a:pt x="85" y="70"/>
                    <a:pt x="74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1" name="Freeform 88"/>
            <p:cNvSpPr>
              <a:spLocks noChangeArrowheads="1"/>
            </p:cNvSpPr>
            <p:nvPr/>
          </p:nvSpPr>
          <p:spPr bwMode="auto">
            <a:xfrm>
              <a:off x="5742893" y="4355854"/>
              <a:ext cx="50023" cy="68549"/>
            </a:xfrm>
            <a:custGeom>
              <a:avLst/>
              <a:gdLst>
                <a:gd name="T0" fmla="*/ 21 w 121"/>
                <a:gd name="T1" fmla="*/ 106 h 162"/>
                <a:gd name="T2" fmla="*/ 21 w 121"/>
                <a:gd name="T3" fmla="*/ 106 h 162"/>
                <a:gd name="T4" fmla="*/ 60 w 121"/>
                <a:gd name="T5" fmla="*/ 144 h 162"/>
                <a:gd name="T6" fmla="*/ 99 w 121"/>
                <a:gd name="T7" fmla="*/ 115 h 162"/>
                <a:gd name="T8" fmla="*/ 56 w 121"/>
                <a:gd name="T9" fmla="*/ 87 h 162"/>
                <a:gd name="T10" fmla="*/ 5 w 121"/>
                <a:gd name="T11" fmla="*/ 45 h 162"/>
                <a:gd name="T12" fmla="*/ 60 w 121"/>
                <a:gd name="T13" fmla="*/ 0 h 162"/>
                <a:gd name="T14" fmla="*/ 115 w 121"/>
                <a:gd name="T15" fmla="*/ 49 h 162"/>
                <a:gd name="T16" fmla="*/ 95 w 121"/>
                <a:gd name="T17" fmla="*/ 49 h 162"/>
                <a:gd name="T18" fmla="*/ 59 w 121"/>
                <a:gd name="T19" fmla="*/ 17 h 162"/>
                <a:gd name="T20" fmla="*/ 25 w 121"/>
                <a:gd name="T21" fmla="*/ 42 h 162"/>
                <a:gd name="T22" fmla="*/ 72 w 121"/>
                <a:gd name="T23" fmla="*/ 70 h 162"/>
                <a:gd name="T24" fmla="*/ 107 w 121"/>
                <a:gd name="T25" fmla="*/ 83 h 162"/>
                <a:gd name="T26" fmla="*/ 120 w 121"/>
                <a:gd name="T27" fmla="*/ 112 h 162"/>
                <a:gd name="T28" fmla="*/ 60 w 121"/>
                <a:gd name="T29" fmla="*/ 161 h 162"/>
                <a:gd name="T30" fmla="*/ 0 w 121"/>
                <a:gd name="T31" fmla="*/ 106 h 162"/>
                <a:gd name="T32" fmla="*/ 21 w 121"/>
                <a:gd name="T33" fmla="*/ 106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1" h="162">
                  <a:moveTo>
                    <a:pt x="21" y="106"/>
                  </a:moveTo>
                  <a:lnTo>
                    <a:pt x="21" y="106"/>
                  </a:lnTo>
                  <a:cubicBezTo>
                    <a:pt x="21" y="129"/>
                    <a:pt x="37" y="144"/>
                    <a:pt x="60" y="144"/>
                  </a:cubicBezTo>
                  <a:cubicBezTo>
                    <a:pt x="84" y="144"/>
                    <a:pt x="99" y="132"/>
                    <a:pt x="99" y="115"/>
                  </a:cubicBezTo>
                  <a:cubicBezTo>
                    <a:pt x="99" y="97"/>
                    <a:pt x="84" y="95"/>
                    <a:pt x="56" y="87"/>
                  </a:cubicBezTo>
                  <a:cubicBezTo>
                    <a:pt x="23" y="79"/>
                    <a:pt x="5" y="72"/>
                    <a:pt x="5" y="45"/>
                  </a:cubicBezTo>
                  <a:cubicBezTo>
                    <a:pt x="5" y="19"/>
                    <a:pt x="26" y="0"/>
                    <a:pt x="60" y="0"/>
                  </a:cubicBezTo>
                  <a:cubicBezTo>
                    <a:pt x="94" y="0"/>
                    <a:pt x="115" y="19"/>
                    <a:pt x="115" y="49"/>
                  </a:cubicBezTo>
                  <a:cubicBezTo>
                    <a:pt x="95" y="49"/>
                    <a:pt x="95" y="49"/>
                    <a:pt x="95" y="49"/>
                  </a:cubicBezTo>
                  <a:cubicBezTo>
                    <a:pt x="94" y="28"/>
                    <a:pt x="80" y="17"/>
                    <a:pt x="59" y="17"/>
                  </a:cubicBezTo>
                  <a:cubicBezTo>
                    <a:pt x="38" y="17"/>
                    <a:pt x="25" y="27"/>
                    <a:pt x="25" y="42"/>
                  </a:cubicBezTo>
                  <a:cubicBezTo>
                    <a:pt x="25" y="61"/>
                    <a:pt x="40" y="62"/>
                    <a:pt x="72" y="70"/>
                  </a:cubicBezTo>
                  <a:cubicBezTo>
                    <a:pt x="86" y="74"/>
                    <a:pt x="98" y="76"/>
                    <a:pt x="107" y="83"/>
                  </a:cubicBezTo>
                  <a:cubicBezTo>
                    <a:pt x="115" y="91"/>
                    <a:pt x="120" y="101"/>
                    <a:pt x="120" y="112"/>
                  </a:cubicBezTo>
                  <a:cubicBezTo>
                    <a:pt x="120" y="143"/>
                    <a:pt x="97" y="161"/>
                    <a:pt x="60" y="161"/>
                  </a:cubicBezTo>
                  <a:cubicBezTo>
                    <a:pt x="23" y="161"/>
                    <a:pt x="2" y="142"/>
                    <a:pt x="0" y="106"/>
                  </a:cubicBezTo>
                  <a:lnTo>
                    <a:pt x="21" y="10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2" name="Freeform 89"/>
            <p:cNvSpPr>
              <a:spLocks noChangeArrowheads="1"/>
            </p:cNvSpPr>
            <p:nvPr/>
          </p:nvSpPr>
          <p:spPr bwMode="auto">
            <a:xfrm>
              <a:off x="5800326" y="4372527"/>
              <a:ext cx="46316" cy="50023"/>
            </a:xfrm>
            <a:custGeom>
              <a:avLst/>
              <a:gdLst>
                <a:gd name="T0" fmla="*/ 54 w 109"/>
                <a:gd name="T1" fmla="*/ 0 h 119"/>
                <a:gd name="T2" fmla="*/ 54 w 109"/>
                <a:gd name="T3" fmla="*/ 0 h 119"/>
                <a:gd name="T4" fmla="*/ 108 w 109"/>
                <a:gd name="T5" fmla="*/ 59 h 119"/>
                <a:gd name="T6" fmla="*/ 55 w 109"/>
                <a:gd name="T7" fmla="*/ 118 h 119"/>
                <a:gd name="T8" fmla="*/ 0 w 109"/>
                <a:gd name="T9" fmla="*/ 59 h 119"/>
                <a:gd name="T10" fmla="*/ 54 w 109"/>
                <a:gd name="T11" fmla="*/ 0 h 119"/>
                <a:gd name="T12" fmla="*/ 55 w 109"/>
                <a:gd name="T13" fmla="*/ 102 h 119"/>
                <a:gd name="T14" fmla="*/ 55 w 109"/>
                <a:gd name="T15" fmla="*/ 102 h 119"/>
                <a:gd name="T16" fmla="*/ 88 w 109"/>
                <a:gd name="T17" fmla="*/ 59 h 119"/>
                <a:gd name="T18" fmla="*/ 55 w 109"/>
                <a:gd name="T19" fmla="*/ 16 h 119"/>
                <a:gd name="T20" fmla="*/ 20 w 109"/>
                <a:gd name="T21" fmla="*/ 59 h 119"/>
                <a:gd name="T22" fmla="*/ 55 w 109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19">
                  <a:moveTo>
                    <a:pt x="54" y="0"/>
                  </a:moveTo>
                  <a:lnTo>
                    <a:pt x="54" y="0"/>
                  </a:lnTo>
                  <a:cubicBezTo>
                    <a:pt x="88" y="0"/>
                    <a:pt x="108" y="21"/>
                    <a:pt x="108" y="59"/>
                  </a:cubicBezTo>
                  <a:cubicBezTo>
                    <a:pt x="108" y="97"/>
                    <a:pt x="88" y="118"/>
                    <a:pt x="55" y="118"/>
                  </a:cubicBezTo>
                  <a:cubicBezTo>
                    <a:pt x="20" y="118"/>
                    <a:pt x="0" y="97"/>
                    <a:pt x="0" y="59"/>
                  </a:cubicBezTo>
                  <a:cubicBezTo>
                    <a:pt x="0" y="21"/>
                    <a:pt x="20" y="0"/>
                    <a:pt x="54" y="0"/>
                  </a:cubicBezTo>
                  <a:close/>
                  <a:moveTo>
                    <a:pt x="55" y="102"/>
                  </a:moveTo>
                  <a:lnTo>
                    <a:pt x="55" y="102"/>
                  </a:lnTo>
                  <a:cubicBezTo>
                    <a:pt x="75" y="102"/>
                    <a:pt x="88" y="87"/>
                    <a:pt x="88" y="59"/>
                  </a:cubicBezTo>
                  <a:cubicBezTo>
                    <a:pt x="88" y="32"/>
                    <a:pt x="75" y="16"/>
                    <a:pt x="55" y="16"/>
                  </a:cubicBezTo>
                  <a:cubicBezTo>
                    <a:pt x="32" y="16"/>
                    <a:pt x="20" y="32"/>
                    <a:pt x="20" y="59"/>
                  </a:cubicBezTo>
                  <a:cubicBezTo>
                    <a:pt x="20" y="87"/>
                    <a:pt x="32" y="102"/>
                    <a:pt x="55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3" name="Freeform 90"/>
            <p:cNvSpPr>
              <a:spLocks noChangeArrowheads="1"/>
            </p:cNvSpPr>
            <p:nvPr/>
          </p:nvSpPr>
          <p:spPr bwMode="auto">
            <a:xfrm>
              <a:off x="5854053" y="4374381"/>
              <a:ext cx="38907" cy="48170"/>
            </a:xfrm>
            <a:custGeom>
              <a:avLst/>
              <a:gdLst>
                <a:gd name="T0" fmla="*/ 19 w 94"/>
                <a:gd name="T1" fmla="*/ 68 h 115"/>
                <a:gd name="T2" fmla="*/ 19 w 94"/>
                <a:gd name="T3" fmla="*/ 68 h 115"/>
                <a:gd name="T4" fmla="*/ 41 w 94"/>
                <a:gd name="T5" fmla="*/ 98 h 115"/>
                <a:gd name="T6" fmla="*/ 75 w 94"/>
                <a:gd name="T7" fmla="*/ 60 h 115"/>
                <a:gd name="T8" fmla="*/ 75 w 94"/>
                <a:gd name="T9" fmla="*/ 0 h 115"/>
                <a:gd name="T10" fmla="*/ 93 w 94"/>
                <a:gd name="T11" fmla="*/ 0 h 115"/>
                <a:gd name="T12" fmla="*/ 93 w 94"/>
                <a:gd name="T13" fmla="*/ 111 h 115"/>
                <a:gd name="T14" fmla="*/ 76 w 94"/>
                <a:gd name="T15" fmla="*/ 111 h 115"/>
                <a:gd name="T16" fmla="*/ 76 w 94"/>
                <a:gd name="T17" fmla="*/ 94 h 115"/>
                <a:gd name="T18" fmla="*/ 38 w 94"/>
                <a:gd name="T19" fmla="*/ 114 h 115"/>
                <a:gd name="T20" fmla="*/ 5 w 94"/>
                <a:gd name="T21" fmla="*/ 99 h 115"/>
                <a:gd name="T22" fmla="*/ 0 w 94"/>
                <a:gd name="T23" fmla="*/ 72 h 115"/>
                <a:gd name="T24" fmla="*/ 0 w 94"/>
                <a:gd name="T25" fmla="*/ 66 h 115"/>
                <a:gd name="T26" fmla="*/ 0 w 94"/>
                <a:gd name="T27" fmla="*/ 0 h 115"/>
                <a:gd name="T28" fmla="*/ 19 w 94"/>
                <a:gd name="T29" fmla="*/ 0 h 115"/>
                <a:gd name="T30" fmla="*/ 19 w 94"/>
                <a:gd name="T31" fmla="*/ 6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5">
                  <a:moveTo>
                    <a:pt x="19" y="68"/>
                  </a:moveTo>
                  <a:lnTo>
                    <a:pt x="19" y="68"/>
                  </a:lnTo>
                  <a:cubicBezTo>
                    <a:pt x="19" y="88"/>
                    <a:pt x="24" y="98"/>
                    <a:pt x="41" y="98"/>
                  </a:cubicBezTo>
                  <a:cubicBezTo>
                    <a:pt x="63" y="98"/>
                    <a:pt x="75" y="84"/>
                    <a:pt x="75" y="6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111"/>
                    <a:pt x="93" y="111"/>
                    <a:pt x="93" y="111"/>
                  </a:cubicBezTo>
                  <a:cubicBezTo>
                    <a:pt x="76" y="111"/>
                    <a:pt x="76" y="111"/>
                    <a:pt x="76" y="111"/>
                  </a:cubicBezTo>
                  <a:cubicBezTo>
                    <a:pt x="76" y="94"/>
                    <a:pt x="76" y="94"/>
                    <a:pt x="76" y="94"/>
                  </a:cubicBezTo>
                  <a:cubicBezTo>
                    <a:pt x="67" y="107"/>
                    <a:pt x="56" y="114"/>
                    <a:pt x="38" y="114"/>
                  </a:cubicBezTo>
                  <a:cubicBezTo>
                    <a:pt x="22" y="114"/>
                    <a:pt x="11" y="108"/>
                    <a:pt x="5" y="99"/>
                  </a:cubicBezTo>
                  <a:cubicBezTo>
                    <a:pt x="1" y="91"/>
                    <a:pt x="0" y="83"/>
                    <a:pt x="0" y="72"/>
                  </a:cubicBezTo>
                  <a:cubicBezTo>
                    <a:pt x="0" y="71"/>
                    <a:pt x="0" y="68"/>
                    <a:pt x="0" y="6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" name="Freeform 91"/>
            <p:cNvSpPr>
              <a:spLocks noChangeArrowheads="1"/>
            </p:cNvSpPr>
            <p:nvPr/>
          </p:nvSpPr>
          <p:spPr bwMode="auto">
            <a:xfrm>
              <a:off x="5905928" y="4372527"/>
              <a:ext cx="38907" cy="48170"/>
            </a:xfrm>
            <a:custGeom>
              <a:avLst/>
              <a:gdLst>
                <a:gd name="T0" fmla="*/ 74 w 94"/>
                <a:gd name="T1" fmla="*/ 45 h 115"/>
                <a:gd name="T2" fmla="*/ 74 w 94"/>
                <a:gd name="T3" fmla="*/ 45 h 115"/>
                <a:gd name="T4" fmla="*/ 51 w 94"/>
                <a:gd name="T5" fmla="*/ 16 h 115"/>
                <a:gd name="T6" fmla="*/ 19 w 94"/>
                <a:gd name="T7" fmla="*/ 51 h 115"/>
                <a:gd name="T8" fmla="*/ 19 w 94"/>
                <a:gd name="T9" fmla="*/ 114 h 115"/>
                <a:gd name="T10" fmla="*/ 0 w 94"/>
                <a:gd name="T11" fmla="*/ 114 h 115"/>
                <a:gd name="T12" fmla="*/ 0 w 94"/>
                <a:gd name="T13" fmla="*/ 3 h 115"/>
                <a:gd name="T14" fmla="*/ 18 w 94"/>
                <a:gd name="T15" fmla="*/ 3 h 115"/>
                <a:gd name="T16" fmla="*/ 18 w 94"/>
                <a:gd name="T17" fmla="*/ 18 h 115"/>
                <a:gd name="T18" fmla="*/ 54 w 94"/>
                <a:gd name="T19" fmla="*/ 0 h 115"/>
                <a:gd name="T20" fmla="*/ 89 w 94"/>
                <a:gd name="T21" fmla="*/ 15 h 115"/>
                <a:gd name="T22" fmla="*/ 93 w 94"/>
                <a:gd name="T23" fmla="*/ 42 h 115"/>
                <a:gd name="T24" fmla="*/ 93 w 94"/>
                <a:gd name="T25" fmla="*/ 48 h 115"/>
                <a:gd name="T26" fmla="*/ 93 w 94"/>
                <a:gd name="T27" fmla="*/ 114 h 115"/>
                <a:gd name="T28" fmla="*/ 74 w 94"/>
                <a:gd name="T29" fmla="*/ 114 h 115"/>
                <a:gd name="T30" fmla="*/ 74 w 94"/>
                <a:gd name="T31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5">
                  <a:moveTo>
                    <a:pt x="74" y="45"/>
                  </a:moveTo>
                  <a:lnTo>
                    <a:pt x="74" y="45"/>
                  </a:lnTo>
                  <a:cubicBezTo>
                    <a:pt x="74" y="26"/>
                    <a:pt x="70" y="16"/>
                    <a:pt x="51" y="16"/>
                  </a:cubicBezTo>
                  <a:cubicBezTo>
                    <a:pt x="32" y="16"/>
                    <a:pt x="19" y="29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6" y="6"/>
                    <a:pt x="38" y="0"/>
                    <a:pt x="54" y="0"/>
                  </a:cubicBezTo>
                  <a:cubicBezTo>
                    <a:pt x="71" y="0"/>
                    <a:pt x="83" y="5"/>
                    <a:pt x="89" y="15"/>
                  </a:cubicBezTo>
                  <a:cubicBezTo>
                    <a:pt x="93" y="23"/>
                    <a:pt x="93" y="31"/>
                    <a:pt x="93" y="42"/>
                  </a:cubicBezTo>
                  <a:cubicBezTo>
                    <a:pt x="93" y="43"/>
                    <a:pt x="93" y="45"/>
                    <a:pt x="93" y="48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74" y="114"/>
                    <a:pt x="74" y="114"/>
                    <a:pt x="74" y="114"/>
                  </a:cubicBezTo>
                  <a:lnTo>
                    <a:pt x="74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5" name="Freeform 92"/>
            <p:cNvSpPr>
              <a:spLocks noChangeArrowheads="1"/>
            </p:cNvSpPr>
            <p:nvPr/>
          </p:nvSpPr>
          <p:spPr bwMode="auto">
            <a:xfrm>
              <a:off x="5954098" y="4355854"/>
              <a:ext cx="44464" cy="66696"/>
            </a:xfrm>
            <a:custGeom>
              <a:avLst/>
              <a:gdLst>
                <a:gd name="T0" fmla="*/ 103 w 104"/>
                <a:gd name="T1" fmla="*/ 153 h 157"/>
                <a:gd name="T2" fmla="*/ 103 w 104"/>
                <a:gd name="T3" fmla="*/ 153 h 157"/>
                <a:gd name="T4" fmla="*/ 85 w 104"/>
                <a:gd name="T5" fmla="*/ 153 h 157"/>
                <a:gd name="T6" fmla="*/ 85 w 104"/>
                <a:gd name="T7" fmla="*/ 140 h 157"/>
                <a:gd name="T8" fmla="*/ 49 w 104"/>
                <a:gd name="T9" fmla="*/ 156 h 157"/>
                <a:gd name="T10" fmla="*/ 0 w 104"/>
                <a:gd name="T11" fmla="*/ 98 h 157"/>
                <a:gd name="T12" fmla="*/ 49 w 104"/>
                <a:gd name="T13" fmla="*/ 38 h 157"/>
                <a:gd name="T14" fmla="*/ 85 w 104"/>
                <a:gd name="T15" fmla="*/ 55 h 157"/>
                <a:gd name="T16" fmla="*/ 85 w 104"/>
                <a:gd name="T17" fmla="*/ 0 h 157"/>
                <a:gd name="T18" fmla="*/ 103 w 104"/>
                <a:gd name="T19" fmla="*/ 0 h 157"/>
                <a:gd name="T20" fmla="*/ 103 w 104"/>
                <a:gd name="T21" fmla="*/ 153 h 157"/>
                <a:gd name="T22" fmla="*/ 52 w 104"/>
                <a:gd name="T23" fmla="*/ 55 h 157"/>
                <a:gd name="T24" fmla="*/ 52 w 104"/>
                <a:gd name="T25" fmla="*/ 55 h 157"/>
                <a:gd name="T26" fmla="*/ 20 w 104"/>
                <a:gd name="T27" fmla="*/ 99 h 157"/>
                <a:gd name="T28" fmla="*/ 53 w 104"/>
                <a:gd name="T29" fmla="*/ 140 h 157"/>
                <a:gd name="T30" fmla="*/ 85 w 104"/>
                <a:gd name="T31" fmla="*/ 97 h 157"/>
                <a:gd name="T32" fmla="*/ 52 w 104"/>
                <a:gd name="T33" fmla="*/ 5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7">
                  <a:moveTo>
                    <a:pt x="103" y="153"/>
                  </a:moveTo>
                  <a:lnTo>
                    <a:pt x="103" y="153"/>
                  </a:lnTo>
                  <a:cubicBezTo>
                    <a:pt x="85" y="153"/>
                    <a:pt x="85" y="153"/>
                    <a:pt x="85" y="153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75" y="151"/>
                    <a:pt x="63" y="156"/>
                    <a:pt x="49" y="156"/>
                  </a:cubicBezTo>
                  <a:cubicBezTo>
                    <a:pt x="20" y="156"/>
                    <a:pt x="0" y="134"/>
                    <a:pt x="0" y="98"/>
                  </a:cubicBezTo>
                  <a:cubicBezTo>
                    <a:pt x="0" y="60"/>
                    <a:pt x="20" y="38"/>
                    <a:pt x="49" y="38"/>
                  </a:cubicBezTo>
                  <a:cubicBezTo>
                    <a:pt x="65" y="38"/>
                    <a:pt x="76" y="44"/>
                    <a:pt x="85" y="55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3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1" y="55"/>
                    <a:pt x="20" y="70"/>
                    <a:pt x="20" y="99"/>
                  </a:cubicBezTo>
                  <a:cubicBezTo>
                    <a:pt x="20" y="125"/>
                    <a:pt x="32" y="140"/>
                    <a:pt x="53" y="140"/>
                  </a:cubicBezTo>
                  <a:cubicBezTo>
                    <a:pt x="73" y="140"/>
                    <a:pt x="85" y="125"/>
                    <a:pt x="85" y="97"/>
                  </a:cubicBezTo>
                  <a:cubicBezTo>
                    <a:pt x="85" y="69"/>
                    <a:pt x="74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6" name="Group 1535"/>
          <p:cNvGrpSpPr/>
          <p:nvPr/>
        </p:nvGrpSpPr>
        <p:grpSpPr>
          <a:xfrm>
            <a:off x="2295058" y="2308643"/>
            <a:ext cx="229731" cy="194532"/>
            <a:chOff x="2295058" y="2308643"/>
            <a:chExt cx="229731" cy="194532"/>
          </a:xfrm>
        </p:grpSpPr>
        <p:sp>
          <p:nvSpPr>
            <p:cNvPr id="1537" name="Freeform 93"/>
            <p:cNvSpPr>
              <a:spLocks noChangeArrowheads="1"/>
            </p:cNvSpPr>
            <p:nvPr/>
          </p:nvSpPr>
          <p:spPr bwMode="auto">
            <a:xfrm>
              <a:off x="2295058" y="2308643"/>
              <a:ext cx="57432" cy="68550"/>
            </a:xfrm>
            <a:custGeom>
              <a:avLst/>
              <a:gdLst>
                <a:gd name="T0" fmla="*/ 134 w 135"/>
                <a:gd name="T1" fmla="*/ 101 h 163"/>
                <a:gd name="T2" fmla="*/ 134 w 135"/>
                <a:gd name="T3" fmla="*/ 101 h 163"/>
                <a:gd name="T4" fmla="*/ 68 w 135"/>
                <a:gd name="T5" fmla="*/ 162 h 163"/>
                <a:gd name="T6" fmla="*/ 0 w 135"/>
                <a:gd name="T7" fmla="*/ 79 h 163"/>
                <a:gd name="T8" fmla="*/ 71 w 135"/>
                <a:gd name="T9" fmla="*/ 0 h 163"/>
                <a:gd name="T10" fmla="*/ 133 w 135"/>
                <a:gd name="T11" fmla="*/ 50 h 163"/>
                <a:gd name="T12" fmla="*/ 112 w 135"/>
                <a:gd name="T13" fmla="*/ 50 h 163"/>
                <a:gd name="T14" fmla="*/ 70 w 135"/>
                <a:gd name="T15" fmla="*/ 19 h 163"/>
                <a:gd name="T16" fmla="*/ 21 w 135"/>
                <a:gd name="T17" fmla="*/ 81 h 163"/>
                <a:gd name="T18" fmla="*/ 70 w 135"/>
                <a:gd name="T19" fmla="*/ 144 h 163"/>
                <a:gd name="T20" fmla="*/ 113 w 135"/>
                <a:gd name="T21" fmla="*/ 101 h 163"/>
                <a:gd name="T22" fmla="*/ 134 w 135"/>
                <a:gd name="T23" fmla="*/ 10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3">
                  <a:moveTo>
                    <a:pt x="134" y="101"/>
                  </a:moveTo>
                  <a:lnTo>
                    <a:pt x="134" y="101"/>
                  </a:lnTo>
                  <a:cubicBezTo>
                    <a:pt x="132" y="138"/>
                    <a:pt x="106" y="162"/>
                    <a:pt x="68" y="162"/>
                  </a:cubicBezTo>
                  <a:cubicBezTo>
                    <a:pt x="26" y="162"/>
                    <a:pt x="0" y="131"/>
                    <a:pt x="0" y="79"/>
                  </a:cubicBezTo>
                  <a:cubicBezTo>
                    <a:pt x="0" y="30"/>
                    <a:pt x="27" y="0"/>
                    <a:pt x="71" y="0"/>
                  </a:cubicBezTo>
                  <a:cubicBezTo>
                    <a:pt x="106" y="0"/>
                    <a:pt x="129" y="20"/>
                    <a:pt x="133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08" y="30"/>
                    <a:pt x="93" y="19"/>
                    <a:pt x="70" y="19"/>
                  </a:cubicBezTo>
                  <a:cubicBezTo>
                    <a:pt x="39" y="19"/>
                    <a:pt x="21" y="42"/>
                    <a:pt x="21" y="81"/>
                  </a:cubicBezTo>
                  <a:cubicBezTo>
                    <a:pt x="21" y="120"/>
                    <a:pt x="40" y="144"/>
                    <a:pt x="70" y="144"/>
                  </a:cubicBezTo>
                  <a:cubicBezTo>
                    <a:pt x="95" y="144"/>
                    <a:pt x="112" y="127"/>
                    <a:pt x="113" y="101"/>
                  </a:cubicBezTo>
                  <a:lnTo>
                    <a:pt x="134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" name="Freeform 94"/>
            <p:cNvSpPr>
              <a:spLocks noChangeArrowheads="1"/>
            </p:cNvSpPr>
            <p:nvPr/>
          </p:nvSpPr>
          <p:spPr bwMode="auto">
            <a:xfrm>
              <a:off x="2359901" y="2310496"/>
              <a:ext cx="9264" cy="64843"/>
            </a:xfrm>
            <a:custGeom>
              <a:avLst/>
              <a:gdLst>
                <a:gd name="T0" fmla="*/ 0 w 21"/>
                <a:gd name="T1" fmla="*/ 0 h 154"/>
                <a:gd name="T2" fmla="*/ 20 w 21"/>
                <a:gd name="T3" fmla="*/ 0 h 154"/>
                <a:gd name="T4" fmla="*/ 20 w 21"/>
                <a:gd name="T5" fmla="*/ 153 h 154"/>
                <a:gd name="T6" fmla="*/ 0 w 21"/>
                <a:gd name="T7" fmla="*/ 153 h 154"/>
                <a:gd name="T8" fmla="*/ 0 w 21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54">
                  <a:moveTo>
                    <a:pt x="0" y="0"/>
                  </a:moveTo>
                  <a:lnTo>
                    <a:pt x="20" y="0"/>
                  </a:lnTo>
                  <a:lnTo>
                    <a:pt x="20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" name="Freeform 95"/>
            <p:cNvSpPr>
              <a:spLocks noChangeArrowheads="1"/>
            </p:cNvSpPr>
            <p:nvPr/>
          </p:nvSpPr>
          <p:spPr bwMode="auto">
            <a:xfrm>
              <a:off x="2378428" y="2327170"/>
              <a:ext cx="44464" cy="50023"/>
            </a:xfrm>
            <a:custGeom>
              <a:avLst/>
              <a:gdLst>
                <a:gd name="T0" fmla="*/ 53 w 108"/>
                <a:gd name="T1" fmla="*/ 0 h 119"/>
                <a:gd name="T2" fmla="*/ 53 w 108"/>
                <a:gd name="T3" fmla="*/ 0 h 119"/>
                <a:gd name="T4" fmla="*/ 107 w 108"/>
                <a:gd name="T5" fmla="*/ 59 h 119"/>
                <a:gd name="T6" fmla="*/ 54 w 108"/>
                <a:gd name="T7" fmla="*/ 118 h 119"/>
                <a:gd name="T8" fmla="*/ 0 w 108"/>
                <a:gd name="T9" fmla="*/ 59 h 119"/>
                <a:gd name="T10" fmla="*/ 53 w 108"/>
                <a:gd name="T11" fmla="*/ 0 h 119"/>
                <a:gd name="T12" fmla="*/ 54 w 108"/>
                <a:gd name="T13" fmla="*/ 102 h 119"/>
                <a:gd name="T14" fmla="*/ 54 w 108"/>
                <a:gd name="T15" fmla="*/ 102 h 119"/>
                <a:gd name="T16" fmla="*/ 87 w 108"/>
                <a:gd name="T17" fmla="*/ 59 h 119"/>
                <a:gd name="T18" fmla="*/ 54 w 108"/>
                <a:gd name="T19" fmla="*/ 16 h 119"/>
                <a:gd name="T20" fmla="*/ 19 w 108"/>
                <a:gd name="T21" fmla="*/ 59 h 119"/>
                <a:gd name="T22" fmla="*/ 54 w 108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19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7" y="21"/>
                    <a:pt x="107" y="59"/>
                  </a:cubicBezTo>
                  <a:cubicBezTo>
                    <a:pt x="107" y="97"/>
                    <a:pt x="87" y="118"/>
                    <a:pt x="54" y="118"/>
                  </a:cubicBezTo>
                  <a:cubicBezTo>
                    <a:pt x="19" y="118"/>
                    <a:pt x="0" y="97"/>
                    <a:pt x="0" y="59"/>
                  </a:cubicBezTo>
                  <a:cubicBezTo>
                    <a:pt x="0" y="21"/>
                    <a:pt x="19" y="0"/>
                    <a:pt x="53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7" y="86"/>
                    <a:pt x="87" y="59"/>
                  </a:cubicBezTo>
                  <a:cubicBezTo>
                    <a:pt x="87" y="31"/>
                    <a:pt x="76" y="16"/>
                    <a:pt x="54" y="16"/>
                  </a:cubicBezTo>
                  <a:cubicBezTo>
                    <a:pt x="31" y="16"/>
                    <a:pt x="19" y="31"/>
                    <a:pt x="19" y="59"/>
                  </a:cubicBezTo>
                  <a:cubicBezTo>
                    <a:pt x="19" y="86"/>
                    <a:pt x="31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" name="Freeform 96"/>
            <p:cNvSpPr>
              <a:spLocks noChangeArrowheads="1"/>
            </p:cNvSpPr>
            <p:nvPr/>
          </p:nvSpPr>
          <p:spPr bwMode="auto">
            <a:xfrm>
              <a:off x="2432156" y="2329023"/>
              <a:ext cx="38906" cy="48170"/>
            </a:xfrm>
            <a:custGeom>
              <a:avLst/>
              <a:gdLst>
                <a:gd name="T0" fmla="*/ 19 w 94"/>
                <a:gd name="T1" fmla="*/ 69 h 115"/>
                <a:gd name="T2" fmla="*/ 19 w 94"/>
                <a:gd name="T3" fmla="*/ 69 h 115"/>
                <a:gd name="T4" fmla="*/ 41 w 94"/>
                <a:gd name="T5" fmla="*/ 98 h 115"/>
                <a:gd name="T6" fmla="*/ 75 w 94"/>
                <a:gd name="T7" fmla="*/ 60 h 115"/>
                <a:gd name="T8" fmla="*/ 75 w 94"/>
                <a:gd name="T9" fmla="*/ 0 h 115"/>
                <a:gd name="T10" fmla="*/ 93 w 94"/>
                <a:gd name="T11" fmla="*/ 0 h 115"/>
                <a:gd name="T12" fmla="*/ 93 w 94"/>
                <a:gd name="T13" fmla="*/ 111 h 115"/>
                <a:gd name="T14" fmla="*/ 76 w 94"/>
                <a:gd name="T15" fmla="*/ 111 h 115"/>
                <a:gd name="T16" fmla="*/ 76 w 94"/>
                <a:gd name="T17" fmla="*/ 95 h 115"/>
                <a:gd name="T18" fmla="*/ 38 w 94"/>
                <a:gd name="T19" fmla="*/ 114 h 115"/>
                <a:gd name="T20" fmla="*/ 5 w 94"/>
                <a:gd name="T21" fmla="*/ 100 h 115"/>
                <a:gd name="T22" fmla="*/ 0 w 94"/>
                <a:gd name="T23" fmla="*/ 73 h 115"/>
                <a:gd name="T24" fmla="*/ 0 w 94"/>
                <a:gd name="T25" fmla="*/ 67 h 115"/>
                <a:gd name="T26" fmla="*/ 0 w 94"/>
                <a:gd name="T27" fmla="*/ 0 h 115"/>
                <a:gd name="T28" fmla="*/ 19 w 94"/>
                <a:gd name="T29" fmla="*/ 0 h 115"/>
                <a:gd name="T30" fmla="*/ 19 w 94"/>
                <a:gd name="T31" fmla="*/ 6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5">
                  <a:moveTo>
                    <a:pt x="19" y="69"/>
                  </a:moveTo>
                  <a:lnTo>
                    <a:pt x="19" y="69"/>
                  </a:lnTo>
                  <a:cubicBezTo>
                    <a:pt x="19" y="88"/>
                    <a:pt x="24" y="98"/>
                    <a:pt x="41" y="98"/>
                  </a:cubicBezTo>
                  <a:cubicBezTo>
                    <a:pt x="63" y="98"/>
                    <a:pt x="75" y="85"/>
                    <a:pt x="75" y="6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111"/>
                    <a:pt x="93" y="111"/>
                    <a:pt x="93" y="111"/>
                  </a:cubicBezTo>
                  <a:cubicBezTo>
                    <a:pt x="76" y="111"/>
                    <a:pt x="76" y="111"/>
                    <a:pt x="76" y="111"/>
                  </a:cubicBezTo>
                  <a:cubicBezTo>
                    <a:pt x="76" y="95"/>
                    <a:pt x="76" y="95"/>
                    <a:pt x="76" y="95"/>
                  </a:cubicBezTo>
                  <a:cubicBezTo>
                    <a:pt x="67" y="108"/>
                    <a:pt x="56" y="114"/>
                    <a:pt x="38" y="114"/>
                  </a:cubicBezTo>
                  <a:cubicBezTo>
                    <a:pt x="23" y="114"/>
                    <a:pt x="11" y="109"/>
                    <a:pt x="5" y="100"/>
                  </a:cubicBezTo>
                  <a:cubicBezTo>
                    <a:pt x="1" y="92"/>
                    <a:pt x="0" y="83"/>
                    <a:pt x="0" y="73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" name="Freeform 97"/>
            <p:cNvSpPr>
              <a:spLocks noChangeArrowheads="1"/>
            </p:cNvSpPr>
            <p:nvPr/>
          </p:nvSpPr>
          <p:spPr bwMode="auto">
            <a:xfrm>
              <a:off x="2480325" y="2310496"/>
              <a:ext cx="44464" cy="66696"/>
            </a:xfrm>
            <a:custGeom>
              <a:avLst/>
              <a:gdLst>
                <a:gd name="T0" fmla="*/ 103 w 104"/>
                <a:gd name="T1" fmla="*/ 153 h 158"/>
                <a:gd name="T2" fmla="*/ 103 w 104"/>
                <a:gd name="T3" fmla="*/ 153 h 158"/>
                <a:gd name="T4" fmla="*/ 86 w 104"/>
                <a:gd name="T5" fmla="*/ 153 h 158"/>
                <a:gd name="T6" fmla="*/ 86 w 104"/>
                <a:gd name="T7" fmla="*/ 140 h 158"/>
                <a:gd name="T8" fmla="*/ 49 w 104"/>
                <a:gd name="T9" fmla="*/ 157 h 158"/>
                <a:gd name="T10" fmla="*/ 0 w 104"/>
                <a:gd name="T11" fmla="*/ 98 h 158"/>
                <a:gd name="T12" fmla="*/ 49 w 104"/>
                <a:gd name="T13" fmla="*/ 39 h 158"/>
                <a:gd name="T14" fmla="*/ 86 w 104"/>
                <a:gd name="T15" fmla="*/ 55 h 158"/>
                <a:gd name="T16" fmla="*/ 86 w 104"/>
                <a:gd name="T17" fmla="*/ 0 h 158"/>
                <a:gd name="T18" fmla="*/ 103 w 104"/>
                <a:gd name="T19" fmla="*/ 0 h 158"/>
                <a:gd name="T20" fmla="*/ 103 w 104"/>
                <a:gd name="T21" fmla="*/ 153 h 158"/>
                <a:gd name="T22" fmla="*/ 53 w 104"/>
                <a:gd name="T23" fmla="*/ 55 h 158"/>
                <a:gd name="T24" fmla="*/ 53 w 104"/>
                <a:gd name="T25" fmla="*/ 55 h 158"/>
                <a:gd name="T26" fmla="*/ 20 w 104"/>
                <a:gd name="T27" fmla="*/ 99 h 158"/>
                <a:gd name="T28" fmla="*/ 53 w 104"/>
                <a:gd name="T29" fmla="*/ 141 h 158"/>
                <a:gd name="T30" fmla="*/ 87 w 104"/>
                <a:gd name="T31" fmla="*/ 97 h 158"/>
                <a:gd name="T32" fmla="*/ 53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3"/>
                  </a:moveTo>
                  <a:lnTo>
                    <a:pt x="103" y="153"/>
                  </a:lnTo>
                  <a:cubicBezTo>
                    <a:pt x="86" y="153"/>
                    <a:pt x="86" y="153"/>
                    <a:pt x="86" y="153"/>
                  </a:cubicBezTo>
                  <a:cubicBezTo>
                    <a:pt x="86" y="140"/>
                    <a:pt x="86" y="140"/>
                    <a:pt x="86" y="140"/>
                  </a:cubicBezTo>
                  <a:cubicBezTo>
                    <a:pt x="76" y="151"/>
                    <a:pt x="64" y="157"/>
                    <a:pt x="49" y="157"/>
                  </a:cubicBezTo>
                  <a:cubicBezTo>
                    <a:pt x="20" y="157"/>
                    <a:pt x="0" y="134"/>
                    <a:pt x="0" y="98"/>
                  </a:cubicBezTo>
                  <a:cubicBezTo>
                    <a:pt x="0" y="61"/>
                    <a:pt x="20" y="39"/>
                    <a:pt x="49" y="39"/>
                  </a:cubicBezTo>
                  <a:cubicBezTo>
                    <a:pt x="65" y="39"/>
                    <a:pt x="77" y="44"/>
                    <a:pt x="86" y="5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3"/>
                  </a:lnTo>
                  <a:close/>
                  <a:moveTo>
                    <a:pt x="53" y="55"/>
                  </a:moveTo>
                  <a:lnTo>
                    <a:pt x="53" y="55"/>
                  </a:lnTo>
                  <a:cubicBezTo>
                    <a:pt x="33" y="55"/>
                    <a:pt x="20" y="71"/>
                    <a:pt x="20" y="99"/>
                  </a:cubicBezTo>
                  <a:cubicBezTo>
                    <a:pt x="20" y="125"/>
                    <a:pt x="33" y="141"/>
                    <a:pt x="53" y="141"/>
                  </a:cubicBezTo>
                  <a:cubicBezTo>
                    <a:pt x="74" y="141"/>
                    <a:pt x="87" y="125"/>
                    <a:pt x="87" y="97"/>
                  </a:cubicBezTo>
                  <a:cubicBezTo>
                    <a:pt x="87" y="69"/>
                    <a:pt x="75" y="55"/>
                    <a:pt x="53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2" name="Freeform 98"/>
            <p:cNvSpPr>
              <a:spLocks noChangeArrowheads="1"/>
            </p:cNvSpPr>
            <p:nvPr/>
          </p:nvSpPr>
          <p:spPr bwMode="auto">
            <a:xfrm>
              <a:off x="2358049" y="2417952"/>
              <a:ext cx="50022" cy="66696"/>
            </a:xfrm>
            <a:custGeom>
              <a:avLst/>
              <a:gdLst>
                <a:gd name="T0" fmla="*/ 0 w 121"/>
                <a:gd name="T1" fmla="*/ 0 h 159"/>
                <a:gd name="T2" fmla="*/ 0 w 121"/>
                <a:gd name="T3" fmla="*/ 0 h 159"/>
                <a:gd name="T4" fmla="*/ 21 w 121"/>
                <a:gd name="T5" fmla="*/ 0 h 159"/>
                <a:gd name="T6" fmla="*/ 21 w 121"/>
                <a:gd name="T7" fmla="*/ 96 h 159"/>
                <a:gd name="T8" fmla="*/ 59 w 121"/>
                <a:gd name="T9" fmla="*/ 139 h 159"/>
                <a:gd name="T10" fmla="*/ 99 w 121"/>
                <a:gd name="T11" fmla="*/ 96 h 159"/>
                <a:gd name="T12" fmla="*/ 99 w 121"/>
                <a:gd name="T13" fmla="*/ 0 h 159"/>
                <a:gd name="T14" fmla="*/ 120 w 121"/>
                <a:gd name="T15" fmla="*/ 0 h 159"/>
                <a:gd name="T16" fmla="*/ 120 w 121"/>
                <a:gd name="T17" fmla="*/ 96 h 159"/>
                <a:gd name="T18" fmla="*/ 57 w 121"/>
                <a:gd name="T19" fmla="*/ 158 h 159"/>
                <a:gd name="T20" fmla="*/ 0 w 121"/>
                <a:gd name="T21" fmla="*/ 96 h 159"/>
                <a:gd name="T22" fmla="*/ 0 w 121"/>
                <a:gd name="T23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1" h="159">
                  <a:moveTo>
                    <a:pt x="0" y="0"/>
                  </a:moveTo>
                  <a:lnTo>
                    <a:pt x="0" y="0"/>
                  </a:lnTo>
                  <a:cubicBezTo>
                    <a:pt x="21" y="0"/>
                    <a:pt x="21" y="0"/>
                    <a:pt x="21" y="0"/>
                  </a:cubicBezTo>
                  <a:cubicBezTo>
                    <a:pt x="21" y="96"/>
                    <a:pt x="21" y="96"/>
                    <a:pt x="21" y="96"/>
                  </a:cubicBezTo>
                  <a:cubicBezTo>
                    <a:pt x="21" y="124"/>
                    <a:pt x="33" y="139"/>
                    <a:pt x="59" y="139"/>
                  </a:cubicBezTo>
                  <a:cubicBezTo>
                    <a:pt x="86" y="139"/>
                    <a:pt x="99" y="124"/>
                    <a:pt x="99" y="96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120" y="137"/>
                    <a:pt x="99" y="158"/>
                    <a:pt x="57" y="158"/>
                  </a:cubicBezTo>
                  <a:cubicBezTo>
                    <a:pt x="19" y="158"/>
                    <a:pt x="0" y="138"/>
                    <a:pt x="0" y="96"/>
                  </a:cubicBez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3" name="Freeform 99"/>
            <p:cNvSpPr>
              <a:spLocks noChangeArrowheads="1"/>
            </p:cNvSpPr>
            <p:nvPr/>
          </p:nvSpPr>
          <p:spPr bwMode="auto">
            <a:xfrm>
              <a:off x="2421040" y="2434625"/>
              <a:ext cx="44464" cy="68550"/>
            </a:xfrm>
            <a:custGeom>
              <a:avLst/>
              <a:gdLst>
                <a:gd name="T0" fmla="*/ 0 w 105"/>
                <a:gd name="T1" fmla="*/ 3 h 161"/>
                <a:gd name="T2" fmla="*/ 0 w 105"/>
                <a:gd name="T3" fmla="*/ 3 h 161"/>
                <a:gd name="T4" fmla="*/ 18 w 105"/>
                <a:gd name="T5" fmla="*/ 3 h 161"/>
                <a:gd name="T6" fmla="*/ 18 w 105"/>
                <a:gd name="T7" fmla="*/ 20 h 161"/>
                <a:gd name="T8" fmla="*/ 55 w 105"/>
                <a:gd name="T9" fmla="*/ 0 h 161"/>
                <a:gd name="T10" fmla="*/ 104 w 105"/>
                <a:gd name="T11" fmla="*/ 59 h 161"/>
                <a:gd name="T12" fmla="*/ 55 w 105"/>
                <a:gd name="T13" fmla="*/ 118 h 161"/>
                <a:gd name="T14" fmla="*/ 18 w 105"/>
                <a:gd name="T15" fmla="*/ 102 h 161"/>
                <a:gd name="T16" fmla="*/ 18 w 105"/>
                <a:gd name="T17" fmla="*/ 160 h 161"/>
                <a:gd name="T18" fmla="*/ 0 w 105"/>
                <a:gd name="T19" fmla="*/ 160 h 161"/>
                <a:gd name="T20" fmla="*/ 0 w 105"/>
                <a:gd name="T21" fmla="*/ 3 h 161"/>
                <a:gd name="T22" fmla="*/ 51 w 105"/>
                <a:gd name="T23" fmla="*/ 102 h 161"/>
                <a:gd name="T24" fmla="*/ 51 w 105"/>
                <a:gd name="T25" fmla="*/ 102 h 161"/>
                <a:gd name="T26" fmla="*/ 84 w 105"/>
                <a:gd name="T27" fmla="*/ 58 h 161"/>
                <a:gd name="T28" fmla="*/ 51 w 105"/>
                <a:gd name="T29" fmla="*/ 16 h 161"/>
                <a:gd name="T30" fmla="*/ 18 w 105"/>
                <a:gd name="T31" fmla="*/ 60 h 161"/>
                <a:gd name="T32" fmla="*/ 51 w 105"/>
                <a:gd name="T33" fmla="*/ 10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61">
                  <a:moveTo>
                    <a:pt x="0" y="3"/>
                  </a:moveTo>
                  <a:lnTo>
                    <a:pt x="0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8" y="6"/>
                    <a:pt x="39" y="0"/>
                    <a:pt x="55" y="0"/>
                  </a:cubicBezTo>
                  <a:cubicBezTo>
                    <a:pt x="84" y="0"/>
                    <a:pt x="104" y="23"/>
                    <a:pt x="104" y="59"/>
                  </a:cubicBezTo>
                  <a:cubicBezTo>
                    <a:pt x="104" y="96"/>
                    <a:pt x="84" y="118"/>
                    <a:pt x="55" y="118"/>
                  </a:cubicBezTo>
                  <a:cubicBezTo>
                    <a:pt x="39" y="118"/>
                    <a:pt x="28" y="113"/>
                    <a:pt x="18" y="102"/>
                  </a:cubicBezTo>
                  <a:cubicBezTo>
                    <a:pt x="18" y="160"/>
                    <a:pt x="18" y="160"/>
                    <a:pt x="18" y="160"/>
                  </a:cubicBezTo>
                  <a:cubicBezTo>
                    <a:pt x="0" y="160"/>
                    <a:pt x="0" y="160"/>
                    <a:pt x="0" y="160"/>
                  </a:cubicBezTo>
                  <a:lnTo>
                    <a:pt x="0" y="3"/>
                  </a:lnTo>
                  <a:close/>
                  <a:moveTo>
                    <a:pt x="51" y="102"/>
                  </a:moveTo>
                  <a:lnTo>
                    <a:pt x="51" y="102"/>
                  </a:lnTo>
                  <a:cubicBezTo>
                    <a:pt x="72" y="102"/>
                    <a:pt x="84" y="86"/>
                    <a:pt x="84" y="58"/>
                  </a:cubicBezTo>
                  <a:cubicBezTo>
                    <a:pt x="84" y="32"/>
                    <a:pt x="72" y="16"/>
                    <a:pt x="51" y="16"/>
                  </a:cubicBezTo>
                  <a:cubicBezTo>
                    <a:pt x="30" y="16"/>
                    <a:pt x="18" y="32"/>
                    <a:pt x="18" y="60"/>
                  </a:cubicBezTo>
                  <a:cubicBezTo>
                    <a:pt x="18" y="88"/>
                    <a:pt x="29" y="102"/>
                    <a:pt x="51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44" name="Group 1543"/>
          <p:cNvGrpSpPr/>
          <p:nvPr/>
        </p:nvGrpSpPr>
        <p:grpSpPr>
          <a:xfrm>
            <a:off x="2245035" y="3260920"/>
            <a:ext cx="326071" cy="68550"/>
            <a:chOff x="2245035" y="3260920"/>
            <a:chExt cx="326071" cy="68550"/>
          </a:xfrm>
        </p:grpSpPr>
        <p:sp>
          <p:nvSpPr>
            <p:cNvPr id="1545" name="Freeform 100"/>
            <p:cNvSpPr>
              <a:spLocks noChangeArrowheads="1"/>
            </p:cNvSpPr>
            <p:nvPr/>
          </p:nvSpPr>
          <p:spPr bwMode="auto">
            <a:xfrm>
              <a:off x="2245035" y="3260920"/>
              <a:ext cx="57434" cy="68550"/>
            </a:xfrm>
            <a:custGeom>
              <a:avLst/>
              <a:gdLst>
                <a:gd name="T0" fmla="*/ 134 w 135"/>
                <a:gd name="T1" fmla="*/ 100 h 163"/>
                <a:gd name="T2" fmla="*/ 134 w 135"/>
                <a:gd name="T3" fmla="*/ 100 h 163"/>
                <a:gd name="T4" fmla="*/ 69 w 135"/>
                <a:gd name="T5" fmla="*/ 162 h 163"/>
                <a:gd name="T6" fmla="*/ 0 w 135"/>
                <a:gd name="T7" fmla="*/ 78 h 163"/>
                <a:gd name="T8" fmla="*/ 71 w 135"/>
                <a:gd name="T9" fmla="*/ 0 h 163"/>
                <a:gd name="T10" fmla="*/ 132 w 135"/>
                <a:gd name="T11" fmla="*/ 50 h 163"/>
                <a:gd name="T12" fmla="*/ 112 w 135"/>
                <a:gd name="T13" fmla="*/ 50 h 163"/>
                <a:gd name="T14" fmla="*/ 70 w 135"/>
                <a:gd name="T15" fmla="*/ 18 h 163"/>
                <a:gd name="T16" fmla="*/ 21 w 135"/>
                <a:gd name="T17" fmla="*/ 80 h 163"/>
                <a:gd name="T18" fmla="*/ 70 w 135"/>
                <a:gd name="T19" fmla="*/ 143 h 163"/>
                <a:gd name="T20" fmla="*/ 114 w 135"/>
                <a:gd name="T21" fmla="*/ 100 h 163"/>
                <a:gd name="T22" fmla="*/ 134 w 135"/>
                <a:gd name="T23" fmla="*/ 10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3">
                  <a:moveTo>
                    <a:pt x="134" y="100"/>
                  </a:moveTo>
                  <a:lnTo>
                    <a:pt x="134" y="100"/>
                  </a:lnTo>
                  <a:cubicBezTo>
                    <a:pt x="132" y="138"/>
                    <a:pt x="106" y="162"/>
                    <a:pt x="69" y="162"/>
                  </a:cubicBezTo>
                  <a:cubicBezTo>
                    <a:pt x="26" y="162"/>
                    <a:pt x="0" y="131"/>
                    <a:pt x="0" y="78"/>
                  </a:cubicBezTo>
                  <a:cubicBezTo>
                    <a:pt x="0" y="30"/>
                    <a:pt x="27" y="0"/>
                    <a:pt x="71" y="0"/>
                  </a:cubicBezTo>
                  <a:cubicBezTo>
                    <a:pt x="106" y="0"/>
                    <a:pt x="129" y="19"/>
                    <a:pt x="132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08" y="29"/>
                    <a:pt x="94" y="18"/>
                    <a:pt x="70" y="18"/>
                  </a:cubicBezTo>
                  <a:cubicBezTo>
                    <a:pt x="39" y="18"/>
                    <a:pt x="21" y="41"/>
                    <a:pt x="21" y="80"/>
                  </a:cubicBezTo>
                  <a:cubicBezTo>
                    <a:pt x="21" y="119"/>
                    <a:pt x="41" y="143"/>
                    <a:pt x="70" y="143"/>
                  </a:cubicBezTo>
                  <a:cubicBezTo>
                    <a:pt x="95" y="143"/>
                    <a:pt x="112" y="126"/>
                    <a:pt x="114" y="100"/>
                  </a:cubicBezTo>
                  <a:lnTo>
                    <a:pt x="134" y="10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" name="Freeform 101"/>
            <p:cNvSpPr>
              <a:spLocks noChangeArrowheads="1"/>
            </p:cNvSpPr>
            <p:nvPr/>
          </p:nvSpPr>
          <p:spPr bwMode="auto">
            <a:xfrm>
              <a:off x="2309879" y="3260920"/>
              <a:ext cx="9263" cy="64844"/>
            </a:xfrm>
            <a:custGeom>
              <a:avLst/>
              <a:gdLst>
                <a:gd name="T0" fmla="*/ 0 w 21"/>
                <a:gd name="T1" fmla="*/ 0 h 156"/>
                <a:gd name="T2" fmla="*/ 20 w 21"/>
                <a:gd name="T3" fmla="*/ 0 h 156"/>
                <a:gd name="T4" fmla="*/ 20 w 21"/>
                <a:gd name="T5" fmla="*/ 155 h 156"/>
                <a:gd name="T6" fmla="*/ 0 w 21"/>
                <a:gd name="T7" fmla="*/ 155 h 156"/>
                <a:gd name="T8" fmla="*/ 0 w 21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56">
                  <a:moveTo>
                    <a:pt x="0" y="0"/>
                  </a:moveTo>
                  <a:lnTo>
                    <a:pt x="20" y="0"/>
                  </a:lnTo>
                  <a:lnTo>
                    <a:pt x="20" y="155"/>
                  </a:lnTo>
                  <a:lnTo>
                    <a:pt x="0" y="155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" name="Freeform 102"/>
            <p:cNvSpPr>
              <a:spLocks noChangeArrowheads="1"/>
            </p:cNvSpPr>
            <p:nvPr/>
          </p:nvSpPr>
          <p:spPr bwMode="auto">
            <a:xfrm>
              <a:off x="2328406" y="3277595"/>
              <a:ext cx="44464" cy="50022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59 h 120"/>
                <a:gd name="T6" fmla="*/ 53 w 108"/>
                <a:gd name="T7" fmla="*/ 119 h 120"/>
                <a:gd name="T8" fmla="*/ 0 w 108"/>
                <a:gd name="T9" fmla="*/ 59 h 120"/>
                <a:gd name="T10" fmla="*/ 53 w 108"/>
                <a:gd name="T11" fmla="*/ 0 h 120"/>
                <a:gd name="T12" fmla="*/ 53 w 108"/>
                <a:gd name="T13" fmla="*/ 102 h 120"/>
                <a:gd name="T14" fmla="*/ 53 w 108"/>
                <a:gd name="T15" fmla="*/ 102 h 120"/>
                <a:gd name="T16" fmla="*/ 87 w 108"/>
                <a:gd name="T17" fmla="*/ 59 h 120"/>
                <a:gd name="T18" fmla="*/ 53 w 108"/>
                <a:gd name="T19" fmla="*/ 17 h 120"/>
                <a:gd name="T20" fmla="*/ 19 w 108"/>
                <a:gd name="T21" fmla="*/ 59 h 120"/>
                <a:gd name="T22" fmla="*/ 53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7" y="22"/>
                    <a:pt x="107" y="59"/>
                  </a:cubicBezTo>
                  <a:cubicBezTo>
                    <a:pt x="107" y="97"/>
                    <a:pt x="87" y="119"/>
                    <a:pt x="53" y="119"/>
                  </a:cubicBezTo>
                  <a:cubicBezTo>
                    <a:pt x="20" y="119"/>
                    <a:pt x="0" y="97"/>
                    <a:pt x="0" y="59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7"/>
                    <a:pt x="87" y="59"/>
                  </a:cubicBezTo>
                  <a:cubicBezTo>
                    <a:pt x="87" y="31"/>
                    <a:pt x="75" y="17"/>
                    <a:pt x="53" y="17"/>
                  </a:cubicBezTo>
                  <a:cubicBezTo>
                    <a:pt x="31" y="17"/>
                    <a:pt x="19" y="31"/>
                    <a:pt x="19" y="59"/>
                  </a:cubicBezTo>
                  <a:cubicBezTo>
                    <a:pt x="19" y="87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8" name="Freeform 103"/>
            <p:cNvSpPr>
              <a:spLocks noChangeArrowheads="1"/>
            </p:cNvSpPr>
            <p:nvPr/>
          </p:nvSpPr>
          <p:spPr bwMode="auto">
            <a:xfrm>
              <a:off x="2382133" y="3279447"/>
              <a:ext cx="40759" cy="48170"/>
            </a:xfrm>
            <a:custGeom>
              <a:avLst/>
              <a:gdLst>
                <a:gd name="T0" fmla="*/ 20 w 95"/>
                <a:gd name="T1" fmla="*/ 68 h 116"/>
                <a:gd name="T2" fmla="*/ 20 w 95"/>
                <a:gd name="T3" fmla="*/ 68 h 116"/>
                <a:gd name="T4" fmla="*/ 42 w 95"/>
                <a:gd name="T5" fmla="*/ 98 h 116"/>
                <a:gd name="T6" fmla="*/ 75 w 95"/>
                <a:gd name="T7" fmla="*/ 59 h 116"/>
                <a:gd name="T8" fmla="*/ 75 w 95"/>
                <a:gd name="T9" fmla="*/ 0 h 116"/>
                <a:gd name="T10" fmla="*/ 94 w 95"/>
                <a:gd name="T11" fmla="*/ 0 h 116"/>
                <a:gd name="T12" fmla="*/ 94 w 95"/>
                <a:gd name="T13" fmla="*/ 112 h 116"/>
                <a:gd name="T14" fmla="*/ 76 w 95"/>
                <a:gd name="T15" fmla="*/ 112 h 116"/>
                <a:gd name="T16" fmla="*/ 76 w 95"/>
                <a:gd name="T17" fmla="*/ 95 h 116"/>
                <a:gd name="T18" fmla="*/ 39 w 95"/>
                <a:gd name="T19" fmla="*/ 115 h 116"/>
                <a:gd name="T20" fmla="*/ 5 w 95"/>
                <a:gd name="T21" fmla="*/ 99 h 116"/>
                <a:gd name="T22" fmla="*/ 0 w 95"/>
                <a:gd name="T23" fmla="*/ 72 h 116"/>
                <a:gd name="T24" fmla="*/ 0 w 95"/>
                <a:gd name="T25" fmla="*/ 67 h 116"/>
                <a:gd name="T26" fmla="*/ 0 w 95"/>
                <a:gd name="T27" fmla="*/ 0 h 116"/>
                <a:gd name="T28" fmla="*/ 20 w 95"/>
                <a:gd name="T29" fmla="*/ 0 h 116"/>
                <a:gd name="T30" fmla="*/ 20 w 95"/>
                <a:gd name="T31" fmla="*/ 6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6">
                  <a:moveTo>
                    <a:pt x="20" y="68"/>
                  </a:moveTo>
                  <a:lnTo>
                    <a:pt x="20" y="68"/>
                  </a:lnTo>
                  <a:cubicBezTo>
                    <a:pt x="20" y="89"/>
                    <a:pt x="24" y="98"/>
                    <a:pt x="42" y="98"/>
                  </a:cubicBezTo>
                  <a:cubicBezTo>
                    <a:pt x="64" y="98"/>
                    <a:pt x="75" y="84"/>
                    <a:pt x="75" y="59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2"/>
                    <a:pt x="94" y="112"/>
                    <a:pt x="94" y="112"/>
                  </a:cubicBezTo>
                  <a:cubicBezTo>
                    <a:pt x="76" y="112"/>
                    <a:pt x="76" y="112"/>
                    <a:pt x="76" y="112"/>
                  </a:cubicBezTo>
                  <a:cubicBezTo>
                    <a:pt x="76" y="95"/>
                    <a:pt x="76" y="95"/>
                    <a:pt x="76" y="95"/>
                  </a:cubicBezTo>
                  <a:cubicBezTo>
                    <a:pt x="68" y="107"/>
                    <a:pt x="55" y="115"/>
                    <a:pt x="39" y="115"/>
                  </a:cubicBezTo>
                  <a:cubicBezTo>
                    <a:pt x="23" y="115"/>
                    <a:pt x="11" y="108"/>
                    <a:pt x="5" y="99"/>
                  </a:cubicBezTo>
                  <a:cubicBezTo>
                    <a:pt x="1" y="92"/>
                    <a:pt x="0" y="83"/>
                    <a:pt x="0" y="72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lnTo>
                    <a:pt x="20" y="6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9" name="Freeform 104"/>
            <p:cNvSpPr>
              <a:spLocks noChangeArrowheads="1"/>
            </p:cNvSpPr>
            <p:nvPr/>
          </p:nvSpPr>
          <p:spPr bwMode="auto">
            <a:xfrm>
              <a:off x="2432156" y="3260920"/>
              <a:ext cx="44464" cy="66696"/>
            </a:xfrm>
            <a:custGeom>
              <a:avLst/>
              <a:gdLst>
                <a:gd name="T0" fmla="*/ 103 w 104"/>
                <a:gd name="T1" fmla="*/ 155 h 159"/>
                <a:gd name="T2" fmla="*/ 103 w 104"/>
                <a:gd name="T3" fmla="*/ 155 h 159"/>
                <a:gd name="T4" fmla="*/ 85 w 104"/>
                <a:gd name="T5" fmla="*/ 155 h 159"/>
                <a:gd name="T6" fmla="*/ 85 w 104"/>
                <a:gd name="T7" fmla="*/ 140 h 159"/>
                <a:gd name="T8" fmla="*/ 49 w 104"/>
                <a:gd name="T9" fmla="*/ 158 h 159"/>
                <a:gd name="T10" fmla="*/ 0 w 104"/>
                <a:gd name="T11" fmla="*/ 99 h 159"/>
                <a:gd name="T12" fmla="*/ 49 w 104"/>
                <a:gd name="T13" fmla="*/ 39 h 159"/>
                <a:gd name="T14" fmla="*/ 85 w 104"/>
                <a:gd name="T15" fmla="*/ 57 h 159"/>
                <a:gd name="T16" fmla="*/ 85 w 104"/>
                <a:gd name="T17" fmla="*/ 0 h 159"/>
                <a:gd name="T18" fmla="*/ 103 w 104"/>
                <a:gd name="T19" fmla="*/ 0 h 159"/>
                <a:gd name="T20" fmla="*/ 103 w 104"/>
                <a:gd name="T21" fmla="*/ 155 h 159"/>
                <a:gd name="T22" fmla="*/ 52 w 104"/>
                <a:gd name="T23" fmla="*/ 56 h 159"/>
                <a:gd name="T24" fmla="*/ 52 w 104"/>
                <a:gd name="T25" fmla="*/ 56 h 159"/>
                <a:gd name="T26" fmla="*/ 19 w 104"/>
                <a:gd name="T27" fmla="*/ 100 h 159"/>
                <a:gd name="T28" fmla="*/ 53 w 104"/>
                <a:gd name="T29" fmla="*/ 141 h 159"/>
                <a:gd name="T30" fmla="*/ 85 w 104"/>
                <a:gd name="T31" fmla="*/ 98 h 159"/>
                <a:gd name="T32" fmla="*/ 52 w 104"/>
                <a:gd name="T33" fmla="*/ 5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9">
                  <a:moveTo>
                    <a:pt x="103" y="155"/>
                  </a:moveTo>
                  <a:lnTo>
                    <a:pt x="103" y="155"/>
                  </a:lnTo>
                  <a:cubicBezTo>
                    <a:pt x="85" y="155"/>
                    <a:pt x="85" y="155"/>
                    <a:pt x="85" y="155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76" y="152"/>
                    <a:pt x="63" y="158"/>
                    <a:pt x="49" y="158"/>
                  </a:cubicBezTo>
                  <a:cubicBezTo>
                    <a:pt x="19" y="158"/>
                    <a:pt x="0" y="136"/>
                    <a:pt x="0" y="99"/>
                  </a:cubicBezTo>
                  <a:cubicBezTo>
                    <a:pt x="0" y="62"/>
                    <a:pt x="19" y="39"/>
                    <a:pt x="49" y="39"/>
                  </a:cubicBezTo>
                  <a:cubicBezTo>
                    <a:pt x="64" y="39"/>
                    <a:pt x="76" y="45"/>
                    <a:pt x="85" y="57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5"/>
                  </a:lnTo>
                  <a:close/>
                  <a:moveTo>
                    <a:pt x="52" y="56"/>
                  </a:moveTo>
                  <a:lnTo>
                    <a:pt x="52" y="56"/>
                  </a:lnTo>
                  <a:cubicBezTo>
                    <a:pt x="32" y="56"/>
                    <a:pt x="19" y="71"/>
                    <a:pt x="19" y="100"/>
                  </a:cubicBezTo>
                  <a:cubicBezTo>
                    <a:pt x="19" y="125"/>
                    <a:pt x="32" y="141"/>
                    <a:pt x="53" y="141"/>
                  </a:cubicBezTo>
                  <a:cubicBezTo>
                    <a:pt x="74" y="141"/>
                    <a:pt x="85" y="126"/>
                    <a:pt x="85" y="98"/>
                  </a:cubicBezTo>
                  <a:cubicBezTo>
                    <a:pt x="85" y="70"/>
                    <a:pt x="75" y="56"/>
                    <a:pt x="52" y="5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0" name="Freeform 105"/>
            <p:cNvSpPr>
              <a:spLocks noChangeArrowheads="1"/>
            </p:cNvSpPr>
            <p:nvPr/>
          </p:nvSpPr>
          <p:spPr bwMode="auto">
            <a:xfrm>
              <a:off x="2517379" y="3273889"/>
              <a:ext cx="53727" cy="53727"/>
            </a:xfrm>
            <a:custGeom>
              <a:avLst/>
              <a:gdLst>
                <a:gd name="T0" fmla="*/ 70 w 126"/>
                <a:gd name="T1" fmla="*/ 57 h 129"/>
                <a:gd name="T2" fmla="*/ 125 w 126"/>
                <a:gd name="T3" fmla="*/ 57 h 129"/>
                <a:gd name="T4" fmla="*/ 125 w 126"/>
                <a:gd name="T5" fmla="*/ 71 h 129"/>
                <a:gd name="T6" fmla="*/ 70 w 126"/>
                <a:gd name="T7" fmla="*/ 71 h 129"/>
                <a:gd name="T8" fmla="*/ 70 w 126"/>
                <a:gd name="T9" fmla="*/ 128 h 129"/>
                <a:gd name="T10" fmla="*/ 55 w 126"/>
                <a:gd name="T11" fmla="*/ 128 h 129"/>
                <a:gd name="T12" fmla="*/ 55 w 126"/>
                <a:gd name="T13" fmla="*/ 71 h 129"/>
                <a:gd name="T14" fmla="*/ 0 w 126"/>
                <a:gd name="T15" fmla="*/ 71 h 129"/>
                <a:gd name="T16" fmla="*/ 0 w 126"/>
                <a:gd name="T17" fmla="*/ 57 h 129"/>
                <a:gd name="T18" fmla="*/ 55 w 126"/>
                <a:gd name="T19" fmla="*/ 57 h 129"/>
                <a:gd name="T20" fmla="*/ 55 w 126"/>
                <a:gd name="T21" fmla="*/ 0 h 129"/>
                <a:gd name="T22" fmla="*/ 70 w 126"/>
                <a:gd name="T23" fmla="*/ 0 h 129"/>
                <a:gd name="T24" fmla="*/ 70 w 126"/>
                <a:gd name="T25" fmla="*/ 57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6" h="129">
                  <a:moveTo>
                    <a:pt x="70" y="57"/>
                  </a:moveTo>
                  <a:lnTo>
                    <a:pt x="125" y="57"/>
                  </a:lnTo>
                  <a:lnTo>
                    <a:pt x="125" y="71"/>
                  </a:lnTo>
                  <a:lnTo>
                    <a:pt x="70" y="71"/>
                  </a:lnTo>
                  <a:lnTo>
                    <a:pt x="70" y="128"/>
                  </a:lnTo>
                  <a:lnTo>
                    <a:pt x="55" y="128"/>
                  </a:lnTo>
                  <a:lnTo>
                    <a:pt x="55" y="71"/>
                  </a:lnTo>
                  <a:lnTo>
                    <a:pt x="0" y="71"/>
                  </a:lnTo>
                  <a:lnTo>
                    <a:pt x="0" y="57"/>
                  </a:lnTo>
                  <a:lnTo>
                    <a:pt x="55" y="57"/>
                  </a:lnTo>
                  <a:lnTo>
                    <a:pt x="55" y="0"/>
                  </a:lnTo>
                  <a:lnTo>
                    <a:pt x="70" y="0"/>
                  </a:lnTo>
                  <a:lnTo>
                    <a:pt x="70" y="57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51" name="Group 1550"/>
          <p:cNvGrpSpPr/>
          <p:nvPr/>
        </p:nvGrpSpPr>
        <p:grpSpPr>
          <a:xfrm>
            <a:off x="2295058" y="4246545"/>
            <a:ext cx="229731" cy="194532"/>
            <a:chOff x="2295058" y="4246545"/>
            <a:chExt cx="229731" cy="194532"/>
          </a:xfrm>
        </p:grpSpPr>
        <p:sp>
          <p:nvSpPr>
            <p:cNvPr id="1552" name="Freeform 106"/>
            <p:cNvSpPr>
              <a:spLocks noChangeArrowheads="1"/>
            </p:cNvSpPr>
            <p:nvPr/>
          </p:nvSpPr>
          <p:spPr bwMode="auto">
            <a:xfrm>
              <a:off x="2295058" y="4246545"/>
              <a:ext cx="57432" cy="68550"/>
            </a:xfrm>
            <a:custGeom>
              <a:avLst/>
              <a:gdLst>
                <a:gd name="T0" fmla="*/ 134 w 135"/>
                <a:gd name="T1" fmla="*/ 101 h 163"/>
                <a:gd name="T2" fmla="*/ 134 w 135"/>
                <a:gd name="T3" fmla="*/ 101 h 163"/>
                <a:gd name="T4" fmla="*/ 68 w 135"/>
                <a:gd name="T5" fmla="*/ 162 h 163"/>
                <a:gd name="T6" fmla="*/ 0 w 135"/>
                <a:gd name="T7" fmla="*/ 79 h 163"/>
                <a:gd name="T8" fmla="*/ 71 w 135"/>
                <a:gd name="T9" fmla="*/ 0 h 163"/>
                <a:gd name="T10" fmla="*/ 133 w 135"/>
                <a:gd name="T11" fmla="*/ 51 h 163"/>
                <a:gd name="T12" fmla="*/ 112 w 135"/>
                <a:gd name="T13" fmla="*/ 51 h 163"/>
                <a:gd name="T14" fmla="*/ 70 w 135"/>
                <a:gd name="T15" fmla="*/ 19 h 163"/>
                <a:gd name="T16" fmla="*/ 21 w 135"/>
                <a:gd name="T17" fmla="*/ 81 h 163"/>
                <a:gd name="T18" fmla="*/ 70 w 135"/>
                <a:gd name="T19" fmla="*/ 143 h 163"/>
                <a:gd name="T20" fmla="*/ 113 w 135"/>
                <a:gd name="T21" fmla="*/ 101 h 163"/>
                <a:gd name="T22" fmla="*/ 134 w 135"/>
                <a:gd name="T23" fmla="*/ 10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3">
                  <a:moveTo>
                    <a:pt x="134" y="101"/>
                  </a:moveTo>
                  <a:lnTo>
                    <a:pt x="134" y="101"/>
                  </a:lnTo>
                  <a:cubicBezTo>
                    <a:pt x="132" y="138"/>
                    <a:pt x="106" y="162"/>
                    <a:pt x="68" y="162"/>
                  </a:cubicBezTo>
                  <a:cubicBezTo>
                    <a:pt x="26" y="162"/>
                    <a:pt x="0" y="132"/>
                    <a:pt x="0" y="79"/>
                  </a:cubicBezTo>
                  <a:cubicBezTo>
                    <a:pt x="0" y="31"/>
                    <a:pt x="27" y="0"/>
                    <a:pt x="71" y="0"/>
                  </a:cubicBezTo>
                  <a:cubicBezTo>
                    <a:pt x="106" y="0"/>
                    <a:pt x="129" y="20"/>
                    <a:pt x="133" y="51"/>
                  </a:cubicBezTo>
                  <a:cubicBezTo>
                    <a:pt x="112" y="51"/>
                    <a:pt x="112" y="51"/>
                    <a:pt x="112" y="51"/>
                  </a:cubicBezTo>
                  <a:cubicBezTo>
                    <a:pt x="108" y="30"/>
                    <a:pt x="93" y="19"/>
                    <a:pt x="70" y="19"/>
                  </a:cubicBezTo>
                  <a:cubicBezTo>
                    <a:pt x="39" y="19"/>
                    <a:pt x="21" y="41"/>
                    <a:pt x="21" y="81"/>
                  </a:cubicBezTo>
                  <a:cubicBezTo>
                    <a:pt x="21" y="120"/>
                    <a:pt x="40" y="143"/>
                    <a:pt x="70" y="143"/>
                  </a:cubicBezTo>
                  <a:cubicBezTo>
                    <a:pt x="95" y="143"/>
                    <a:pt x="112" y="127"/>
                    <a:pt x="113" y="101"/>
                  </a:cubicBezTo>
                  <a:lnTo>
                    <a:pt x="134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3" name="Freeform 107"/>
            <p:cNvSpPr>
              <a:spLocks noChangeArrowheads="1"/>
            </p:cNvSpPr>
            <p:nvPr/>
          </p:nvSpPr>
          <p:spPr bwMode="auto">
            <a:xfrm>
              <a:off x="2359901" y="4248398"/>
              <a:ext cx="9264" cy="64843"/>
            </a:xfrm>
            <a:custGeom>
              <a:avLst/>
              <a:gdLst>
                <a:gd name="T0" fmla="*/ 0 w 21"/>
                <a:gd name="T1" fmla="*/ 0 h 155"/>
                <a:gd name="T2" fmla="*/ 20 w 21"/>
                <a:gd name="T3" fmla="*/ 0 h 155"/>
                <a:gd name="T4" fmla="*/ 20 w 21"/>
                <a:gd name="T5" fmla="*/ 154 h 155"/>
                <a:gd name="T6" fmla="*/ 0 w 21"/>
                <a:gd name="T7" fmla="*/ 154 h 155"/>
                <a:gd name="T8" fmla="*/ 0 w 21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55">
                  <a:moveTo>
                    <a:pt x="0" y="0"/>
                  </a:moveTo>
                  <a:lnTo>
                    <a:pt x="20" y="0"/>
                  </a:lnTo>
                  <a:lnTo>
                    <a:pt x="20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4" name="Freeform 108"/>
            <p:cNvSpPr>
              <a:spLocks noChangeArrowheads="1"/>
            </p:cNvSpPr>
            <p:nvPr/>
          </p:nvSpPr>
          <p:spPr bwMode="auto">
            <a:xfrm>
              <a:off x="2378428" y="4265072"/>
              <a:ext cx="44464" cy="50023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60 h 120"/>
                <a:gd name="T6" fmla="*/ 54 w 108"/>
                <a:gd name="T7" fmla="*/ 119 h 120"/>
                <a:gd name="T8" fmla="*/ 0 w 108"/>
                <a:gd name="T9" fmla="*/ 60 h 120"/>
                <a:gd name="T10" fmla="*/ 53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7 w 108"/>
                <a:gd name="T17" fmla="*/ 60 h 120"/>
                <a:gd name="T18" fmla="*/ 54 w 108"/>
                <a:gd name="T19" fmla="*/ 17 h 120"/>
                <a:gd name="T20" fmla="*/ 19 w 108"/>
                <a:gd name="T21" fmla="*/ 60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7" y="22"/>
                    <a:pt x="107" y="60"/>
                  </a:cubicBezTo>
                  <a:cubicBezTo>
                    <a:pt x="107" y="97"/>
                    <a:pt x="87" y="119"/>
                    <a:pt x="54" y="119"/>
                  </a:cubicBezTo>
                  <a:cubicBezTo>
                    <a:pt x="19" y="119"/>
                    <a:pt x="0" y="97"/>
                    <a:pt x="0" y="60"/>
                  </a:cubicBezTo>
                  <a:cubicBezTo>
                    <a:pt x="0" y="22"/>
                    <a:pt x="19" y="0"/>
                    <a:pt x="53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7" y="88"/>
                    <a:pt x="87" y="60"/>
                  </a:cubicBezTo>
                  <a:cubicBezTo>
                    <a:pt x="87" y="32"/>
                    <a:pt x="76" y="17"/>
                    <a:pt x="54" y="17"/>
                  </a:cubicBezTo>
                  <a:cubicBezTo>
                    <a:pt x="31" y="17"/>
                    <a:pt x="19" y="32"/>
                    <a:pt x="19" y="60"/>
                  </a:cubicBezTo>
                  <a:cubicBezTo>
                    <a:pt x="19" y="88"/>
                    <a:pt x="31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5" name="Freeform 109"/>
            <p:cNvSpPr>
              <a:spLocks noChangeArrowheads="1"/>
            </p:cNvSpPr>
            <p:nvPr/>
          </p:nvSpPr>
          <p:spPr bwMode="auto">
            <a:xfrm>
              <a:off x="2432156" y="4266925"/>
              <a:ext cx="38906" cy="48170"/>
            </a:xfrm>
            <a:custGeom>
              <a:avLst/>
              <a:gdLst>
                <a:gd name="T0" fmla="*/ 19 w 94"/>
                <a:gd name="T1" fmla="*/ 67 h 114"/>
                <a:gd name="T2" fmla="*/ 19 w 94"/>
                <a:gd name="T3" fmla="*/ 67 h 114"/>
                <a:gd name="T4" fmla="*/ 41 w 94"/>
                <a:gd name="T5" fmla="*/ 96 h 114"/>
                <a:gd name="T6" fmla="*/ 75 w 94"/>
                <a:gd name="T7" fmla="*/ 59 h 114"/>
                <a:gd name="T8" fmla="*/ 75 w 94"/>
                <a:gd name="T9" fmla="*/ 0 h 114"/>
                <a:gd name="T10" fmla="*/ 93 w 94"/>
                <a:gd name="T11" fmla="*/ 0 h 114"/>
                <a:gd name="T12" fmla="*/ 93 w 94"/>
                <a:gd name="T13" fmla="*/ 111 h 114"/>
                <a:gd name="T14" fmla="*/ 76 w 94"/>
                <a:gd name="T15" fmla="*/ 111 h 114"/>
                <a:gd name="T16" fmla="*/ 76 w 94"/>
                <a:gd name="T17" fmla="*/ 94 h 114"/>
                <a:gd name="T18" fmla="*/ 38 w 94"/>
                <a:gd name="T19" fmla="*/ 113 h 114"/>
                <a:gd name="T20" fmla="*/ 5 w 94"/>
                <a:gd name="T21" fmla="*/ 99 h 114"/>
                <a:gd name="T22" fmla="*/ 0 w 94"/>
                <a:gd name="T23" fmla="*/ 71 h 114"/>
                <a:gd name="T24" fmla="*/ 0 w 94"/>
                <a:gd name="T25" fmla="*/ 66 h 114"/>
                <a:gd name="T26" fmla="*/ 0 w 94"/>
                <a:gd name="T27" fmla="*/ 0 h 114"/>
                <a:gd name="T28" fmla="*/ 19 w 94"/>
                <a:gd name="T29" fmla="*/ 0 h 114"/>
                <a:gd name="T30" fmla="*/ 19 w 94"/>
                <a:gd name="T31" fmla="*/ 67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4">
                  <a:moveTo>
                    <a:pt x="19" y="67"/>
                  </a:moveTo>
                  <a:lnTo>
                    <a:pt x="19" y="67"/>
                  </a:lnTo>
                  <a:cubicBezTo>
                    <a:pt x="19" y="88"/>
                    <a:pt x="24" y="96"/>
                    <a:pt x="41" y="96"/>
                  </a:cubicBezTo>
                  <a:cubicBezTo>
                    <a:pt x="63" y="96"/>
                    <a:pt x="75" y="84"/>
                    <a:pt x="75" y="59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111"/>
                    <a:pt x="93" y="111"/>
                    <a:pt x="93" y="111"/>
                  </a:cubicBezTo>
                  <a:cubicBezTo>
                    <a:pt x="76" y="111"/>
                    <a:pt x="76" y="111"/>
                    <a:pt x="76" y="111"/>
                  </a:cubicBezTo>
                  <a:cubicBezTo>
                    <a:pt x="76" y="94"/>
                    <a:pt x="76" y="94"/>
                    <a:pt x="76" y="94"/>
                  </a:cubicBezTo>
                  <a:cubicBezTo>
                    <a:pt x="67" y="107"/>
                    <a:pt x="56" y="113"/>
                    <a:pt x="38" y="113"/>
                  </a:cubicBezTo>
                  <a:cubicBezTo>
                    <a:pt x="23" y="113"/>
                    <a:pt x="11" y="108"/>
                    <a:pt x="5" y="99"/>
                  </a:cubicBezTo>
                  <a:cubicBezTo>
                    <a:pt x="1" y="91"/>
                    <a:pt x="0" y="83"/>
                    <a:pt x="0" y="71"/>
                  </a:cubicBezTo>
                  <a:cubicBezTo>
                    <a:pt x="0" y="69"/>
                    <a:pt x="0" y="68"/>
                    <a:pt x="0" y="6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7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" name="Freeform 110"/>
            <p:cNvSpPr>
              <a:spLocks noChangeArrowheads="1"/>
            </p:cNvSpPr>
            <p:nvPr/>
          </p:nvSpPr>
          <p:spPr bwMode="auto">
            <a:xfrm>
              <a:off x="2480325" y="4248398"/>
              <a:ext cx="44464" cy="66696"/>
            </a:xfrm>
            <a:custGeom>
              <a:avLst/>
              <a:gdLst>
                <a:gd name="T0" fmla="*/ 103 w 104"/>
                <a:gd name="T1" fmla="*/ 154 h 158"/>
                <a:gd name="T2" fmla="*/ 103 w 104"/>
                <a:gd name="T3" fmla="*/ 154 h 158"/>
                <a:gd name="T4" fmla="*/ 86 w 104"/>
                <a:gd name="T5" fmla="*/ 154 h 158"/>
                <a:gd name="T6" fmla="*/ 86 w 104"/>
                <a:gd name="T7" fmla="*/ 139 h 158"/>
                <a:gd name="T8" fmla="*/ 49 w 104"/>
                <a:gd name="T9" fmla="*/ 157 h 158"/>
                <a:gd name="T10" fmla="*/ 0 w 104"/>
                <a:gd name="T11" fmla="*/ 99 h 158"/>
                <a:gd name="T12" fmla="*/ 49 w 104"/>
                <a:gd name="T13" fmla="*/ 38 h 158"/>
                <a:gd name="T14" fmla="*/ 86 w 104"/>
                <a:gd name="T15" fmla="*/ 56 h 158"/>
                <a:gd name="T16" fmla="*/ 86 w 104"/>
                <a:gd name="T17" fmla="*/ 0 h 158"/>
                <a:gd name="T18" fmla="*/ 103 w 104"/>
                <a:gd name="T19" fmla="*/ 0 h 158"/>
                <a:gd name="T20" fmla="*/ 103 w 104"/>
                <a:gd name="T21" fmla="*/ 154 h 158"/>
                <a:gd name="T22" fmla="*/ 53 w 104"/>
                <a:gd name="T23" fmla="*/ 55 h 158"/>
                <a:gd name="T24" fmla="*/ 53 w 104"/>
                <a:gd name="T25" fmla="*/ 55 h 158"/>
                <a:gd name="T26" fmla="*/ 20 w 104"/>
                <a:gd name="T27" fmla="*/ 100 h 158"/>
                <a:gd name="T28" fmla="*/ 53 w 104"/>
                <a:gd name="T29" fmla="*/ 140 h 158"/>
                <a:gd name="T30" fmla="*/ 87 w 104"/>
                <a:gd name="T31" fmla="*/ 97 h 158"/>
                <a:gd name="T32" fmla="*/ 53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4"/>
                  </a:moveTo>
                  <a:lnTo>
                    <a:pt x="103" y="154"/>
                  </a:lnTo>
                  <a:cubicBezTo>
                    <a:pt x="86" y="154"/>
                    <a:pt x="86" y="154"/>
                    <a:pt x="86" y="154"/>
                  </a:cubicBezTo>
                  <a:cubicBezTo>
                    <a:pt x="86" y="139"/>
                    <a:pt x="86" y="139"/>
                    <a:pt x="86" y="139"/>
                  </a:cubicBezTo>
                  <a:cubicBezTo>
                    <a:pt x="76" y="152"/>
                    <a:pt x="64" y="157"/>
                    <a:pt x="49" y="157"/>
                  </a:cubicBezTo>
                  <a:cubicBezTo>
                    <a:pt x="20" y="157"/>
                    <a:pt x="0" y="135"/>
                    <a:pt x="0" y="99"/>
                  </a:cubicBezTo>
                  <a:cubicBezTo>
                    <a:pt x="0" y="61"/>
                    <a:pt x="20" y="38"/>
                    <a:pt x="49" y="38"/>
                  </a:cubicBezTo>
                  <a:cubicBezTo>
                    <a:pt x="65" y="38"/>
                    <a:pt x="77" y="45"/>
                    <a:pt x="86" y="56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4"/>
                  </a:lnTo>
                  <a:close/>
                  <a:moveTo>
                    <a:pt x="53" y="55"/>
                  </a:moveTo>
                  <a:lnTo>
                    <a:pt x="53" y="55"/>
                  </a:lnTo>
                  <a:cubicBezTo>
                    <a:pt x="33" y="55"/>
                    <a:pt x="20" y="71"/>
                    <a:pt x="20" y="100"/>
                  </a:cubicBezTo>
                  <a:cubicBezTo>
                    <a:pt x="20" y="125"/>
                    <a:pt x="33" y="140"/>
                    <a:pt x="53" y="140"/>
                  </a:cubicBezTo>
                  <a:cubicBezTo>
                    <a:pt x="74" y="140"/>
                    <a:pt x="87" y="126"/>
                    <a:pt x="87" y="97"/>
                  </a:cubicBezTo>
                  <a:cubicBezTo>
                    <a:pt x="87" y="70"/>
                    <a:pt x="75" y="55"/>
                    <a:pt x="53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7" name="Freeform 111"/>
            <p:cNvSpPr>
              <a:spLocks noChangeArrowheads="1"/>
            </p:cNvSpPr>
            <p:nvPr/>
          </p:nvSpPr>
          <p:spPr bwMode="auto">
            <a:xfrm>
              <a:off x="2313584" y="4355854"/>
              <a:ext cx="50022" cy="68549"/>
            </a:xfrm>
            <a:custGeom>
              <a:avLst/>
              <a:gdLst>
                <a:gd name="T0" fmla="*/ 19 w 119"/>
                <a:gd name="T1" fmla="*/ 106 h 162"/>
                <a:gd name="T2" fmla="*/ 19 w 119"/>
                <a:gd name="T3" fmla="*/ 106 h 162"/>
                <a:gd name="T4" fmla="*/ 60 w 119"/>
                <a:gd name="T5" fmla="*/ 144 h 162"/>
                <a:gd name="T6" fmla="*/ 98 w 119"/>
                <a:gd name="T7" fmla="*/ 115 h 162"/>
                <a:gd name="T8" fmla="*/ 56 w 119"/>
                <a:gd name="T9" fmla="*/ 87 h 162"/>
                <a:gd name="T10" fmla="*/ 5 w 119"/>
                <a:gd name="T11" fmla="*/ 45 h 162"/>
                <a:gd name="T12" fmla="*/ 59 w 119"/>
                <a:gd name="T13" fmla="*/ 0 h 162"/>
                <a:gd name="T14" fmla="*/ 114 w 119"/>
                <a:gd name="T15" fmla="*/ 49 h 162"/>
                <a:gd name="T16" fmla="*/ 94 w 119"/>
                <a:gd name="T17" fmla="*/ 49 h 162"/>
                <a:gd name="T18" fmla="*/ 58 w 119"/>
                <a:gd name="T19" fmla="*/ 17 h 162"/>
                <a:gd name="T20" fmla="*/ 25 w 119"/>
                <a:gd name="T21" fmla="*/ 42 h 162"/>
                <a:gd name="T22" fmla="*/ 70 w 119"/>
                <a:gd name="T23" fmla="*/ 70 h 162"/>
                <a:gd name="T24" fmla="*/ 106 w 119"/>
                <a:gd name="T25" fmla="*/ 83 h 162"/>
                <a:gd name="T26" fmla="*/ 118 w 119"/>
                <a:gd name="T27" fmla="*/ 112 h 162"/>
                <a:gd name="T28" fmla="*/ 60 w 119"/>
                <a:gd name="T29" fmla="*/ 161 h 162"/>
                <a:gd name="T30" fmla="*/ 0 w 119"/>
                <a:gd name="T31" fmla="*/ 106 h 162"/>
                <a:gd name="T32" fmla="*/ 19 w 119"/>
                <a:gd name="T33" fmla="*/ 106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9" h="162">
                  <a:moveTo>
                    <a:pt x="19" y="106"/>
                  </a:moveTo>
                  <a:lnTo>
                    <a:pt x="19" y="106"/>
                  </a:lnTo>
                  <a:cubicBezTo>
                    <a:pt x="20" y="129"/>
                    <a:pt x="36" y="144"/>
                    <a:pt x="60" y="144"/>
                  </a:cubicBezTo>
                  <a:cubicBezTo>
                    <a:pt x="84" y="144"/>
                    <a:pt x="98" y="132"/>
                    <a:pt x="98" y="115"/>
                  </a:cubicBezTo>
                  <a:cubicBezTo>
                    <a:pt x="98" y="97"/>
                    <a:pt x="84" y="95"/>
                    <a:pt x="56" y="87"/>
                  </a:cubicBezTo>
                  <a:cubicBezTo>
                    <a:pt x="22" y="79"/>
                    <a:pt x="5" y="72"/>
                    <a:pt x="5" y="45"/>
                  </a:cubicBezTo>
                  <a:cubicBezTo>
                    <a:pt x="5" y="19"/>
                    <a:pt x="26" y="0"/>
                    <a:pt x="59" y="0"/>
                  </a:cubicBezTo>
                  <a:cubicBezTo>
                    <a:pt x="93" y="0"/>
                    <a:pt x="114" y="19"/>
                    <a:pt x="114" y="49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3" y="28"/>
                    <a:pt x="80" y="17"/>
                    <a:pt x="58" y="17"/>
                  </a:cubicBezTo>
                  <a:cubicBezTo>
                    <a:pt x="37" y="17"/>
                    <a:pt x="25" y="27"/>
                    <a:pt x="25" y="42"/>
                  </a:cubicBezTo>
                  <a:cubicBezTo>
                    <a:pt x="25" y="61"/>
                    <a:pt x="39" y="62"/>
                    <a:pt x="70" y="70"/>
                  </a:cubicBezTo>
                  <a:cubicBezTo>
                    <a:pt x="86" y="74"/>
                    <a:pt x="97" y="76"/>
                    <a:pt x="106" y="83"/>
                  </a:cubicBezTo>
                  <a:cubicBezTo>
                    <a:pt x="114" y="91"/>
                    <a:pt x="118" y="101"/>
                    <a:pt x="118" y="112"/>
                  </a:cubicBezTo>
                  <a:cubicBezTo>
                    <a:pt x="118" y="143"/>
                    <a:pt x="96" y="161"/>
                    <a:pt x="60" y="161"/>
                  </a:cubicBezTo>
                  <a:cubicBezTo>
                    <a:pt x="22" y="161"/>
                    <a:pt x="1" y="142"/>
                    <a:pt x="0" y="106"/>
                  </a:cubicBezTo>
                  <a:lnTo>
                    <a:pt x="19" y="10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8" name="Freeform 112"/>
            <p:cNvSpPr>
              <a:spLocks noChangeArrowheads="1"/>
            </p:cNvSpPr>
            <p:nvPr/>
          </p:nvSpPr>
          <p:spPr bwMode="auto">
            <a:xfrm>
              <a:off x="2369165" y="4374381"/>
              <a:ext cx="44464" cy="66696"/>
            </a:xfrm>
            <a:custGeom>
              <a:avLst/>
              <a:gdLst>
                <a:gd name="T0" fmla="*/ 103 w 104"/>
                <a:gd name="T1" fmla="*/ 0 h 159"/>
                <a:gd name="T2" fmla="*/ 103 w 104"/>
                <a:gd name="T3" fmla="*/ 0 h 159"/>
                <a:gd name="T4" fmla="*/ 56 w 104"/>
                <a:gd name="T5" fmla="*/ 129 h 159"/>
                <a:gd name="T6" fmla="*/ 23 w 104"/>
                <a:gd name="T7" fmla="*/ 158 h 159"/>
                <a:gd name="T8" fmla="*/ 12 w 104"/>
                <a:gd name="T9" fmla="*/ 156 h 159"/>
                <a:gd name="T10" fmla="*/ 12 w 104"/>
                <a:gd name="T11" fmla="*/ 138 h 159"/>
                <a:gd name="T12" fmla="*/ 23 w 104"/>
                <a:gd name="T13" fmla="*/ 140 h 159"/>
                <a:gd name="T14" fmla="*/ 36 w 104"/>
                <a:gd name="T15" fmla="*/ 131 h 159"/>
                <a:gd name="T16" fmla="*/ 41 w 104"/>
                <a:gd name="T17" fmla="*/ 117 h 159"/>
                <a:gd name="T18" fmla="*/ 0 w 104"/>
                <a:gd name="T19" fmla="*/ 0 h 159"/>
                <a:gd name="T20" fmla="*/ 21 w 104"/>
                <a:gd name="T21" fmla="*/ 0 h 159"/>
                <a:gd name="T22" fmla="*/ 51 w 104"/>
                <a:gd name="T23" fmla="*/ 90 h 159"/>
                <a:gd name="T24" fmla="*/ 82 w 104"/>
                <a:gd name="T25" fmla="*/ 0 h 159"/>
                <a:gd name="T26" fmla="*/ 103 w 104"/>
                <a:gd name="T2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4" h="159">
                  <a:moveTo>
                    <a:pt x="103" y="0"/>
                  </a:moveTo>
                  <a:lnTo>
                    <a:pt x="103" y="0"/>
                  </a:lnTo>
                  <a:cubicBezTo>
                    <a:pt x="56" y="129"/>
                    <a:pt x="56" y="129"/>
                    <a:pt x="56" y="129"/>
                  </a:cubicBezTo>
                  <a:cubicBezTo>
                    <a:pt x="49" y="150"/>
                    <a:pt x="42" y="158"/>
                    <a:pt x="23" y="158"/>
                  </a:cubicBezTo>
                  <a:cubicBezTo>
                    <a:pt x="18" y="158"/>
                    <a:pt x="15" y="157"/>
                    <a:pt x="12" y="156"/>
                  </a:cubicBezTo>
                  <a:cubicBezTo>
                    <a:pt x="12" y="138"/>
                    <a:pt x="12" y="138"/>
                    <a:pt x="12" y="138"/>
                  </a:cubicBezTo>
                  <a:cubicBezTo>
                    <a:pt x="15" y="139"/>
                    <a:pt x="18" y="140"/>
                    <a:pt x="23" y="140"/>
                  </a:cubicBezTo>
                  <a:cubicBezTo>
                    <a:pt x="30" y="140"/>
                    <a:pt x="34" y="137"/>
                    <a:pt x="36" y="131"/>
                  </a:cubicBezTo>
                  <a:cubicBezTo>
                    <a:pt x="41" y="117"/>
                    <a:pt x="41" y="117"/>
                    <a:pt x="41" y="11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82" y="0"/>
                    <a:pt x="82" y="0"/>
                    <a:pt x="82" y="0"/>
                  </a:cubicBezTo>
                  <a:lnTo>
                    <a:pt x="103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9" name="Freeform 113"/>
            <p:cNvSpPr>
              <a:spLocks noChangeArrowheads="1"/>
            </p:cNvSpPr>
            <p:nvPr/>
          </p:nvSpPr>
          <p:spPr bwMode="auto">
            <a:xfrm>
              <a:off x="2419186" y="4372527"/>
              <a:ext cx="40759" cy="48170"/>
            </a:xfrm>
            <a:custGeom>
              <a:avLst/>
              <a:gdLst>
                <a:gd name="T0" fmla="*/ 75 w 95"/>
                <a:gd name="T1" fmla="*/ 45 h 115"/>
                <a:gd name="T2" fmla="*/ 75 w 95"/>
                <a:gd name="T3" fmla="*/ 45 h 115"/>
                <a:gd name="T4" fmla="*/ 53 w 95"/>
                <a:gd name="T5" fmla="*/ 16 h 115"/>
                <a:gd name="T6" fmla="*/ 19 w 95"/>
                <a:gd name="T7" fmla="*/ 51 h 115"/>
                <a:gd name="T8" fmla="*/ 19 w 95"/>
                <a:gd name="T9" fmla="*/ 114 h 115"/>
                <a:gd name="T10" fmla="*/ 0 w 95"/>
                <a:gd name="T11" fmla="*/ 114 h 115"/>
                <a:gd name="T12" fmla="*/ 0 w 95"/>
                <a:gd name="T13" fmla="*/ 3 h 115"/>
                <a:gd name="T14" fmla="*/ 19 w 95"/>
                <a:gd name="T15" fmla="*/ 3 h 115"/>
                <a:gd name="T16" fmla="*/ 19 w 95"/>
                <a:gd name="T17" fmla="*/ 18 h 115"/>
                <a:gd name="T18" fmla="*/ 55 w 95"/>
                <a:gd name="T19" fmla="*/ 0 h 115"/>
                <a:gd name="T20" fmla="*/ 89 w 95"/>
                <a:gd name="T21" fmla="*/ 15 h 115"/>
                <a:gd name="T22" fmla="*/ 94 w 95"/>
                <a:gd name="T23" fmla="*/ 42 h 115"/>
                <a:gd name="T24" fmla="*/ 94 w 95"/>
                <a:gd name="T25" fmla="*/ 48 h 115"/>
                <a:gd name="T26" fmla="*/ 94 w 95"/>
                <a:gd name="T27" fmla="*/ 114 h 115"/>
                <a:gd name="T28" fmla="*/ 75 w 95"/>
                <a:gd name="T29" fmla="*/ 114 h 115"/>
                <a:gd name="T30" fmla="*/ 75 w 95"/>
                <a:gd name="T31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75" y="45"/>
                  </a:moveTo>
                  <a:lnTo>
                    <a:pt x="75" y="45"/>
                  </a:lnTo>
                  <a:cubicBezTo>
                    <a:pt x="75" y="26"/>
                    <a:pt x="70" y="16"/>
                    <a:pt x="53" y="16"/>
                  </a:cubicBezTo>
                  <a:cubicBezTo>
                    <a:pt x="32" y="16"/>
                    <a:pt x="19" y="29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28" y="6"/>
                    <a:pt x="39" y="0"/>
                    <a:pt x="55" y="0"/>
                  </a:cubicBezTo>
                  <a:cubicBezTo>
                    <a:pt x="71" y="0"/>
                    <a:pt x="83" y="5"/>
                    <a:pt x="89" y="15"/>
                  </a:cubicBezTo>
                  <a:cubicBezTo>
                    <a:pt x="94" y="23"/>
                    <a:pt x="94" y="31"/>
                    <a:pt x="94" y="42"/>
                  </a:cubicBezTo>
                  <a:cubicBezTo>
                    <a:pt x="94" y="43"/>
                    <a:pt x="94" y="45"/>
                    <a:pt x="94" y="48"/>
                  </a:cubicBezTo>
                  <a:cubicBezTo>
                    <a:pt x="94" y="114"/>
                    <a:pt x="94" y="114"/>
                    <a:pt x="94" y="114"/>
                  </a:cubicBezTo>
                  <a:cubicBezTo>
                    <a:pt x="75" y="114"/>
                    <a:pt x="75" y="114"/>
                    <a:pt x="75" y="114"/>
                  </a:cubicBezTo>
                  <a:lnTo>
                    <a:pt x="75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0" name="Freeform 114"/>
            <p:cNvSpPr>
              <a:spLocks noChangeArrowheads="1"/>
            </p:cNvSpPr>
            <p:nvPr/>
          </p:nvSpPr>
          <p:spPr bwMode="auto">
            <a:xfrm>
              <a:off x="2467356" y="4372527"/>
              <a:ext cx="40759" cy="50023"/>
            </a:xfrm>
            <a:custGeom>
              <a:avLst/>
              <a:gdLst>
                <a:gd name="T0" fmla="*/ 51 w 99"/>
                <a:gd name="T1" fmla="*/ 17 h 119"/>
                <a:gd name="T2" fmla="*/ 51 w 99"/>
                <a:gd name="T3" fmla="*/ 17 h 119"/>
                <a:gd name="T4" fmla="*/ 19 w 99"/>
                <a:gd name="T5" fmla="*/ 59 h 119"/>
                <a:gd name="T6" fmla="*/ 50 w 99"/>
                <a:gd name="T7" fmla="*/ 102 h 119"/>
                <a:gd name="T8" fmla="*/ 80 w 99"/>
                <a:gd name="T9" fmla="*/ 76 h 119"/>
                <a:gd name="T10" fmla="*/ 98 w 99"/>
                <a:gd name="T11" fmla="*/ 76 h 119"/>
                <a:gd name="T12" fmla="*/ 49 w 99"/>
                <a:gd name="T13" fmla="*/ 118 h 119"/>
                <a:gd name="T14" fmla="*/ 0 w 99"/>
                <a:gd name="T15" fmla="*/ 60 h 119"/>
                <a:gd name="T16" fmla="*/ 51 w 99"/>
                <a:gd name="T17" fmla="*/ 0 h 119"/>
                <a:gd name="T18" fmla="*/ 98 w 99"/>
                <a:gd name="T19" fmla="*/ 41 h 119"/>
                <a:gd name="T20" fmla="*/ 79 w 99"/>
                <a:gd name="T21" fmla="*/ 41 h 119"/>
                <a:gd name="T22" fmla="*/ 51 w 99"/>
                <a:gd name="T23" fmla="*/ 1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119">
                  <a:moveTo>
                    <a:pt x="51" y="17"/>
                  </a:moveTo>
                  <a:lnTo>
                    <a:pt x="51" y="17"/>
                  </a:lnTo>
                  <a:cubicBezTo>
                    <a:pt x="31" y="17"/>
                    <a:pt x="19" y="32"/>
                    <a:pt x="19" y="59"/>
                  </a:cubicBezTo>
                  <a:cubicBezTo>
                    <a:pt x="19" y="87"/>
                    <a:pt x="30" y="102"/>
                    <a:pt x="50" y="102"/>
                  </a:cubicBezTo>
                  <a:cubicBezTo>
                    <a:pt x="67" y="102"/>
                    <a:pt x="78" y="92"/>
                    <a:pt x="80" y="76"/>
                  </a:cubicBezTo>
                  <a:cubicBezTo>
                    <a:pt x="98" y="76"/>
                    <a:pt x="98" y="76"/>
                    <a:pt x="98" y="76"/>
                  </a:cubicBezTo>
                  <a:cubicBezTo>
                    <a:pt x="96" y="103"/>
                    <a:pt x="78" y="118"/>
                    <a:pt x="49" y="118"/>
                  </a:cubicBezTo>
                  <a:cubicBezTo>
                    <a:pt x="19" y="118"/>
                    <a:pt x="0" y="96"/>
                    <a:pt x="0" y="60"/>
                  </a:cubicBezTo>
                  <a:cubicBezTo>
                    <a:pt x="0" y="22"/>
                    <a:pt x="19" y="0"/>
                    <a:pt x="51" y="0"/>
                  </a:cubicBezTo>
                  <a:cubicBezTo>
                    <a:pt x="79" y="0"/>
                    <a:pt x="97" y="16"/>
                    <a:pt x="98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8" y="26"/>
                    <a:pt x="68" y="17"/>
                    <a:pt x="51" y="1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61" name="Group 1560"/>
          <p:cNvGrpSpPr/>
          <p:nvPr/>
        </p:nvGrpSpPr>
        <p:grpSpPr>
          <a:xfrm>
            <a:off x="4025460" y="2308643"/>
            <a:ext cx="251964" cy="176006"/>
            <a:chOff x="4025460" y="2308643"/>
            <a:chExt cx="251964" cy="176006"/>
          </a:xfrm>
        </p:grpSpPr>
        <p:sp>
          <p:nvSpPr>
            <p:cNvPr id="1562" name="Freeform 115"/>
            <p:cNvSpPr>
              <a:spLocks noChangeArrowheads="1"/>
            </p:cNvSpPr>
            <p:nvPr/>
          </p:nvSpPr>
          <p:spPr bwMode="auto">
            <a:xfrm>
              <a:off x="4032870" y="2308643"/>
              <a:ext cx="57432" cy="68550"/>
            </a:xfrm>
            <a:custGeom>
              <a:avLst/>
              <a:gdLst>
                <a:gd name="T0" fmla="*/ 135 w 136"/>
                <a:gd name="T1" fmla="*/ 101 h 163"/>
                <a:gd name="T2" fmla="*/ 135 w 136"/>
                <a:gd name="T3" fmla="*/ 101 h 163"/>
                <a:gd name="T4" fmla="*/ 70 w 136"/>
                <a:gd name="T5" fmla="*/ 162 h 163"/>
                <a:gd name="T6" fmla="*/ 0 w 136"/>
                <a:gd name="T7" fmla="*/ 79 h 163"/>
                <a:gd name="T8" fmla="*/ 72 w 136"/>
                <a:gd name="T9" fmla="*/ 0 h 163"/>
                <a:gd name="T10" fmla="*/ 134 w 136"/>
                <a:gd name="T11" fmla="*/ 50 h 163"/>
                <a:gd name="T12" fmla="*/ 114 w 136"/>
                <a:gd name="T13" fmla="*/ 50 h 163"/>
                <a:gd name="T14" fmla="*/ 71 w 136"/>
                <a:gd name="T15" fmla="*/ 19 h 163"/>
                <a:gd name="T16" fmla="*/ 22 w 136"/>
                <a:gd name="T17" fmla="*/ 81 h 163"/>
                <a:gd name="T18" fmla="*/ 71 w 136"/>
                <a:gd name="T19" fmla="*/ 144 h 163"/>
                <a:gd name="T20" fmla="*/ 115 w 136"/>
                <a:gd name="T21" fmla="*/ 101 h 163"/>
                <a:gd name="T22" fmla="*/ 135 w 136"/>
                <a:gd name="T23" fmla="*/ 10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" h="163">
                  <a:moveTo>
                    <a:pt x="135" y="101"/>
                  </a:moveTo>
                  <a:lnTo>
                    <a:pt x="135" y="101"/>
                  </a:lnTo>
                  <a:cubicBezTo>
                    <a:pt x="132" y="138"/>
                    <a:pt x="107" y="162"/>
                    <a:pt x="70" y="162"/>
                  </a:cubicBezTo>
                  <a:cubicBezTo>
                    <a:pt x="27" y="162"/>
                    <a:pt x="0" y="131"/>
                    <a:pt x="0" y="79"/>
                  </a:cubicBezTo>
                  <a:cubicBezTo>
                    <a:pt x="0" y="30"/>
                    <a:pt x="28" y="0"/>
                    <a:pt x="72" y="0"/>
                  </a:cubicBezTo>
                  <a:cubicBezTo>
                    <a:pt x="106" y="0"/>
                    <a:pt x="130" y="20"/>
                    <a:pt x="134" y="50"/>
                  </a:cubicBezTo>
                  <a:cubicBezTo>
                    <a:pt x="114" y="50"/>
                    <a:pt x="114" y="50"/>
                    <a:pt x="114" y="50"/>
                  </a:cubicBezTo>
                  <a:cubicBezTo>
                    <a:pt x="110" y="30"/>
                    <a:pt x="94" y="19"/>
                    <a:pt x="71" y="19"/>
                  </a:cubicBezTo>
                  <a:cubicBezTo>
                    <a:pt x="40" y="19"/>
                    <a:pt x="22" y="42"/>
                    <a:pt x="22" y="81"/>
                  </a:cubicBezTo>
                  <a:cubicBezTo>
                    <a:pt x="22" y="120"/>
                    <a:pt x="42" y="144"/>
                    <a:pt x="71" y="144"/>
                  </a:cubicBezTo>
                  <a:cubicBezTo>
                    <a:pt x="96" y="144"/>
                    <a:pt x="114" y="127"/>
                    <a:pt x="115" y="101"/>
                  </a:cubicBezTo>
                  <a:lnTo>
                    <a:pt x="135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3" name="Freeform 116"/>
            <p:cNvSpPr>
              <a:spLocks noChangeArrowheads="1"/>
            </p:cNvSpPr>
            <p:nvPr/>
          </p:nvSpPr>
          <p:spPr bwMode="auto">
            <a:xfrm>
              <a:off x="4099567" y="2310496"/>
              <a:ext cx="9263" cy="64843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4" name="Freeform 117"/>
            <p:cNvSpPr>
              <a:spLocks noChangeArrowheads="1"/>
            </p:cNvSpPr>
            <p:nvPr/>
          </p:nvSpPr>
          <p:spPr bwMode="auto">
            <a:xfrm>
              <a:off x="4116240" y="2327170"/>
              <a:ext cx="44464" cy="50023"/>
            </a:xfrm>
            <a:custGeom>
              <a:avLst/>
              <a:gdLst>
                <a:gd name="T0" fmla="*/ 53 w 107"/>
                <a:gd name="T1" fmla="*/ 0 h 119"/>
                <a:gd name="T2" fmla="*/ 53 w 107"/>
                <a:gd name="T3" fmla="*/ 0 h 119"/>
                <a:gd name="T4" fmla="*/ 106 w 107"/>
                <a:gd name="T5" fmla="*/ 59 h 119"/>
                <a:gd name="T6" fmla="*/ 53 w 107"/>
                <a:gd name="T7" fmla="*/ 118 h 119"/>
                <a:gd name="T8" fmla="*/ 0 w 107"/>
                <a:gd name="T9" fmla="*/ 59 h 119"/>
                <a:gd name="T10" fmla="*/ 53 w 107"/>
                <a:gd name="T11" fmla="*/ 0 h 119"/>
                <a:gd name="T12" fmla="*/ 53 w 107"/>
                <a:gd name="T13" fmla="*/ 102 h 119"/>
                <a:gd name="T14" fmla="*/ 53 w 107"/>
                <a:gd name="T15" fmla="*/ 102 h 119"/>
                <a:gd name="T16" fmla="*/ 88 w 107"/>
                <a:gd name="T17" fmla="*/ 59 h 119"/>
                <a:gd name="T18" fmla="*/ 53 w 107"/>
                <a:gd name="T19" fmla="*/ 16 h 119"/>
                <a:gd name="T20" fmla="*/ 19 w 107"/>
                <a:gd name="T21" fmla="*/ 59 h 119"/>
                <a:gd name="T22" fmla="*/ 53 w 107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19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6" y="21"/>
                    <a:pt x="106" y="59"/>
                  </a:cubicBezTo>
                  <a:cubicBezTo>
                    <a:pt x="106" y="97"/>
                    <a:pt x="87" y="118"/>
                    <a:pt x="53" y="118"/>
                  </a:cubicBezTo>
                  <a:cubicBezTo>
                    <a:pt x="20" y="118"/>
                    <a:pt x="0" y="97"/>
                    <a:pt x="0" y="59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6"/>
                    <a:pt x="88" y="59"/>
                  </a:cubicBezTo>
                  <a:cubicBezTo>
                    <a:pt x="88" y="31"/>
                    <a:pt x="75" y="16"/>
                    <a:pt x="53" y="16"/>
                  </a:cubicBezTo>
                  <a:cubicBezTo>
                    <a:pt x="31" y="16"/>
                    <a:pt x="19" y="31"/>
                    <a:pt x="19" y="59"/>
                  </a:cubicBezTo>
                  <a:cubicBezTo>
                    <a:pt x="19" y="86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5" name="Freeform 118"/>
            <p:cNvSpPr>
              <a:spLocks noChangeArrowheads="1"/>
            </p:cNvSpPr>
            <p:nvPr/>
          </p:nvSpPr>
          <p:spPr bwMode="auto">
            <a:xfrm>
              <a:off x="4171821" y="2329023"/>
              <a:ext cx="40759" cy="48170"/>
            </a:xfrm>
            <a:custGeom>
              <a:avLst/>
              <a:gdLst>
                <a:gd name="T0" fmla="*/ 19 w 95"/>
                <a:gd name="T1" fmla="*/ 69 h 115"/>
                <a:gd name="T2" fmla="*/ 19 w 95"/>
                <a:gd name="T3" fmla="*/ 69 h 115"/>
                <a:gd name="T4" fmla="*/ 42 w 95"/>
                <a:gd name="T5" fmla="*/ 98 h 115"/>
                <a:gd name="T6" fmla="*/ 75 w 95"/>
                <a:gd name="T7" fmla="*/ 60 h 115"/>
                <a:gd name="T8" fmla="*/ 75 w 95"/>
                <a:gd name="T9" fmla="*/ 0 h 115"/>
                <a:gd name="T10" fmla="*/ 94 w 95"/>
                <a:gd name="T11" fmla="*/ 0 h 115"/>
                <a:gd name="T12" fmla="*/ 94 w 95"/>
                <a:gd name="T13" fmla="*/ 111 h 115"/>
                <a:gd name="T14" fmla="*/ 75 w 95"/>
                <a:gd name="T15" fmla="*/ 111 h 115"/>
                <a:gd name="T16" fmla="*/ 75 w 95"/>
                <a:gd name="T17" fmla="*/ 95 h 115"/>
                <a:gd name="T18" fmla="*/ 39 w 95"/>
                <a:gd name="T19" fmla="*/ 114 h 115"/>
                <a:gd name="T20" fmla="*/ 5 w 95"/>
                <a:gd name="T21" fmla="*/ 100 h 115"/>
                <a:gd name="T22" fmla="*/ 0 w 95"/>
                <a:gd name="T23" fmla="*/ 73 h 115"/>
                <a:gd name="T24" fmla="*/ 0 w 95"/>
                <a:gd name="T25" fmla="*/ 67 h 115"/>
                <a:gd name="T26" fmla="*/ 0 w 95"/>
                <a:gd name="T27" fmla="*/ 0 h 115"/>
                <a:gd name="T28" fmla="*/ 19 w 95"/>
                <a:gd name="T29" fmla="*/ 0 h 115"/>
                <a:gd name="T30" fmla="*/ 19 w 95"/>
                <a:gd name="T31" fmla="*/ 6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19" y="69"/>
                  </a:moveTo>
                  <a:lnTo>
                    <a:pt x="19" y="69"/>
                  </a:lnTo>
                  <a:cubicBezTo>
                    <a:pt x="19" y="88"/>
                    <a:pt x="24" y="98"/>
                    <a:pt x="42" y="98"/>
                  </a:cubicBezTo>
                  <a:cubicBezTo>
                    <a:pt x="64" y="98"/>
                    <a:pt x="75" y="85"/>
                    <a:pt x="75" y="6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1"/>
                    <a:pt x="94" y="111"/>
                    <a:pt x="94" y="111"/>
                  </a:cubicBezTo>
                  <a:cubicBezTo>
                    <a:pt x="75" y="111"/>
                    <a:pt x="75" y="111"/>
                    <a:pt x="75" y="111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68" y="108"/>
                    <a:pt x="55" y="114"/>
                    <a:pt x="39" y="114"/>
                  </a:cubicBezTo>
                  <a:cubicBezTo>
                    <a:pt x="23" y="114"/>
                    <a:pt x="12" y="109"/>
                    <a:pt x="5" y="100"/>
                  </a:cubicBezTo>
                  <a:cubicBezTo>
                    <a:pt x="0" y="92"/>
                    <a:pt x="0" y="83"/>
                    <a:pt x="0" y="73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6" name="Freeform 119"/>
            <p:cNvSpPr>
              <a:spLocks noChangeArrowheads="1"/>
            </p:cNvSpPr>
            <p:nvPr/>
          </p:nvSpPr>
          <p:spPr bwMode="auto">
            <a:xfrm>
              <a:off x="4219990" y="2310496"/>
              <a:ext cx="44464" cy="66696"/>
            </a:xfrm>
            <a:custGeom>
              <a:avLst/>
              <a:gdLst>
                <a:gd name="T0" fmla="*/ 103 w 104"/>
                <a:gd name="T1" fmla="*/ 153 h 158"/>
                <a:gd name="T2" fmla="*/ 103 w 104"/>
                <a:gd name="T3" fmla="*/ 153 h 158"/>
                <a:gd name="T4" fmla="*/ 85 w 104"/>
                <a:gd name="T5" fmla="*/ 153 h 158"/>
                <a:gd name="T6" fmla="*/ 85 w 104"/>
                <a:gd name="T7" fmla="*/ 140 h 158"/>
                <a:gd name="T8" fmla="*/ 49 w 104"/>
                <a:gd name="T9" fmla="*/ 157 h 158"/>
                <a:gd name="T10" fmla="*/ 0 w 104"/>
                <a:gd name="T11" fmla="*/ 98 h 158"/>
                <a:gd name="T12" fmla="*/ 49 w 104"/>
                <a:gd name="T13" fmla="*/ 39 h 158"/>
                <a:gd name="T14" fmla="*/ 85 w 104"/>
                <a:gd name="T15" fmla="*/ 55 h 158"/>
                <a:gd name="T16" fmla="*/ 85 w 104"/>
                <a:gd name="T17" fmla="*/ 0 h 158"/>
                <a:gd name="T18" fmla="*/ 103 w 104"/>
                <a:gd name="T19" fmla="*/ 0 h 158"/>
                <a:gd name="T20" fmla="*/ 103 w 104"/>
                <a:gd name="T21" fmla="*/ 153 h 158"/>
                <a:gd name="T22" fmla="*/ 52 w 104"/>
                <a:gd name="T23" fmla="*/ 55 h 158"/>
                <a:gd name="T24" fmla="*/ 52 w 104"/>
                <a:gd name="T25" fmla="*/ 55 h 158"/>
                <a:gd name="T26" fmla="*/ 19 w 104"/>
                <a:gd name="T27" fmla="*/ 99 h 158"/>
                <a:gd name="T28" fmla="*/ 52 w 104"/>
                <a:gd name="T29" fmla="*/ 141 h 158"/>
                <a:gd name="T30" fmla="*/ 85 w 104"/>
                <a:gd name="T31" fmla="*/ 97 h 158"/>
                <a:gd name="T32" fmla="*/ 52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3"/>
                  </a:moveTo>
                  <a:lnTo>
                    <a:pt x="103" y="153"/>
                  </a:lnTo>
                  <a:cubicBezTo>
                    <a:pt x="85" y="153"/>
                    <a:pt x="85" y="153"/>
                    <a:pt x="85" y="153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75" y="151"/>
                    <a:pt x="63" y="157"/>
                    <a:pt x="49" y="157"/>
                  </a:cubicBezTo>
                  <a:cubicBezTo>
                    <a:pt x="20" y="157"/>
                    <a:pt x="0" y="134"/>
                    <a:pt x="0" y="98"/>
                  </a:cubicBezTo>
                  <a:cubicBezTo>
                    <a:pt x="0" y="61"/>
                    <a:pt x="20" y="39"/>
                    <a:pt x="49" y="39"/>
                  </a:cubicBezTo>
                  <a:cubicBezTo>
                    <a:pt x="64" y="39"/>
                    <a:pt x="76" y="44"/>
                    <a:pt x="85" y="55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3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1" y="55"/>
                    <a:pt x="19" y="71"/>
                    <a:pt x="19" y="99"/>
                  </a:cubicBezTo>
                  <a:cubicBezTo>
                    <a:pt x="19" y="125"/>
                    <a:pt x="32" y="141"/>
                    <a:pt x="52" y="141"/>
                  </a:cubicBezTo>
                  <a:cubicBezTo>
                    <a:pt x="73" y="141"/>
                    <a:pt x="85" y="125"/>
                    <a:pt x="85" y="97"/>
                  </a:cubicBezTo>
                  <a:cubicBezTo>
                    <a:pt x="85" y="69"/>
                    <a:pt x="74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7" name="Freeform 120"/>
            <p:cNvSpPr>
              <a:spLocks noChangeArrowheads="1"/>
            </p:cNvSpPr>
            <p:nvPr/>
          </p:nvSpPr>
          <p:spPr bwMode="auto">
            <a:xfrm>
              <a:off x="4025460" y="2416099"/>
              <a:ext cx="57432" cy="68550"/>
            </a:xfrm>
            <a:custGeom>
              <a:avLst/>
              <a:gdLst>
                <a:gd name="T0" fmla="*/ 135 w 136"/>
                <a:gd name="T1" fmla="*/ 101 h 163"/>
                <a:gd name="T2" fmla="*/ 135 w 136"/>
                <a:gd name="T3" fmla="*/ 101 h 163"/>
                <a:gd name="T4" fmla="*/ 69 w 136"/>
                <a:gd name="T5" fmla="*/ 162 h 163"/>
                <a:gd name="T6" fmla="*/ 0 w 136"/>
                <a:gd name="T7" fmla="*/ 79 h 163"/>
                <a:gd name="T8" fmla="*/ 71 w 136"/>
                <a:gd name="T9" fmla="*/ 0 h 163"/>
                <a:gd name="T10" fmla="*/ 134 w 136"/>
                <a:gd name="T11" fmla="*/ 51 h 163"/>
                <a:gd name="T12" fmla="*/ 113 w 136"/>
                <a:gd name="T13" fmla="*/ 51 h 163"/>
                <a:gd name="T14" fmla="*/ 71 w 136"/>
                <a:gd name="T15" fmla="*/ 19 h 163"/>
                <a:gd name="T16" fmla="*/ 21 w 136"/>
                <a:gd name="T17" fmla="*/ 81 h 163"/>
                <a:gd name="T18" fmla="*/ 70 w 136"/>
                <a:gd name="T19" fmla="*/ 144 h 163"/>
                <a:gd name="T20" fmla="*/ 114 w 136"/>
                <a:gd name="T21" fmla="*/ 101 h 163"/>
                <a:gd name="T22" fmla="*/ 135 w 136"/>
                <a:gd name="T23" fmla="*/ 10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" h="163">
                  <a:moveTo>
                    <a:pt x="135" y="101"/>
                  </a:moveTo>
                  <a:lnTo>
                    <a:pt x="135" y="101"/>
                  </a:lnTo>
                  <a:cubicBezTo>
                    <a:pt x="133" y="139"/>
                    <a:pt x="108" y="162"/>
                    <a:pt x="69" y="162"/>
                  </a:cubicBezTo>
                  <a:cubicBezTo>
                    <a:pt x="27" y="162"/>
                    <a:pt x="0" y="132"/>
                    <a:pt x="0" y="79"/>
                  </a:cubicBezTo>
                  <a:cubicBezTo>
                    <a:pt x="0" y="31"/>
                    <a:pt x="28" y="0"/>
                    <a:pt x="71" y="0"/>
                  </a:cubicBezTo>
                  <a:cubicBezTo>
                    <a:pt x="107" y="0"/>
                    <a:pt x="131" y="20"/>
                    <a:pt x="134" y="51"/>
                  </a:cubicBezTo>
                  <a:cubicBezTo>
                    <a:pt x="113" y="51"/>
                    <a:pt x="113" y="51"/>
                    <a:pt x="113" y="51"/>
                  </a:cubicBezTo>
                  <a:cubicBezTo>
                    <a:pt x="110" y="30"/>
                    <a:pt x="94" y="19"/>
                    <a:pt x="71" y="19"/>
                  </a:cubicBezTo>
                  <a:cubicBezTo>
                    <a:pt x="40" y="19"/>
                    <a:pt x="21" y="42"/>
                    <a:pt x="21" y="81"/>
                  </a:cubicBezTo>
                  <a:cubicBezTo>
                    <a:pt x="21" y="120"/>
                    <a:pt x="42" y="144"/>
                    <a:pt x="70" y="144"/>
                  </a:cubicBezTo>
                  <a:cubicBezTo>
                    <a:pt x="95" y="144"/>
                    <a:pt x="113" y="127"/>
                    <a:pt x="114" y="101"/>
                  </a:cubicBezTo>
                  <a:lnTo>
                    <a:pt x="135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8" name="Freeform 121"/>
            <p:cNvSpPr>
              <a:spLocks noChangeArrowheads="1"/>
            </p:cNvSpPr>
            <p:nvPr/>
          </p:nvSpPr>
          <p:spPr bwMode="auto">
            <a:xfrm>
              <a:off x="4090303" y="2417952"/>
              <a:ext cx="38907" cy="64843"/>
            </a:xfrm>
            <a:custGeom>
              <a:avLst/>
              <a:gdLst>
                <a:gd name="T0" fmla="*/ 74 w 93"/>
                <a:gd name="T1" fmla="*/ 86 h 155"/>
                <a:gd name="T2" fmla="*/ 74 w 93"/>
                <a:gd name="T3" fmla="*/ 86 h 155"/>
                <a:gd name="T4" fmla="*/ 51 w 93"/>
                <a:gd name="T5" fmla="*/ 56 h 155"/>
                <a:gd name="T6" fmla="*/ 18 w 93"/>
                <a:gd name="T7" fmla="*/ 88 h 155"/>
                <a:gd name="T8" fmla="*/ 18 w 93"/>
                <a:gd name="T9" fmla="*/ 154 h 155"/>
                <a:gd name="T10" fmla="*/ 0 w 93"/>
                <a:gd name="T11" fmla="*/ 154 h 155"/>
                <a:gd name="T12" fmla="*/ 0 w 93"/>
                <a:gd name="T13" fmla="*/ 0 h 155"/>
                <a:gd name="T14" fmla="*/ 18 w 93"/>
                <a:gd name="T15" fmla="*/ 0 h 155"/>
                <a:gd name="T16" fmla="*/ 18 w 93"/>
                <a:gd name="T17" fmla="*/ 59 h 155"/>
                <a:gd name="T18" fmla="*/ 53 w 93"/>
                <a:gd name="T19" fmla="*/ 40 h 155"/>
                <a:gd name="T20" fmla="*/ 87 w 93"/>
                <a:gd name="T21" fmla="*/ 54 h 155"/>
                <a:gd name="T22" fmla="*/ 92 w 93"/>
                <a:gd name="T23" fmla="*/ 81 h 155"/>
                <a:gd name="T24" fmla="*/ 92 w 93"/>
                <a:gd name="T25" fmla="*/ 87 h 155"/>
                <a:gd name="T26" fmla="*/ 92 w 93"/>
                <a:gd name="T27" fmla="*/ 154 h 155"/>
                <a:gd name="T28" fmla="*/ 74 w 93"/>
                <a:gd name="T29" fmla="*/ 154 h 155"/>
                <a:gd name="T30" fmla="*/ 74 w 93"/>
                <a:gd name="T31" fmla="*/ 86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3" h="155">
                  <a:moveTo>
                    <a:pt x="74" y="86"/>
                  </a:moveTo>
                  <a:lnTo>
                    <a:pt x="74" y="86"/>
                  </a:lnTo>
                  <a:cubicBezTo>
                    <a:pt x="74" y="66"/>
                    <a:pt x="69" y="56"/>
                    <a:pt x="51" y="56"/>
                  </a:cubicBezTo>
                  <a:cubicBezTo>
                    <a:pt x="31" y="56"/>
                    <a:pt x="18" y="69"/>
                    <a:pt x="18" y="88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25" y="46"/>
                    <a:pt x="37" y="40"/>
                    <a:pt x="53" y="40"/>
                  </a:cubicBezTo>
                  <a:cubicBezTo>
                    <a:pt x="69" y="40"/>
                    <a:pt x="82" y="45"/>
                    <a:pt x="87" y="54"/>
                  </a:cubicBezTo>
                  <a:cubicBezTo>
                    <a:pt x="92" y="62"/>
                    <a:pt x="92" y="71"/>
                    <a:pt x="92" y="81"/>
                  </a:cubicBezTo>
                  <a:cubicBezTo>
                    <a:pt x="92" y="84"/>
                    <a:pt x="92" y="85"/>
                    <a:pt x="92" y="87"/>
                  </a:cubicBezTo>
                  <a:cubicBezTo>
                    <a:pt x="92" y="154"/>
                    <a:pt x="92" y="154"/>
                    <a:pt x="92" y="154"/>
                  </a:cubicBezTo>
                  <a:cubicBezTo>
                    <a:pt x="74" y="154"/>
                    <a:pt x="74" y="154"/>
                    <a:pt x="74" y="154"/>
                  </a:cubicBezTo>
                  <a:lnTo>
                    <a:pt x="74" y="8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9" name="Freeform 122"/>
            <p:cNvSpPr>
              <a:spLocks noChangeArrowheads="1"/>
            </p:cNvSpPr>
            <p:nvPr/>
          </p:nvSpPr>
          <p:spPr bwMode="auto">
            <a:xfrm>
              <a:off x="4138473" y="2434625"/>
              <a:ext cx="42612" cy="50023"/>
            </a:xfrm>
            <a:custGeom>
              <a:avLst/>
              <a:gdLst>
                <a:gd name="T0" fmla="*/ 99 w 102"/>
                <a:gd name="T1" fmla="*/ 79 h 119"/>
                <a:gd name="T2" fmla="*/ 99 w 102"/>
                <a:gd name="T3" fmla="*/ 79 h 119"/>
                <a:gd name="T4" fmla="*/ 50 w 102"/>
                <a:gd name="T5" fmla="*/ 118 h 119"/>
                <a:gd name="T6" fmla="*/ 0 w 102"/>
                <a:gd name="T7" fmla="*/ 60 h 119"/>
                <a:gd name="T8" fmla="*/ 50 w 102"/>
                <a:gd name="T9" fmla="*/ 0 h 119"/>
                <a:gd name="T10" fmla="*/ 101 w 102"/>
                <a:gd name="T11" fmla="*/ 56 h 119"/>
                <a:gd name="T12" fmla="*/ 101 w 102"/>
                <a:gd name="T13" fmla="*/ 64 h 119"/>
                <a:gd name="T14" fmla="*/ 20 w 102"/>
                <a:gd name="T15" fmla="*/ 64 h 119"/>
                <a:gd name="T16" fmla="*/ 52 w 102"/>
                <a:gd name="T17" fmla="*/ 102 h 119"/>
                <a:gd name="T18" fmla="*/ 81 w 102"/>
                <a:gd name="T19" fmla="*/ 79 h 119"/>
                <a:gd name="T20" fmla="*/ 99 w 102"/>
                <a:gd name="T21" fmla="*/ 79 h 119"/>
                <a:gd name="T22" fmla="*/ 81 w 102"/>
                <a:gd name="T23" fmla="*/ 49 h 119"/>
                <a:gd name="T24" fmla="*/ 81 w 102"/>
                <a:gd name="T25" fmla="*/ 49 h 119"/>
                <a:gd name="T26" fmla="*/ 51 w 102"/>
                <a:gd name="T27" fmla="*/ 16 h 119"/>
                <a:gd name="T28" fmla="*/ 20 w 102"/>
                <a:gd name="T29" fmla="*/ 49 h 119"/>
                <a:gd name="T30" fmla="*/ 81 w 102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9">
                  <a:moveTo>
                    <a:pt x="99" y="79"/>
                  </a:moveTo>
                  <a:lnTo>
                    <a:pt x="99" y="79"/>
                  </a:lnTo>
                  <a:cubicBezTo>
                    <a:pt x="96" y="104"/>
                    <a:pt x="77" y="118"/>
                    <a:pt x="50" y="118"/>
                  </a:cubicBezTo>
                  <a:cubicBezTo>
                    <a:pt x="20" y="118"/>
                    <a:pt x="0" y="97"/>
                    <a:pt x="0" y="60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3" y="0"/>
                    <a:pt x="101" y="20"/>
                    <a:pt x="101" y="56"/>
                  </a:cubicBezTo>
                  <a:cubicBezTo>
                    <a:pt x="101" y="59"/>
                    <a:pt x="101" y="62"/>
                    <a:pt x="101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1" y="88"/>
                    <a:pt x="33" y="102"/>
                    <a:pt x="52" y="102"/>
                  </a:cubicBezTo>
                  <a:cubicBezTo>
                    <a:pt x="68" y="102"/>
                    <a:pt x="78" y="93"/>
                    <a:pt x="81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6"/>
                    <a:pt x="51" y="16"/>
                  </a:cubicBezTo>
                  <a:cubicBezTo>
                    <a:pt x="33" y="16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0" name="Freeform 123"/>
            <p:cNvSpPr>
              <a:spLocks noChangeArrowheads="1"/>
            </p:cNvSpPr>
            <p:nvPr/>
          </p:nvSpPr>
          <p:spPr bwMode="auto">
            <a:xfrm>
              <a:off x="4188495" y="2434625"/>
              <a:ext cx="42611" cy="50023"/>
            </a:xfrm>
            <a:custGeom>
              <a:avLst/>
              <a:gdLst>
                <a:gd name="T0" fmla="*/ 51 w 100"/>
                <a:gd name="T1" fmla="*/ 16 h 119"/>
                <a:gd name="T2" fmla="*/ 51 w 100"/>
                <a:gd name="T3" fmla="*/ 16 h 119"/>
                <a:gd name="T4" fmla="*/ 20 w 100"/>
                <a:gd name="T5" fmla="*/ 59 h 119"/>
                <a:gd name="T6" fmla="*/ 50 w 100"/>
                <a:gd name="T7" fmla="*/ 102 h 119"/>
                <a:gd name="T8" fmla="*/ 81 w 100"/>
                <a:gd name="T9" fmla="*/ 75 h 119"/>
                <a:gd name="T10" fmla="*/ 99 w 100"/>
                <a:gd name="T11" fmla="*/ 75 h 119"/>
                <a:gd name="T12" fmla="*/ 49 w 100"/>
                <a:gd name="T13" fmla="*/ 118 h 119"/>
                <a:gd name="T14" fmla="*/ 0 w 100"/>
                <a:gd name="T15" fmla="*/ 59 h 119"/>
                <a:gd name="T16" fmla="*/ 51 w 100"/>
                <a:gd name="T17" fmla="*/ 0 h 119"/>
                <a:gd name="T18" fmla="*/ 99 w 100"/>
                <a:gd name="T19" fmla="*/ 40 h 119"/>
                <a:gd name="T20" fmla="*/ 80 w 100"/>
                <a:gd name="T21" fmla="*/ 40 h 119"/>
                <a:gd name="T22" fmla="*/ 51 w 100"/>
                <a:gd name="T23" fmla="*/ 1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19">
                  <a:moveTo>
                    <a:pt x="51" y="16"/>
                  </a:moveTo>
                  <a:lnTo>
                    <a:pt x="51" y="16"/>
                  </a:lnTo>
                  <a:cubicBezTo>
                    <a:pt x="31" y="16"/>
                    <a:pt x="20" y="31"/>
                    <a:pt x="20" y="59"/>
                  </a:cubicBezTo>
                  <a:cubicBezTo>
                    <a:pt x="20" y="86"/>
                    <a:pt x="31" y="102"/>
                    <a:pt x="50" y="102"/>
                  </a:cubicBezTo>
                  <a:cubicBezTo>
                    <a:pt x="68" y="102"/>
                    <a:pt x="78" y="92"/>
                    <a:pt x="81" y="75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97" y="102"/>
                    <a:pt x="79" y="118"/>
                    <a:pt x="49" y="118"/>
                  </a:cubicBezTo>
                  <a:cubicBezTo>
                    <a:pt x="19" y="118"/>
                    <a:pt x="0" y="97"/>
                    <a:pt x="0" y="59"/>
                  </a:cubicBezTo>
                  <a:cubicBezTo>
                    <a:pt x="0" y="22"/>
                    <a:pt x="20" y="0"/>
                    <a:pt x="51" y="0"/>
                  </a:cubicBezTo>
                  <a:cubicBezTo>
                    <a:pt x="80" y="0"/>
                    <a:pt x="98" y="15"/>
                    <a:pt x="99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26"/>
                    <a:pt x="69" y="16"/>
                    <a:pt x="51" y="16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1" name="Freeform 124"/>
            <p:cNvSpPr>
              <a:spLocks noChangeArrowheads="1"/>
            </p:cNvSpPr>
            <p:nvPr/>
          </p:nvSpPr>
          <p:spPr bwMode="auto">
            <a:xfrm>
              <a:off x="4238517" y="2417952"/>
              <a:ext cx="38907" cy="64843"/>
            </a:xfrm>
            <a:custGeom>
              <a:avLst/>
              <a:gdLst>
                <a:gd name="T0" fmla="*/ 0 w 94"/>
                <a:gd name="T1" fmla="*/ 0 h 155"/>
                <a:gd name="T2" fmla="*/ 18 w 94"/>
                <a:gd name="T3" fmla="*/ 0 h 155"/>
                <a:gd name="T4" fmla="*/ 18 w 94"/>
                <a:gd name="T5" fmla="*/ 93 h 155"/>
                <a:gd name="T6" fmla="*/ 69 w 94"/>
                <a:gd name="T7" fmla="*/ 42 h 155"/>
                <a:gd name="T8" fmla="*/ 93 w 94"/>
                <a:gd name="T9" fmla="*/ 42 h 155"/>
                <a:gd name="T10" fmla="*/ 51 w 94"/>
                <a:gd name="T11" fmla="*/ 84 h 155"/>
                <a:gd name="T12" fmla="*/ 92 w 94"/>
                <a:gd name="T13" fmla="*/ 154 h 155"/>
                <a:gd name="T14" fmla="*/ 71 w 94"/>
                <a:gd name="T15" fmla="*/ 154 h 155"/>
                <a:gd name="T16" fmla="*/ 38 w 94"/>
                <a:gd name="T17" fmla="*/ 96 h 155"/>
                <a:gd name="T18" fmla="*/ 18 w 94"/>
                <a:gd name="T19" fmla="*/ 115 h 155"/>
                <a:gd name="T20" fmla="*/ 18 w 94"/>
                <a:gd name="T21" fmla="*/ 154 h 155"/>
                <a:gd name="T22" fmla="*/ 0 w 94"/>
                <a:gd name="T23" fmla="*/ 154 h 155"/>
                <a:gd name="T24" fmla="*/ 0 w 94"/>
                <a:gd name="T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155">
                  <a:moveTo>
                    <a:pt x="0" y="0"/>
                  </a:moveTo>
                  <a:lnTo>
                    <a:pt x="18" y="0"/>
                  </a:lnTo>
                  <a:lnTo>
                    <a:pt x="18" y="93"/>
                  </a:lnTo>
                  <a:lnTo>
                    <a:pt x="69" y="42"/>
                  </a:lnTo>
                  <a:lnTo>
                    <a:pt x="93" y="42"/>
                  </a:lnTo>
                  <a:lnTo>
                    <a:pt x="51" y="84"/>
                  </a:lnTo>
                  <a:lnTo>
                    <a:pt x="92" y="154"/>
                  </a:lnTo>
                  <a:lnTo>
                    <a:pt x="71" y="154"/>
                  </a:lnTo>
                  <a:lnTo>
                    <a:pt x="38" y="96"/>
                  </a:lnTo>
                  <a:lnTo>
                    <a:pt x="18" y="115"/>
                  </a:lnTo>
                  <a:lnTo>
                    <a:pt x="18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72" name="Group 1571"/>
          <p:cNvGrpSpPr/>
          <p:nvPr/>
        </p:nvGrpSpPr>
        <p:grpSpPr>
          <a:xfrm>
            <a:off x="3993964" y="3260920"/>
            <a:ext cx="314955" cy="68550"/>
            <a:chOff x="3993964" y="3260920"/>
            <a:chExt cx="314955" cy="68550"/>
          </a:xfrm>
        </p:grpSpPr>
        <p:sp>
          <p:nvSpPr>
            <p:cNvPr id="1573" name="Freeform 125"/>
            <p:cNvSpPr>
              <a:spLocks noChangeArrowheads="1"/>
            </p:cNvSpPr>
            <p:nvPr/>
          </p:nvSpPr>
          <p:spPr bwMode="auto">
            <a:xfrm>
              <a:off x="3993964" y="3260920"/>
              <a:ext cx="57434" cy="68550"/>
            </a:xfrm>
            <a:custGeom>
              <a:avLst/>
              <a:gdLst>
                <a:gd name="T0" fmla="*/ 135 w 136"/>
                <a:gd name="T1" fmla="*/ 100 h 163"/>
                <a:gd name="T2" fmla="*/ 135 w 136"/>
                <a:gd name="T3" fmla="*/ 100 h 163"/>
                <a:gd name="T4" fmla="*/ 69 w 136"/>
                <a:gd name="T5" fmla="*/ 162 h 163"/>
                <a:gd name="T6" fmla="*/ 0 w 136"/>
                <a:gd name="T7" fmla="*/ 78 h 163"/>
                <a:gd name="T8" fmla="*/ 71 w 136"/>
                <a:gd name="T9" fmla="*/ 0 h 163"/>
                <a:gd name="T10" fmla="*/ 133 w 136"/>
                <a:gd name="T11" fmla="*/ 50 h 163"/>
                <a:gd name="T12" fmla="*/ 113 w 136"/>
                <a:gd name="T13" fmla="*/ 50 h 163"/>
                <a:gd name="T14" fmla="*/ 70 w 136"/>
                <a:gd name="T15" fmla="*/ 18 h 163"/>
                <a:gd name="T16" fmla="*/ 21 w 136"/>
                <a:gd name="T17" fmla="*/ 80 h 163"/>
                <a:gd name="T18" fmla="*/ 70 w 136"/>
                <a:gd name="T19" fmla="*/ 143 h 163"/>
                <a:gd name="T20" fmla="*/ 114 w 136"/>
                <a:gd name="T21" fmla="*/ 100 h 163"/>
                <a:gd name="T22" fmla="*/ 135 w 136"/>
                <a:gd name="T23" fmla="*/ 10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" h="163">
                  <a:moveTo>
                    <a:pt x="135" y="100"/>
                  </a:moveTo>
                  <a:lnTo>
                    <a:pt x="135" y="100"/>
                  </a:lnTo>
                  <a:cubicBezTo>
                    <a:pt x="133" y="138"/>
                    <a:pt x="107" y="162"/>
                    <a:pt x="69" y="162"/>
                  </a:cubicBezTo>
                  <a:cubicBezTo>
                    <a:pt x="27" y="162"/>
                    <a:pt x="0" y="131"/>
                    <a:pt x="0" y="78"/>
                  </a:cubicBezTo>
                  <a:cubicBezTo>
                    <a:pt x="0" y="30"/>
                    <a:pt x="28" y="0"/>
                    <a:pt x="71" y="0"/>
                  </a:cubicBezTo>
                  <a:cubicBezTo>
                    <a:pt x="107" y="0"/>
                    <a:pt x="130" y="19"/>
                    <a:pt x="13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09" y="29"/>
                    <a:pt x="94" y="18"/>
                    <a:pt x="70" y="18"/>
                  </a:cubicBezTo>
                  <a:cubicBezTo>
                    <a:pt x="39" y="18"/>
                    <a:pt x="21" y="41"/>
                    <a:pt x="21" y="80"/>
                  </a:cubicBezTo>
                  <a:cubicBezTo>
                    <a:pt x="21" y="119"/>
                    <a:pt x="41" y="143"/>
                    <a:pt x="70" y="143"/>
                  </a:cubicBezTo>
                  <a:cubicBezTo>
                    <a:pt x="95" y="143"/>
                    <a:pt x="113" y="126"/>
                    <a:pt x="114" y="100"/>
                  </a:cubicBezTo>
                  <a:lnTo>
                    <a:pt x="135" y="10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4" name="Freeform 126"/>
            <p:cNvSpPr>
              <a:spLocks noChangeArrowheads="1"/>
            </p:cNvSpPr>
            <p:nvPr/>
          </p:nvSpPr>
          <p:spPr bwMode="auto">
            <a:xfrm>
              <a:off x="4058808" y="3260920"/>
              <a:ext cx="9263" cy="64844"/>
            </a:xfrm>
            <a:custGeom>
              <a:avLst/>
              <a:gdLst>
                <a:gd name="T0" fmla="*/ 0 w 20"/>
                <a:gd name="T1" fmla="*/ 0 h 156"/>
                <a:gd name="T2" fmla="*/ 19 w 20"/>
                <a:gd name="T3" fmla="*/ 0 h 156"/>
                <a:gd name="T4" fmla="*/ 19 w 20"/>
                <a:gd name="T5" fmla="*/ 155 h 156"/>
                <a:gd name="T6" fmla="*/ 0 w 20"/>
                <a:gd name="T7" fmla="*/ 155 h 156"/>
                <a:gd name="T8" fmla="*/ 0 w 20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6">
                  <a:moveTo>
                    <a:pt x="0" y="0"/>
                  </a:moveTo>
                  <a:lnTo>
                    <a:pt x="19" y="0"/>
                  </a:lnTo>
                  <a:lnTo>
                    <a:pt x="19" y="155"/>
                  </a:lnTo>
                  <a:lnTo>
                    <a:pt x="0" y="155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5" name="Freeform 127"/>
            <p:cNvSpPr>
              <a:spLocks noChangeArrowheads="1"/>
            </p:cNvSpPr>
            <p:nvPr/>
          </p:nvSpPr>
          <p:spPr bwMode="auto">
            <a:xfrm>
              <a:off x="4077335" y="3277595"/>
              <a:ext cx="46316" cy="50022"/>
            </a:xfrm>
            <a:custGeom>
              <a:avLst/>
              <a:gdLst>
                <a:gd name="T0" fmla="*/ 54 w 109"/>
                <a:gd name="T1" fmla="*/ 0 h 120"/>
                <a:gd name="T2" fmla="*/ 54 w 109"/>
                <a:gd name="T3" fmla="*/ 0 h 120"/>
                <a:gd name="T4" fmla="*/ 108 w 109"/>
                <a:gd name="T5" fmla="*/ 59 h 120"/>
                <a:gd name="T6" fmla="*/ 54 w 109"/>
                <a:gd name="T7" fmla="*/ 119 h 120"/>
                <a:gd name="T8" fmla="*/ 0 w 109"/>
                <a:gd name="T9" fmla="*/ 59 h 120"/>
                <a:gd name="T10" fmla="*/ 54 w 109"/>
                <a:gd name="T11" fmla="*/ 0 h 120"/>
                <a:gd name="T12" fmla="*/ 54 w 109"/>
                <a:gd name="T13" fmla="*/ 102 h 120"/>
                <a:gd name="T14" fmla="*/ 54 w 109"/>
                <a:gd name="T15" fmla="*/ 102 h 120"/>
                <a:gd name="T16" fmla="*/ 88 w 109"/>
                <a:gd name="T17" fmla="*/ 59 h 120"/>
                <a:gd name="T18" fmla="*/ 54 w 109"/>
                <a:gd name="T19" fmla="*/ 17 h 120"/>
                <a:gd name="T20" fmla="*/ 19 w 109"/>
                <a:gd name="T21" fmla="*/ 59 h 120"/>
                <a:gd name="T22" fmla="*/ 54 w 109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20">
                  <a:moveTo>
                    <a:pt x="54" y="0"/>
                  </a:moveTo>
                  <a:lnTo>
                    <a:pt x="54" y="0"/>
                  </a:lnTo>
                  <a:cubicBezTo>
                    <a:pt x="88" y="0"/>
                    <a:pt x="108" y="22"/>
                    <a:pt x="108" y="59"/>
                  </a:cubicBezTo>
                  <a:cubicBezTo>
                    <a:pt x="108" y="97"/>
                    <a:pt x="88" y="119"/>
                    <a:pt x="54" y="119"/>
                  </a:cubicBezTo>
                  <a:cubicBezTo>
                    <a:pt x="20" y="119"/>
                    <a:pt x="0" y="97"/>
                    <a:pt x="0" y="59"/>
                  </a:cubicBezTo>
                  <a:cubicBezTo>
                    <a:pt x="0" y="22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5" y="102"/>
                    <a:pt x="88" y="87"/>
                    <a:pt x="88" y="59"/>
                  </a:cubicBezTo>
                  <a:cubicBezTo>
                    <a:pt x="88" y="31"/>
                    <a:pt x="75" y="17"/>
                    <a:pt x="54" y="17"/>
                  </a:cubicBezTo>
                  <a:cubicBezTo>
                    <a:pt x="32" y="17"/>
                    <a:pt x="19" y="31"/>
                    <a:pt x="19" y="59"/>
                  </a:cubicBezTo>
                  <a:cubicBezTo>
                    <a:pt x="19" y="87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6" name="Freeform 128"/>
            <p:cNvSpPr>
              <a:spLocks noChangeArrowheads="1"/>
            </p:cNvSpPr>
            <p:nvPr/>
          </p:nvSpPr>
          <p:spPr bwMode="auto">
            <a:xfrm>
              <a:off x="4131062" y="3279447"/>
              <a:ext cx="38907" cy="48170"/>
            </a:xfrm>
            <a:custGeom>
              <a:avLst/>
              <a:gdLst>
                <a:gd name="T0" fmla="*/ 19 w 94"/>
                <a:gd name="T1" fmla="*/ 68 h 116"/>
                <a:gd name="T2" fmla="*/ 19 w 94"/>
                <a:gd name="T3" fmla="*/ 68 h 116"/>
                <a:gd name="T4" fmla="*/ 41 w 94"/>
                <a:gd name="T5" fmla="*/ 98 h 116"/>
                <a:gd name="T6" fmla="*/ 74 w 94"/>
                <a:gd name="T7" fmla="*/ 59 h 116"/>
                <a:gd name="T8" fmla="*/ 74 w 94"/>
                <a:gd name="T9" fmla="*/ 0 h 116"/>
                <a:gd name="T10" fmla="*/ 93 w 94"/>
                <a:gd name="T11" fmla="*/ 0 h 116"/>
                <a:gd name="T12" fmla="*/ 93 w 94"/>
                <a:gd name="T13" fmla="*/ 112 h 116"/>
                <a:gd name="T14" fmla="*/ 76 w 94"/>
                <a:gd name="T15" fmla="*/ 112 h 116"/>
                <a:gd name="T16" fmla="*/ 76 w 94"/>
                <a:gd name="T17" fmla="*/ 95 h 116"/>
                <a:gd name="T18" fmla="*/ 38 w 94"/>
                <a:gd name="T19" fmla="*/ 115 h 116"/>
                <a:gd name="T20" fmla="*/ 5 w 94"/>
                <a:gd name="T21" fmla="*/ 99 h 116"/>
                <a:gd name="T22" fmla="*/ 0 w 94"/>
                <a:gd name="T23" fmla="*/ 72 h 116"/>
                <a:gd name="T24" fmla="*/ 0 w 94"/>
                <a:gd name="T25" fmla="*/ 67 h 116"/>
                <a:gd name="T26" fmla="*/ 0 w 94"/>
                <a:gd name="T27" fmla="*/ 0 h 116"/>
                <a:gd name="T28" fmla="*/ 19 w 94"/>
                <a:gd name="T29" fmla="*/ 0 h 116"/>
                <a:gd name="T30" fmla="*/ 19 w 94"/>
                <a:gd name="T31" fmla="*/ 6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6">
                  <a:moveTo>
                    <a:pt x="19" y="68"/>
                  </a:moveTo>
                  <a:lnTo>
                    <a:pt x="19" y="68"/>
                  </a:lnTo>
                  <a:cubicBezTo>
                    <a:pt x="19" y="89"/>
                    <a:pt x="23" y="98"/>
                    <a:pt x="41" y="98"/>
                  </a:cubicBezTo>
                  <a:cubicBezTo>
                    <a:pt x="63" y="98"/>
                    <a:pt x="74" y="84"/>
                    <a:pt x="74" y="59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112"/>
                    <a:pt x="93" y="112"/>
                    <a:pt x="93" y="112"/>
                  </a:cubicBezTo>
                  <a:cubicBezTo>
                    <a:pt x="76" y="112"/>
                    <a:pt x="76" y="112"/>
                    <a:pt x="76" y="112"/>
                  </a:cubicBezTo>
                  <a:cubicBezTo>
                    <a:pt x="76" y="95"/>
                    <a:pt x="76" y="95"/>
                    <a:pt x="76" y="95"/>
                  </a:cubicBezTo>
                  <a:cubicBezTo>
                    <a:pt x="67" y="107"/>
                    <a:pt x="55" y="115"/>
                    <a:pt x="38" y="115"/>
                  </a:cubicBezTo>
                  <a:cubicBezTo>
                    <a:pt x="22" y="115"/>
                    <a:pt x="11" y="108"/>
                    <a:pt x="5" y="99"/>
                  </a:cubicBezTo>
                  <a:cubicBezTo>
                    <a:pt x="1" y="92"/>
                    <a:pt x="0" y="83"/>
                    <a:pt x="0" y="72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" name="Freeform 129"/>
            <p:cNvSpPr>
              <a:spLocks noChangeArrowheads="1"/>
            </p:cNvSpPr>
            <p:nvPr/>
          </p:nvSpPr>
          <p:spPr bwMode="auto">
            <a:xfrm>
              <a:off x="4181085" y="3260920"/>
              <a:ext cx="44464" cy="66696"/>
            </a:xfrm>
            <a:custGeom>
              <a:avLst/>
              <a:gdLst>
                <a:gd name="T0" fmla="*/ 103 w 104"/>
                <a:gd name="T1" fmla="*/ 155 h 159"/>
                <a:gd name="T2" fmla="*/ 103 w 104"/>
                <a:gd name="T3" fmla="*/ 155 h 159"/>
                <a:gd name="T4" fmla="*/ 85 w 104"/>
                <a:gd name="T5" fmla="*/ 155 h 159"/>
                <a:gd name="T6" fmla="*/ 85 w 104"/>
                <a:gd name="T7" fmla="*/ 140 h 159"/>
                <a:gd name="T8" fmla="*/ 49 w 104"/>
                <a:gd name="T9" fmla="*/ 158 h 159"/>
                <a:gd name="T10" fmla="*/ 0 w 104"/>
                <a:gd name="T11" fmla="*/ 99 h 159"/>
                <a:gd name="T12" fmla="*/ 49 w 104"/>
                <a:gd name="T13" fmla="*/ 39 h 159"/>
                <a:gd name="T14" fmla="*/ 85 w 104"/>
                <a:gd name="T15" fmla="*/ 57 h 159"/>
                <a:gd name="T16" fmla="*/ 85 w 104"/>
                <a:gd name="T17" fmla="*/ 0 h 159"/>
                <a:gd name="T18" fmla="*/ 103 w 104"/>
                <a:gd name="T19" fmla="*/ 0 h 159"/>
                <a:gd name="T20" fmla="*/ 103 w 104"/>
                <a:gd name="T21" fmla="*/ 155 h 159"/>
                <a:gd name="T22" fmla="*/ 52 w 104"/>
                <a:gd name="T23" fmla="*/ 56 h 159"/>
                <a:gd name="T24" fmla="*/ 52 w 104"/>
                <a:gd name="T25" fmla="*/ 56 h 159"/>
                <a:gd name="T26" fmla="*/ 20 w 104"/>
                <a:gd name="T27" fmla="*/ 100 h 159"/>
                <a:gd name="T28" fmla="*/ 53 w 104"/>
                <a:gd name="T29" fmla="*/ 141 h 159"/>
                <a:gd name="T30" fmla="*/ 85 w 104"/>
                <a:gd name="T31" fmla="*/ 98 h 159"/>
                <a:gd name="T32" fmla="*/ 52 w 104"/>
                <a:gd name="T33" fmla="*/ 5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9">
                  <a:moveTo>
                    <a:pt x="103" y="155"/>
                  </a:moveTo>
                  <a:lnTo>
                    <a:pt x="103" y="155"/>
                  </a:lnTo>
                  <a:cubicBezTo>
                    <a:pt x="85" y="155"/>
                    <a:pt x="85" y="155"/>
                    <a:pt x="85" y="155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76" y="152"/>
                    <a:pt x="64" y="158"/>
                    <a:pt x="49" y="158"/>
                  </a:cubicBezTo>
                  <a:cubicBezTo>
                    <a:pt x="20" y="158"/>
                    <a:pt x="0" y="136"/>
                    <a:pt x="0" y="99"/>
                  </a:cubicBezTo>
                  <a:cubicBezTo>
                    <a:pt x="0" y="62"/>
                    <a:pt x="20" y="39"/>
                    <a:pt x="49" y="39"/>
                  </a:cubicBezTo>
                  <a:cubicBezTo>
                    <a:pt x="65" y="39"/>
                    <a:pt x="76" y="45"/>
                    <a:pt x="85" y="57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5"/>
                  </a:lnTo>
                  <a:close/>
                  <a:moveTo>
                    <a:pt x="52" y="56"/>
                  </a:moveTo>
                  <a:lnTo>
                    <a:pt x="52" y="56"/>
                  </a:lnTo>
                  <a:cubicBezTo>
                    <a:pt x="32" y="56"/>
                    <a:pt x="20" y="71"/>
                    <a:pt x="20" y="100"/>
                  </a:cubicBezTo>
                  <a:cubicBezTo>
                    <a:pt x="20" y="125"/>
                    <a:pt x="32" y="141"/>
                    <a:pt x="53" y="141"/>
                  </a:cubicBezTo>
                  <a:cubicBezTo>
                    <a:pt x="74" y="141"/>
                    <a:pt x="85" y="126"/>
                    <a:pt x="85" y="98"/>
                  </a:cubicBezTo>
                  <a:cubicBezTo>
                    <a:pt x="85" y="70"/>
                    <a:pt x="75" y="56"/>
                    <a:pt x="52" y="5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" name="Freeform 130"/>
            <p:cNvSpPr>
              <a:spLocks noChangeArrowheads="1"/>
            </p:cNvSpPr>
            <p:nvPr/>
          </p:nvSpPr>
          <p:spPr bwMode="auto">
            <a:xfrm>
              <a:off x="4255192" y="3260920"/>
              <a:ext cx="53727" cy="64844"/>
            </a:xfrm>
            <a:custGeom>
              <a:avLst/>
              <a:gdLst>
                <a:gd name="T0" fmla="*/ 53 w 130"/>
                <a:gd name="T1" fmla="*/ 75 h 156"/>
                <a:gd name="T2" fmla="*/ 3 w 130"/>
                <a:gd name="T3" fmla="*/ 0 h 156"/>
                <a:gd name="T4" fmla="*/ 28 w 130"/>
                <a:gd name="T5" fmla="*/ 0 h 156"/>
                <a:gd name="T6" fmla="*/ 65 w 130"/>
                <a:gd name="T7" fmla="*/ 58 h 156"/>
                <a:gd name="T8" fmla="*/ 102 w 130"/>
                <a:gd name="T9" fmla="*/ 0 h 156"/>
                <a:gd name="T10" fmla="*/ 126 w 130"/>
                <a:gd name="T11" fmla="*/ 0 h 156"/>
                <a:gd name="T12" fmla="*/ 76 w 130"/>
                <a:gd name="T13" fmla="*/ 75 h 156"/>
                <a:gd name="T14" fmla="*/ 129 w 130"/>
                <a:gd name="T15" fmla="*/ 155 h 156"/>
                <a:gd name="T16" fmla="*/ 103 w 130"/>
                <a:gd name="T17" fmla="*/ 155 h 156"/>
                <a:gd name="T18" fmla="*/ 65 w 130"/>
                <a:gd name="T19" fmla="*/ 92 h 156"/>
                <a:gd name="T20" fmla="*/ 25 w 130"/>
                <a:gd name="T21" fmla="*/ 155 h 156"/>
                <a:gd name="T22" fmla="*/ 0 w 130"/>
                <a:gd name="T23" fmla="*/ 155 h 156"/>
                <a:gd name="T24" fmla="*/ 53 w 130"/>
                <a:gd name="T25" fmla="*/ 75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" h="156">
                  <a:moveTo>
                    <a:pt x="53" y="75"/>
                  </a:moveTo>
                  <a:lnTo>
                    <a:pt x="3" y="0"/>
                  </a:lnTo>
                  <a:lnTo>
                    <a:pt x="28" y="0"/>
                  </a:lnTo>
                  <a:lnTo>
                    <a:pt x="65" y="58"/>
                  </a:lnTo>
                  <a:lnTo>
                    <a:pt x="102" y="0"/>
                  </a:lnTo>
                  <a:lnTo>
                    <a:pt x="126" y="0"/>
                  </a:lnTo>
                  <a:lnTo>
                    <a:pt x="76" y="75"/>
                  </a:lnTo>
                  <a:lnTo>
                    <a:pt x="129" y="155"/>
                  </a:lnTo>
                  <a:lnTo>
                    <a:pt x="103" y="155"/>
                  </a:lnTo>
                  <a:lnTo>
                    <a:pt x="65" y="92"/>
                  </a:lnTo>
                  <a:lnTo>
                    <a:pt x="25" y="155"/>
                  </a:lnTo>
                  <a:lnTo>
                    <a:pt x="0" y="155"/>
                  </a:lnTo>
                  <a:lnTo>
                    <a:pt x="53" y="7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79" name="Group 1578"/>
          <p:cNvGrpSpPr/>
          <p:nvPr/>
        </p:nvGrpSpPr>
        <p:grpSpPr>
          <a:xfrm>
            <a:off x="4032870" y="4246545"/>
            <a:ext cx="231584" cy="176005"/>
            <a:chOff x="4032870" y="4246545"/>
            <a:chExt cx="231584" cy="176005"/>
          </a:xfrm>
        </p:grpSpPr>
        <p:sp>
          <p:nvSpPr>
            <p:cNvPr id="1580" name="Freeform 131"/>
            <p:cNvSpPr>
              <a:spLocks noChangeArrowheads="1"/>
            </p:cNvSpPr>
            <p:nvPr/>
          </p:nvSpPr>
          <p:spPr bwMode="auto">
            <a:xfrm>
              <a:off x="4032870" y="4246545"/>
              <a:ext cx="57432" cy="68550"/>
            </a:xfrm>
            <a:custGeom>
              <a:avLst/>
              <a:gdLst>
                <a:gd name="T0" fmla="*/ 135 w 136"/>
                <a:gd name="T1" fmla="*/ 101 h 163"/>
                <a:gd name="T2" fmla="*/ 135 w 136"/>
                <a:gd name="T3" fmla="*/ 101 h 163"/>
                <a:gd name="T4" fmla="*/ 70 w 136"/>
                <a:gd name="T5" fmla="*/ 162 h 163"/>
                <a:gd name="T6" fmla="*/ 0 w 136"/>
                <a:gd name="T7" fmla="*/ 79 h 163"/>
                <a:gd name="T8" fmla="*/ 72 w 136"/>
                <a:gd name="T9" fmla="*/ 0 h 163"/>
                <a:gd name="T10" fmla="*/ 134 w 136"/>
                <a:gd name="T11" fmla="*/ 51 h 163"/>
                <a:gd name="T12" fmla="*/ 114 w 136"/>
                <a:gd name="T13" fmla="*/ 51 h 163"/>
                <a:gd name="T14" fmla="*/ 71 w 136"/>
                <a:gd name="T15" fmla="*/ 19 h 163"/>
                <a:gd name="T16" fmla="*/ 22 w 136"/>
                <a:gd name="T17" fmla="*/ 81 h 163"/>
                <a:gd name="T18" fmla="*/ 71 w 136"/>
                <a:gd name="T19" fmla="*/ 143 h 163"/>
                <a:gd name="T20" fmla="*/ 115 w 136"/>
                <a:gd name="T21" fmla="*/ 101 h 163"/>
                <a:gd name="T22" fmla="*/ 135 w 136"/>
                <a:gd name="T23" fmla="*/ 10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" h="163">
                  <a:moveTo>
                    <a:pt x="135" y="101"/>
                  </a:moveTo>
                  <a:lnTo>
                    <a:pt x="135" y="101"/>
                  </a:lnTo>
                  <a:cubicBezTo>
                    <a:pt x="132" y="138"/>
                    <a:pt x="107" y="162"/>
                    <a:pt x="70" y="162"/>
                  </a:cubicBezTo>
                  <a:cubicBezTo>
                    <a:pt x="27" y="162"/>
                    <a:pt x="0" y="132"/>
                    <a:pt x="0" y="79"/>
                  </a:cubicBezTo>
                  <a:cubicBezTo>
                    <a:pt x="0" y="31"/>
                    <a:pt x="28" y="0"/>
                    <a:pt x="72" y="0"/>
                  </a:cubicBezTo>
                  <a:cubicBezTo>
                    <a:pt x="106" y="0"/>
                    <a:pt x="130" y="20"/>
                    <a:pt x="134" y="51"/>
                  </a:cubicBezTo>
                  <a:cubicBezTo>
                    <a:pt x="114" y="51"/>
                    <a:pt x="114" y="51"/>
                    <a:pt x="114" y="51"/>
                  </a:cubicBezTo>
                  <a:cubicBezTo>
                    <a:pt x="110" y="30"/>
                    <a:pt x="94" y="19"/>
                    <a:pt x="71" y="19"/>
                  </a:cubicBezTo>
                  <a:cubicBezTo>
                    <a:pt x="40" y="19"/>
                    <a:pt x="22" y="41"/>
                    <a:pt x="22" y="81"/>
                  </a:cubicBezTo>
                  <a:cubicBezTo>
                    <a:pt x="22" y="120"/>
                    <a:pt x="42" y="143"/>
                    <a:pt x="71" y="143"/>
                  </a:cubicBezTo>
                  <a:cubicBezTo>
                    <a:pt x="96" y="143"/>
                    <a:pt x="114" y="127"/>
                    <a:pt x="115" y="101"/>
                  </a:cubicBezTo>
                  <a:lnTo>
                    <a:pt x="135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1" name="Freeform 132"/>
            <p:cNvSpPr>
              <a:spLocks noChangeArrowheads="1"/>
            </p:cNvSpPr>
            <p:nvPr/>
          </p:nvSpPr>
          <p:spPr bwMode="auto">
            <a:xfrm>
              <a:off x="4099567" y="4248398"/>
              <a:ext cx="9263" cy="64843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2" name="Freeform 133"/>
            <p:cNvSpPr>
              <a:spLocks noChangeArrowheads="1"/>
            </p:cNvSpPr>
            <p:nvPr/>
          </p:nvSpPr>
          <p:spPr bwMode="auto">
            <a:xfrm>
              <a:off x="4116240" y="4265072"/>
              <a:ext cx="44464" cy="50023"/>
            </a:xfrm>
            <a:custGeom>
              <a:avLst/>
              <a:gdLst>
                <a:gd name="T0" fmla="*/ 53 w 107"/>
                <a:gd name="T1" fmla="*/ 0 h 120"/>
                <a:gd name="T2" fmla="*/ 53 w 107"/>
                <a:gd name="T3" fmla="*/ 0 h 120"/>
                <a:gd name="T4" fmla="*/ 106 w 107"/>
                <a:gd name="T5" fmla="*/ 60 h 120"/>
                <a:gd name="T6" fmla="*/ 53 w 107"/>
                <a:gd name="T7" fmla="*/ 119 h 120"/>
                <a:gd name="T8" fmla="*/ 0 w 107"/>
                <a:gd name="T9" fmla="*/ 60 h 120"/>
                <a:gd name="T10" fmla="*/ 53 w 107"/>
                <a:gd name="T11" fmla="*/ 0 h 120"/>
                <a:gd name="T12" fmla="*/ 53 w 107"/>
                <a:gd name="T13" fmla="*/ 102 h 120"/>
                <a:gd name="T14" fmla="*/ 53 w 107"/>
                <a:gd name="T15" fmla="*/ 102 h 120"/>
                <a:gd name="T16" fmla="*/ 88 w 107"/>
                <a:gd name="T17" fmla="*/ 60 h 120"/>
                <a:gd name="T18" fmla="*/ 53 w 107"/>
                <a:gd name="T19" fmla="*/ 17 h 120"/>
                <a:gd name="T20" fmla="*/ 19 w 107"/>
                <a:gd name="T21" fmla="*/ 60 h 120"/>
                <a:gd name="T22" fmla="*/ 53 w 107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20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6" y="22"/>
                    <a:pt x="106" y="60"/>
                  </a:cubicBezTo>
                  <a:cubicBezTo>
                    <a:pt x="106" y="97"/>
                    <a:pt x="87" y="119"/>
                    <a:pt x="53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8"/>
                    <a:pt x="88" y="60"/>
                  </a:cubicBezTo>
                  <a:cubicBezTo>
                    <a:pt x="88" y="32"/>
                    <a:pt x="75" y="17"/>
                    <a:pt x="53" y="17"/>
                  </a:cubicBezTo>
                  <a:cubicBezTo>
                    <a:pt x="31" y="17"/>
                    <a:pt x="19" y="32"/>
                    <a:pt x="19" y="60"/>
                  </a:cubicBezTo>
                  <a:cubicBezTo>
                    <a:pt x="19" y="88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3" name="Freeform 134"/>
            <p:cNvSpPr>
              <a:spLocks noChangeArrowheads="1"/>
            </p:cNvSpPr>
            <p:nvPr/>
          </p:nvSpPr>
          <p:spPr bwMode="auto">
            <a:xfrm>
              <a:off x="4171821" y="4266925"/>
              <a:ext cx="40759" cy="48170"/>
            </a:xfrm>
            <a:custGeom>
              <a:avLst/>
              <a:gdLst>
                <a:gd name="T0" fmla="*/ 19 w 95"/>
                <a:gd name="T1" fmla="*/ 67 h 114"/>
                <a:gd name="T2" fmla="*/ 19 w 95"/>
                <a:gd name="T3" fmla="*/ 67 h 114"/>
                <a:gd name="T4" fmla="*/ 42 w 95"/>
                <a:gd name="T5" fmla="*/ 96 h 114"/>
                <a:gd name="T6" fmla="*/ 75 w 95"/>
                <a:gd name="T7" fmla="*/ 59 h 114"/>
                <a:gd name="T8" fmla="*/ 75 w 95"/>
                <a:gd name="T9" fmla="*/ 0 h 114"/>
                <a:gd name="T10" fmla="*/ 94 w 95"/>
                <a:gd name="T11" fmla="*/ 0 h 114"/>
                <a:gd name="T12" fmla="*/ 94 w 95"/>
                <a:gd name="T13" fmla="*/ 111 h 114"/>
                <a:gd name="T14" fmla="*/ 75 w 95"/>
                <a:gd name="T15" fmla="*/ 111 h 114"/>
                <a:gd name="T16" fmla="*/ 75 w 95"/>
                <a:gd name="T17" fmla="*/ 94 h 114"/>
                <a:gd name="T18" fmla="*/ 39 w 95"/>
                <a:gd name="T19" fmla="*/ 113 h 114"/>
                <a:gd name="T20" fmla="*/ 5 w 95"/>
                <a:gd name="T21" fmla="*/ 99 h 114"/>
                <a:gd name="T22" fmla="*/ 0 w 95"/>
                <a:gd name="T23" fmla="*/ 71 h 114"/>
                <a:gd name="T24" fmla="*/ 0 w 95"/>
                <a:gd name="T25" fmla="*/ 66 h 114"/>
                <a:gd name="T26" fmla="*/ 0 w 95"/>
                <a:gd name="T27" fmla="*/ 0 h 114"/>
                <a:gd name="T28" fmla="*/ 19 w 95"/>
                <a:gd name="T29" fmla="*/ 0 h 114"/>
                <a:gd name="T30" fmla="*/ 19 w 95"/>
                <a:gd name="T31" fmla="*/ 67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4">
                  <a:moveTo>
                    <a:pt x="19" y="67"/>
                  </a:moveTo>
                  <a:lnTo>
                    <a:pt x="19" y="67"/>
                  </a:lnTo>
                  <a:cubicBezTo>
                    <a:pt x="19" y="88"/>
                    <a:pt x="24" y="96"/>
                    <a:pt x="42" y="96"/>
                  </a:cubicBezTo>
                  <a:cubicBezTo>
                    <a:pt x="64" y="96"/>
                    <a:pt x="75" y="84"/>
                    <a:pt x="75" y="59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1"/>
                    <a:pt x="94" y="111"/>
                    <a:pt x="94" y="111"/>
                  </a:cubicBezTo>
                  <a:cubicBezTo>
                    <a:pt x="75" y="111"/>
                    <a:pt x="75" y="111"/>
                    <a:pt x="75" y="111"/>
                  </a:cubicBezTo>
                  <a:cubicBezTo>
                    <a:pt x="75" y="94"/>
                    <a:pt x="75" y="94"/>
                    <a:pt x="75" y="94"/>
                  </a:cubicBezTo>
                  <a:cubicBezTo>
                    <a:pt x="68" y="107"/>
                    <a:pt x="55" y="113"/>
                    <a:pt x="39" y="113"/>
                  </a:cubicBezTo>
                  <a:cubicBezTo>
                    <a:pt x="23" y="113"/>
                    <a:pt x="12" y="108"/>
                    <a:pt x="5" y="99"/>
                  </a:cubicBezTo>
                  <a:cubicBezTo>
                    <a:pt x="0" y="91"/>
                    <a:pt x="0" y="83"/>
                    <a:pt x="0" y="71"/>
                  </a:cubicBezTo>
                  <a:cubicBezTo>
                    <a:pt x="0" y="69"/>
                    <a:pt x="0" y="68"/>
                    <a:pt x="0" y="6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7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4" name="Freeform 135"/>
            <p:cNvSpPr>
              <a:spLocks noChangeArrowheads="1"/>
            </p:cNvSpPr>
            <p:nvPr/>
          </p:nvSpPr>
          <p:spPr bwMode="auto">
            <a:xfrm>
              <a:off x="4219990" y="4248398"/>
              <a:ext cx="44464" cy="66696"/>
            </a:xfrm>
            <a:custGeom>
              <a:avLst/>
              <a:gdLst>
                <a:gd name="T0" fmla="*/ 103 w 104"/>
                <a:gd name="T1" fmla="*/ 154 h 158"/>
                <a:gd name="T2" fmla="*/ 103 w 104"/>
                <a:gd name="T3" fmla="*/ 154 h 158"/>
                <a:gd name="T4" fmla="*/ 85 w 104"/>
                <a:gd name="T5" fmla="*/ 154 h 158"/>
                <a:gd name="T6" fmla="*/ 85 w 104"/>
                <a:gd name="T7" fmla="*/ 139 h 158"/>
                <a:gd name="T8" fmla="*/ 49 w 104"/>
                <a:gd name="T9" fmla="*/ 157 h 158"/>
                <a:gd name="T10" fmla="*/ 0 w 104"/>
                <a:gd name="T11" fmla="*/ 99 h 158"/>
                <a:gd name="T12" fmla="*/ 49 w 104"/>
                <a:gd name="T13" fmla="*/ 38 h 158"/>
                <a:gd name="T14" fmla="*/ 85 w 104"/>
                <a:gd name="T15" fmla="*/ 56 h 158"/>
                <a:gd name="T16" fmla="*/ 85 w 104"/>
                <a:gd name="T17" fmla="*/ 0 h 158"/>
                <a:gd name="T18" fmla="*/ 103 w 104"/>
                <a:gd name="T19" fmla="*/ 0 h 158"/>
                <a:gd name="T20" fmla="*/ 103 w 104"/>
                <a:gd name="T21" fmla="*/ 154 h 158"/>
                <a:gd name="T22" fmla="*/ 52 w 104"/>
                <a:gd name="T23" fmla="*/ 55 h 158"/>
                <a:gd name="T24" fmla="*/ 52 w 104"/>
                <a:gd name="T25" fmla="*/ 55 h 158"/>
                <a:gd name="T26" fmla="*/ 19 w 104"/>
                <a:gd name="T27" fmla="*/ 100 h 158"/>
                <a:gd name="T28" fmla="*/ 52 w 104"/>
                <a:gd name="T29" fmla="*/ 140 h 158"/>
                <a:gd name="T30" fmla="*/ 85 w 104"/>
                <a:gd name="T31" fmla="*/ 97 h 158"/>
                <a:gd name="T32" fmla="*/ 52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4"/>
                  </a:moveTo>
                  <a:lnTo>
                    <a:pt x="103" y="154"/>
                  </a:lnTo>
                  <a:cubicBezTo>
                    <a:pt x="85" y="154"/>
                    <a:pt x="85" y="154"/>
                    <a:pt x="85" y="154"/>
                  </a:cubicBezTo>
                  <a:cubicBezTo>
                    <a:pt x="85" y="139"/>
                    <a:pt x="85" y="139"/>
                    <a:pt x="85" y="139"/>
                  </a:cubicBezTo>
                  <a:cubicBezTo>
                    <a:pt x="75" y="152"/>
                    <a:pt x="63" y="157"/>
                    <a:pt x="49" y="157"/>
                  </a:cubicBezTo>
                  <a:cubicBezTo>
                    <a:pt x="20" y="157"/>
                    <a:pt x="0" y="135"/>
                    <a:pt x="0" y="99"/>
                  </a:cubicBezTo>
                  <a:cubicBezTo>
                    <a:pt x="0" y="61"/>
                    <a:pt x="20" y="38"/>
                    <a:pt x="49" y="38"/>
                  </a:cubicBezTo>
                  <a:cubicBezTo>
                    <a:pt x="64" y="38"/>
                    <a:pt x="76" y="45"/>
                    <a:pt x="85" y="56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4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1" y="55"/>
                    <a:pt x="19" y="71"/>
                    <a:pt x="19" y="100"/>
                  </a:cubicBezTo>
                  <a:cubicBezTo>
                    <a:pt x="19" y="125"/>
                    <a:pt x="32" y="140"/>
                    <a:pt x="52" y="140"/>
                  </a:cubicBezTo>
                  <a:cubicBezTo>
                    <a:pt x="73" y="140"/>
                    <a:pt x="85" y="126"/>
                    <a:pt x="85" y="97"/>
                  </a:cubicBezTo>
                  <a:cubicBezTo>
                    <a:pt x="85" y="70"/>
                    <a:pt x="74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5" name="Freeform 136"/>
            <p:cNvSpPr>
              <a:spLocks noChangeArrowheads="1"/>
            </p:cNvSpPr>
            <p:nvPr/>
          </p:nvSpPr>
          <p:spPr bwMode="auto">
            <a:xfrm>
              <a:off x="4038428" y="4355854"/>
              <a:ext cx="46318" cy="64843"/>
            </a:xfrm>
            <a:custGeom>
              <a:avLst/>
              <a:gdLst>
                <a:gd name="T0" fmla="*/ 0 w 110"/>
                <a:gd name="T1" fmla="*/ 0 h 154"/>
                <a:gd name="T2" fmla="*/ 0 w 110"/>
                <a:gd name="T3" fmla="*/ 0 h 154"/>
                <a:gd name="T4" fmla="*/ 51 w 110"/>
                <a:gd name="T5" fmla="*/ 0 h 154"/>
                <a:gd name="T6" fmla="*/ 56 w 110"/>
                <a:gd name="T7" fmla="*/ 0 h 154"/>
                <a:gd name="T8" fmla="*/ 90 w 110"/>
                <a:gd name="T9" fmla="*/ 5 h 154"/>
                <a:gd name="T10" fmla="*/ 109 w 110"/>
                <a:gd name="T11" fmla="*/ 44 h 154"/>
                <a:gd name="T12" fmla="*/ 89 w 110"/>
                <a:gd name="T13" fmla="*/ 82 h 154"/>
                <a:gd name="T14" fmla="*/ 52 w 110"/>
                <a:gd name="T15" fmla="*/ 89 h 154"/>
                <a:gd name="T16" fmla="*/ 21 w 110"/>
                <a:gd name="T17" fmla="*/ 89 h 154"/>
                <a:gd name="T18" fmla="*/ 21 w 110"/>
                <a:gd name="T19" fmla="*/ 153 h 154"/>
                <a:gd name="T20" fmla="*/ 0 w 110"/>
                <a:gd name="T21" fmla="*/ 153 h 154"/>
                <a:gd name="T22" fmla="*/ 0 w 110"/>
                <a:gd name="T23" fmla="*/ 0 h 154"/>
                <a:gd name="T24" fmla="*/ 56 w 110"/>
                <a:gd name="T25" fmla="*/ 70 h 154"/>
                <a:gd name="T26" fmla="*/ 56 w 110"/>
                <a:gd name="T27" fmla="*/ 70 h 154"/>
                <a:gd name="T28" fmla="*/ 88 w 110"/>
                <a:gd name="T29" fmla="*/ 44 h 154"/>
                <a:gd name="T30" fmla="*/ 57 w 110"/>
                <a:gd name="T31" fmla="*/ 19 h 154"/>
                <a:gd name="T32" fmla="*/ 21 w 110"/>
                <a:gd name="T33" fmla="*/ 19 h 154"/>
                <a:gd name="T34" fmla="*/ 21 w 110"/>
                <a:gd name="T35" fmla="*/ 70 h 154"/>
                <a:gd name="T36" fmla="*/ 56 w 110"/>
                <a:gd name="T37" fmla="*/ 7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154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4" y="0"/>
                    <a:pt x="56" y="0"/>
                  </a:cubicBezTo>
                  <a:cubicBezTo>
                    <a:pt x="69" y="0"/>
                    <a:pt x="80" y="0"/>
                    <a:pt x="90" y="5"/>
                  </a:cubicBezTo>
                  <a:cubicBezTo>
                    <a:pt x="102" y="13"/>
                    <a:pt x="109" y="26"/>
                    <a:pt x="109" y="44"/>
                  </a:cubicBezTo>
                  <a:cubicBezTo>
                    <a:pt x="109" y="62"/>
                    <a:pt x="102" y="75"/>
                    <a:pt x="89" y="82"/>
                  </a:cubicBezTo>
                  <a:cubicBezTo>
                    <a:pt x="80" y="89"/>
                    <a:pt x="67" y="89"/>
                    <a:pt x="52" y="89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1" y="153"/>
                    <a:pt x="21" y="153"/>
                    <a:pt x="21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6" y="70"/>
                  </a:moveTo>
                  <a:lnTo>
                    <a:pt x="56" y="70"/>
                  </a:lnTo>
                  <a:cubicBezTo>
                    <a:pt x="78" y="70"/>
                    <a:pt x="88" y="65"/>
                    <a:pt x="88" y="44"/>
                  </a:cubicBezTo>
                  <a:cubicBezTo>
                    <a:pt x="88" y="25"/>
                    <a:pt x="79" y="19"/>
                    <a:pt x="57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70"/>
                    <a:pt x="21" y="70"/>
                    <a:pt x="21" y="70"/>
                  </a:cubicBezTo>
                  <a:lnTo>
                    <a:pt x="56" y="7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6" name="Freeform 137"/>
            <p:cNvSpPr>
              <a:spLocks noChangeArrowheads="1"/>
            </p:cNvSpPr>
            <p:nvPr/>
          </p:nvSpPr>
          <p:spPr bwMode="auto">
            <a:xfrm>
              <a:off x="4094008" y="4355854"/>
              <a:ext cx="40759" cy="64843"/>
            </a:xfrm>
            <a:custGeom>
              <a:avLst/>
              <a:gdLst>
                <a:gd name="T0" fmla="*/ 74 w 95"/>
                <a:gd name="T1" fmla="*/ 84 h 154"/>
                <a:gd name="T2" fmla="*/ 74 w 95"/>
                <a:gd name="T3" fmla="*/ 84 h 154"/>
                <a:gd name="T4" fmla="*/ 52 w 95"/>
                <a:gd name="T5" fmla="*/ 55 h 154"/>
                <a:gd name="T6" fmla="*/ 19 w 95"/>
                <a:gd name="T7" fmla="*/ 88 h 154"/>
                <a:gd name="T8" fmla="*/ 19 w 95"/>
                <a:gd name="T9" fmla="*/ 153 h 154"/>
                <a:gd name="T10" fmla="*/ 0 w 95"/>
                <a:gd name="T11" fmla="*/ 153 h 154"/>
                <a:gd name="T12" fmla="*/ 0 w 95"/>
                <a:gd name="T13" fmla="*/ 0 h 154"/>
                <a:gd name="T14" fmla="*/ 19 w 95"/>
                <a:gd name="T15" fmla="*/ 0 h 154"/>
                <a:gd name="T16" fmla="*/ 19 w 95"/>
                <a:gd name="T17" fmla="*/ 57 h 154"/>
                <a:gd name="T18" fmla="*/ 54 w 95"/>
                <a:gd name="T19" fmla="*/ 39 h 154"/>
                <a:gd name="T20" fmla="*/ 88 w 95"/>
                <a:gd name="T21" fmla="*/ 54 h 154"/>
                <a:gd name="T22" fmla="*/ 94 w 95"/>
                <a:gd name="T23" fmla="*/ 81 h 154"/>
                <a:gd name="T24" fmla="*/ 94 w 95"/>
                <a:gd name="T25" fmla="*/ 87 h 154"/>
                <a:gd name="T26" fmla="*/ 94 w 95"/>
                <a:gd name="T27" fmla="*/ 153 h 154"/>
                <a:gd name="T28" fmla="*/ 74 w 95"/>
                <a:gd name="T29" fmla="*/ 153 h 154"/>
                <a:gd name="T30" fmla="*/ 74 w 95"/>
                <a:gd name="T31" fmla="*/ 8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54">
                  <a:moveTo>
                    <a:pt x="74" y="84"/>
                  </a:moveTo>
                  <a:lnTo>
                    <a:pt x="74" y="84"/>
                  </a:lnTo>
                  <a:cubicBezTo>
                    <a:pt x="74" y="65"/>
                    <a:pt x="70" y="55"/>
                    <a:pt x="52" y="55"/>
                  </a:cubicBezTo>
                  <a:cubicBezTo>
                    <a:pt x="31" y="55"/>
                    <a:pt x="19" y="68"/>
                    <a:pt x="19" y="88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26" y="45"/>
                    <a:pt x="37" y="39"/>
                    <a:pt x="54" y="39"/>
                  </a:cubicBezTo>
                  <a:cubicBezTo>
                    <a:pt x="71" y="39"/>
                    <a:pt x="82" y="44"/>
                    <a:pt x="88" y="54"/>
                  </a:cubicBezTo>
                  <a:cubicBezTo>
                    <a:pt x="93" y="62"/>
                    <a:pt x="94" y="70"/>
                    <a:pt x="94" y="81"/>
                  </a:cubicBezTo>
                  <a:cubicBezTo>
                    <a:pt x="94" y="82"/>
                    <a:pt x="94" y="84"/>
                    <a:pt x="94" y="87"/>
                  </a:cubicBezTo>
                  <a:cubicBezTo>
                    <a:pt x="94" y="153"/>
                    <a:pt x="94" y="153"/>
                    <a:pt x="94" y="153"/>
                  </a:cubicBezTo>
                  <a:cubicBezTo>
                    <a:pt x="74" y="153"/>
                    <a:pt x="74" y="153"/>
                    <a:pt x="74" y="153"/>
                  </a:cubicBezTo>
                  <a:lnTo>
                    <a:pt x="74" y="8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7" name="Freeform 138"/>
            <p:cNvSpPr>
              <a:spLocks noChangeArrowheads="1"/>
            </p:cNvSpPr>
            <p:nvPr/>
          </p:nvSpPr>
          <p:spPr bwMode="auto">
            <a:xfrm>
              <a:off x="4142178" y="4372527"/>
              <a:ext cx="44464" cy="50023"/>
            </a:xfrm>
            <a:custGeom>
              <a:avLst/>
              <a:gdLst>
                <a:gd name="T0" fmla="*/ 54 w 108"/>
                <a:gd name="T1" fmla="*/ 0 h 119"/>
                <a:gd name="T2" fmla="*/ 54 w 108"/>
                <a:gd name="T3" fmla="*/ 0 h 119"/>
                <a:gd name="T4" fmla="*/ 107 w 108"/>
                <a:gd name="T5" fmla="*/ 59 h 119"/>
                <a:gd name="T6" fmla="*/ 54 w 108"/>
                <a:gd name="T7" fmla="*/ 118 h 119"/>
                <a:gd name="T8" fmla="*/ 0 w 108"/>
                <a:gd name="T9" fmla="*/ 59 h 119"/>
                <a:gd name="T10" fmla="*/ 54 w 108"/>
                <a:gd name="T11" fmla="*/ 0 h 119"/>
                <a:gd name="T12" fmla="*/ 54 w 108"/>
                <a:gd name="T13" fmla="*/ 102 h 119"/>
                <a:gd name="T14" fmla="*/ 54 w 108"/>
                <a:gd name="T15" fmla="*/ 102 h 119"/>
                <a:gd name="T16" fmla="*/ 87 w 108"/>
                <a:gd name="T17" fmla="*/ 59 h 119"/>
                <a:gd name="T18" fmla="*/ 54 w 108"/>
                <a:gd name="T19" fmla="*/ 16 h 119"/>
                <a:gd name="T20" fmla="*/ 19 w 108"/>
                <a:gd name="T21" fmla="*/ 59 h 119"/>
                <a:gd name="T22" fmla="*/ 54 w 108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19">
                  <a:moveTo>
                    <a:pt x="54" y="0"/>
                  </a:moveTo>
                  <a:lnTo>
                    <a:pt x="54" y="0"/>
                  </a:lnTo>
                  <a:cubicBezTo>
                    <a:pt x="87" y="0"/>
                    <a:pt x="107" y="21"/>
                    <a:pt x="107" y="59"/>
                  </a:cubicBezTo>
                  <a:cubicBezTo>
                    <a:pt x="107" y="97"/>
                    <a:pt x="87" y="118"/>
                    <a:pt x="54" y="118"/>
                  </a:cubicBezTo>
                  <a:cubicBezTo>
                    <a:pt x="19" y="118"/>
                    <a:pt x="0" y="97"/>
                    <a:pt x="0" y="59"/>
                  </a:cubicBezTo>
                  <a:cubicBezTo>
                    <a:pt x="0" y="21"/>
                    <a:pt x="19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7" y="87"/>
                    <a:pt x="87" y="59"/>
                  </a:cubicBezTo>
                  <a:cubicBezTo>
                    <a:pt x="87" y="32"/>
                    <a:pt x="76" y="16"/>
                    <a:pt x="54" y="16"/>
                  </a:cubicBezTo>
                  <a:cubicBezTo>
                    <a:pt x="31" y="16"/>
                    <a:pt x="19" y="32"/>
                    <a:pt x="19" y="59"/>
                  </a:cubicBezTo>
                  <a:cubicBezTo>
                    <a:pt x="19" y="87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8" name="Freeform 139"/>
            <p:cNvSpPr>
              <a:spLocks noChangeArrowheads="1"/>
            </p:cNvSpPr>
            <p:nvPr/>
          </p:nvSpPr>
          <p:spPr bwMode="auto">
            <a:xfrm>
              <a:off x="4190348" y="4361411"/>
              <a:ext cx="24085" cy="61139"/>
            </a:xfrm>
            <a:custGeom>
              <a:avLst/>
              <a:gdLst>
                <a:gd name="T0" fmla="*/ 46 w 56"/>
                <a:gd name="T1" fmla="*/ 127 h 145"/>
                <a:gd name="T2" fmla="*/ 46 w 56"/>
                <a:gd name="T3" fmla="*/ 127 h 145"/>
                <a:gd name="T4" fmla="*/ 55 w 56"/>
                <a:gd name="T5" fmla="*/ 127 h 145"/>
                <a:gd name="T6" fmla="*/ 55 w 56"/>
                <a:gd name="T7" fmla="*/ 142 h 145"/>
                <a:gd name="T8" fmla="*/ 41 w 56"/>
                <a:gd name="T9" fmla="*/ 144 h 145"/>
                <a:gd name="T10" fmla="*/ 17 w 56"/>
                <a:gd name="T11" fmla="*/ 120 h 145"/>
                <a:gd name="T12" fmla="*/ 17 w 56"/>
                <a:gd name="T13" fmla="*/ 45 h 145"/>
                <a:gd name="T14" fmla="*/ 0 w 56"/>
                <a:gd name="T15" fmla="*/ 45 h 145"/>
                <a:gd name="T16" fmla="*/ 0 w 56"/>
                <a:gd name="T17" fmla="*/ 31 h 145"/>
                <a:gd name="T18" fmla="*/ 17 w 56"/>
                <a:gd name="T19" fmla="*/ 31 h 145"/>
                <a:gd name="T20" fmla="*/ 17 w 56"/>
                <a:gd name="T21" fmla="*/ 0 h 145"/>
                <a:gd name="T22" fmla="*/ 35 w 56"/>
                <a:gd name="T23" fmla="*/ 0 h 145"/>
                <a:gd name="T24" fmla="*/ 35 w 56"/>
                <a:gd name="T25" fmla="*/ 31 h 145"/>
                <a:gd name="T26" fmla="*/ 55 w 56"/>
                <a:gd name="T27" fmla="*/ 31 h 145"/>
                <a:gd name="T28" fmla="*/ 55 w 56"/>
                <a:gd name="T29" fmla="*/ 45 h 145"/>
                <a:gd name="T30" fmla="*/ 35 w 56"/>
                <a:gd name="T31" fmla="*/ 45 h 145"/>
                <a:gd name="T32" fmla="*/ 35 w 56"/>
                <a:gd name="T33" fmla="*/ 114 h 145"/>
                <a:gd name="T34" fmla="*/ 46 w 56"/>
                <a:gd name="T35" fmla="*/ 12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5">
                  <a:moveTo>
                    <a:pt x="46" y="127"/>
                  </a:moveTo>
                  <a:lnTo>
                    <a:pt x="46" y="127"/>
                  </a:lnTo>
                  <a:cubicBezTo>
                    <a:pt x="48" y="127"/>
                    <a:pt x="51" y="127"/>
                    <a:pt x="55" y="127"/>
                  </a:cubicBezTo>
                  <a:cubicBezTo>
                    <a:pt x="55" y="142"/>
                    <a:pt x="55" y="142"/>
                    <a:pt x="55" y="142"/>
                  </a:cubicBezTo>
                  <a:cubicBezTo>
                    <a:pt x="50" y="143"/>
                    <a:pt x="45" y="144"/>
                    <a:pt x="41" y="144"/>
                  </a:cubicBezTo>
                  <a:cubicBezTo>
                    <a:pt x="23" y="144"/>
                    <a:pt x="17" y="138"/>
                    <a:pt x="17" y="120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114"/>
                    <a:pt x="35" y="114"/>
                    <a:pt x="35" y="114"/>
                  </a:cubicBezTo>
                  <a:cubicBezTo>
                    <a:pt x="35" y="123"/>
                    <a:pt x="38" y="127"/>
                    <a:pt x="46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9" name="Freeform 140"/>
            <p:cNvSpPr>
              <a:spLocks noChangeArrowheads="1"/>
            </p:cNvSpPr>
            <p:nvPr/>
          </p:nvSpPr>
          <p:spPr bwMode="auto">
            <a:xfrm>
              <a:off x="4219990" y="4372527"/>
              <a:ext cx="44464" cy="50023"/>
            </a:xfrm>
            <a:custGeom>
              <a:avLst/>
              <a:gdLst>
                <a:gd name="T0" fmla="*/ 53 w 108"/>
                <a:gd name="T1" fmla="*/ 0 h 119"/>
                <a:gd name="T2" fmla="*/ 53 w 108"/>
                <a:gd name="T3" fmla="*/ 0 h 119"/>
                <a:gd name="T4" fmla="*/ 107 w 108"/>
                <a:gd name="T5" fmla="*/ 59 h 119"/>
                <a:gd name="T6" fmla="*/ 54 w 108"/>
                <a:gd name="T7" fmla="*/ 118 h 119"/>
                <a:gd name="T8" fmla="*/ 0 w 108"/>
                <a:gd name="T9" fmla="*/ 59 h 119"/>
                <a:gd name="T10" fmla="*/ 53 w 108"/>
                <a:gd name="T11" fmla="*/ 0 h 119"/>
                <a:gd name="T12" fmla="*/ 54 w 108"/>
                <a:gd name="T13" fmla="*/ 102 h 119"/>
                <a:gd name="T14" fmla="*/ 54 w 108"/>
                <a:gd name="T15" fmla="*/ 102 h 119"/>
                <a:gd name="T16" fmla="*/ 87 w 108"/>
                <a:gd name="T17" fmla="*/ 59 h 119"/>
                <a:gd name="T18" fmla="*/ 54 w 108"/>
                <a:gd name="T19" fmla="*/ 16 h 119"/>
                <a:gd name="T20" fmla="*/ 20 w 108"/>
                <a:gd name="T21" fmla="*/ 59 h 119"/>
                <a:gd name="T22" fmla="*/ 54 w 108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19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7" y="21"/>
                    <a:pt x="107" y="59"/>
                  </a:cubicBezTo>
                  <a:cubicBezTo>
                    <a:pt x="107" y="97"/>
                    <a:pt x="87" y="118"/>
                    <a:pt x="54" y="118"/>
                  </a:cubicBezTo>
                  <a:cubicBezTo>
                    <a:pt x="20" y="118"/>
                    <a:pt x="0" y="97"/>
                    <a:pt x="0" y="59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7" y="87"/>
                    <a:pt x="87" y="59"/>
                  </a:cubicBezTo>
                  <a:cubicBezTo>
                    <a:pt x="87" y="32"/>
                    <a:pt x="76" y="16"/>
                    <a:pt x="54" y="16"/>
                  </a:cubicBezTo>
                  <a:cubicBezTo>
                    <a:pt x="31" y="16"/>
                    <a:pt x="20" y="32"/>
                    <a:pt x="20" y="59"/>
                  </a:cubicBezTo>
                  <a:cubicBezTo>
                    <a:pt x="20" y="87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90" name="Group 1589"/>
          <p:cNvGrpSpPr/>
          <p:nvPr/>
        </p:nvGrpSpPr>
        <p:grpSpPr>
          <a:xfrm>
            <a:off x="4894366" y="2308643"/>
            <a:ext cx="250112" cy="176005"/>
            <a:chOff x="4894366" y="2308643"/>
            <a:chExt cx="250112" cy="176005"/>
          </a:xfrm>
        </p:grpSpPr>
        <p:sp>
          <p:nvSpPr>
            <p:cNvPr id="1591" name="Freeform 141"/>
            <p:cNvSpPr>
              <a:spLocks noChangeArrowheads="1"/>
            </p:cNvSpPr>
            <p:nvPr/>
          </p:nvSpPr>
          <p:spPr bwMode="auto">
            <a:xfrm>
              <a:off x="4901776" y="2308643"/>
              <a:ext cx="57434" cy="68550"/>
            </a:xfrm>
            <a:custGeom>
              <a:avLst/>
              <a:gdLst>
                <a:gd name="T0" fmla="*/ 134 w 135"/>
                <a:gd name="T1" fmla="*/ 101 h 163"/>
                <a:gd name="T2" fmla="*/ 134 w 135"/>
                <a:gd name="T3" fmla="*/ 101 h 163"/>
                <a:gd name="T4" fmla="*/ 70 w 135"/>
                <a:gd name="T5" fmla="*/ 162 h 163"/>
                <a:gd name="T6" fmla="*/ 0 w 135"/>
                <a:gd name="T7" fmla="*/ 79 h 163"/>
                <a:gd name="T8" fmla="*/ 72 w 135"/>
                <a:gd name="T9" fmla="*/ 0 h 163"/>
                <a:gd name="T10" fmla="*/ 133 w 135"/>
                <a:gd name="T11" fmla="*/ 50 h 163"/>
                <a:gd name="T12" fmla="*/ 113 w 135"/>
                <a:gd name="T13" fmla="*/ 50 h 163"/>
                <a:gd name="T14" fmla="*/ 71 w 135"/>
                <a:gd name="T15" fmla="*/ 19 h 163"/>
                <a:gd name="T16" fmla="*/ 22 w 135"/>
                <a:gd name="T17" fmla="*/ 81 h 163"/>
                <a:gd name="T18" fmla="*/ 71 w 135"/>
                <a:gd name="T19" fmla="*/ 144 h 163"/>
                <a:gd name="T20" fmla="*/ 114 w 135"/>
                <a:gd name="T21" fmla="*/ 101 h 163"/>
                <a:gd name="T22" fmla="*/ 134 w 135"/>
                <a:gd name="T23" fmla="*/ 10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3">
                  <a:moveTo>
                    <a:pt x="134" y="101"/>
                  </a:moveTo>
                  <a:lnTo>
                    <a:pt x="134" y="101"/>
                  </a:lnTo>
                  <a:cubicBezTo>
                    <a:pt x="133" y="138"/>
                    <a:pt x="107" y="162"/>
                    <a:pt x="70" y="162"/>
                  </a:cubicBezTo>
                  <a:cubicBezTo>
                    <a:pt x="27" y="162"/>
                    <a:pt x="0" y="131"/>
                    <a:pt x="0" y="79"/>
                  </a:cubicBezTo>
                  <a:cubicBezTo>
                    <a:pt x="0" y="30"/>
                    <a:pt x="28" y="0"/>
                    <a:pt x="72" y="0"/>
                  </a:cubicBezTo>
                  <a:cubicBezTo>
                    <a:pt x="106" y="0"/>
                    <a:pt x="130" y="20"/>
                    <a:pt x="13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09" y="30"/>
                    <a:pt x="94" y="19"/>
                    <a:pt x="71" y="19"/>
                  </a:cubicBezTo>
                  <a:cubicBezTo>
                    <a:pt x="40" y="19"/>
                    <a:pt x="22" y="42"/>
                    <a:pt x="22" y="81"/>
                  </a:cubicBezTo>
                  <a:cubicBezTo>
                    <a:pt x="22" y="120"/>
                    <a:pt x="42" y="144"/>
                    <a:pt x="71" y="144"/>
                  </a:cubicBezTo>
                  <a:cubicBezTo>
                    <a:pt x="96" y="144"/>
                    <a:pt x="113" y="127"/>
                    <a:pt x="114" y="101"/>
                  </a:cubicBezTo>
                  <a:lnTo>
                    <a:pt x="134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2" name="Freeform 142"/>
            <p:cNvSpPr>
              <a:spLocks noChangeArrowheads="1"/>
            </p:cNvSpPr>
            <p:nvPr/>
          </p:nvSpPr>
          <p:spPr bwMode="auto">
            <a:xfrm>
              <a:off x="4966621" y="2310496"/>
              <a:ext cx="9263" cy="64843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3" name="Freeform 143"/>
            <p:cNvSpPr>
              <a:spLocks noChangeArrowheads="1"/>
            </p:cNvSpPr>
            <p:nvPr/>
          </p:nvSpPr>
          <p:spPr bwMode="auto">
            <a:xfrm>
              <a:off x="4985147" y="2327170"/>
              <a:ext cx="44464" cy="50023"/>
            </a:xfrm>
            <a:custGeom>
              <a:avLst/>
              <a:gdLst>
                <a:gd name="T0" fmla="*/ 53 w 108"/>
                <a:gd name="T1" fmla="*/ 0 h 119"/>
                <a:gd name="T2" fmla="*/ 53 w 108"/>
                <a:gd name="T3" fmla="*/ 0 h 119"/>
                <a:gd name="T4" fmla="*/ 107 w 108"/>
                <a:gd name="T5" fmla="*/ 59 h 119"/>
                <a:gd name="T6" fmla="*/ 53 w 108"/>
                <a:gd name="T7" fmla="*/ 118 h 119"/>
                <a:gd name="T8" fmla="*/ 0 w 108"/>
                <a:gd name="T9" fmla="*/ 59 h 119"/>
                <a:gd name="T10" fmla="*/ 53 w 108"/>
                <a:gd name="T11" fmla="*/ 0 h 119"/>
                <a:gd name="T12" fmla="*/ 53 w 108"/>
                <a:gd name="T13" fmla="*/ 102 h 119"/>
                <a:gd name="T14" fmla="*/ 53 w 108"/>
                <a:gd name="T15" fmla="*/ 102 h 119"/>
                <a:gd name="T16" fmla="*/ 87 w 108"/>
                <a:gd name="T17" fmla="*/ 59 h 119"/>
                <a:gd name="T18" fmla="*/ 53 w 108"/>
                <a:gd name="T19" fmla="*/ 16 h 119"/>
                <a:gd name="T20" fmla="*/ 19 w 108"/>
                <a:gd name="T21" fmla="*/ 59 h 119"/>
                <a:gd name="T22" fmla="*/ 53 w 108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19">
                  <a:moveTo>
                    <a:pt x="53" y="0"/>
                  </a:moveTo>
                  <a:lnTo>
                    <a:pt x="53" y="0"/>
                  </a:lnTo>
                  <a:cubicBezTo>
                    <a:pt x="86" y="0"/>
                    <a:pt x="107" y="21"/>
                    <a:pt x="107" y="59"/>
                  </a:cubicBezTo>
                  <a:cubicBezTo>
                    <a:pt x="107" y="97"/>
                    <a:pt x="86" y="118"/>
                    <a:pt x="53" y="118"/>
                  </a:cubicBezTo>
                  <a:cubicBezTo>
                    <a:pt x="20" y="118"/>
                    <a:pt x="0" y="97"/>
                    <a:pt x="0" y="59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6"/>
                    <a:pt x="87" y="59"/>
                  </a:cubicBezTo>
                  <a:cubicBezTo>
                    <a:pt x="87" y="31"/>
                    <a:pt x="75" y="16"/>
                    <a:pt x="53" y="16"/>
                  </a:cubicBezTo>
                  <a:cubicBezTo>
                    <a:pt x="31" y="16"/>
                    <a:pt x="19" y="31"/>
                    <a:pt x="19" y="59"/>
                  </a:cubicBezTo>
                  <a:cubicBezTo>
                    <a:pt x="19" y="86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4" name="Freeform 144"/>
            <p:cNvSpPr>
              <a:spLocks noChangeArrowheads="1"/>
            </p:cNvSpPr>
            <p:nvPr/>
          </p:nvSpPr>
          <p:spPr bwMode="auto">
            <a:xfrm>
              <a:off x="5038875" y="2329023"/>
              <a:ext cx="40759" cy="48170"/>
            </a:xfrm>
            <a:custGeom>
              <a:avLst/>
              <a:gdLst>
                <a:gd name="T0" fmla="*/ 19 w 95"/>
                <a:gd name="T1" fmla="*/ 69 h 115"/>
                <a:gd name="T2" fmla="*/ 19 w 95"/>
                <a:gd name="T3" fmla="*/ 69 h 115"/>
                <a:gd name="T4" fmla="*/ 42 w 95"/>
                <a:gd name="T5" fmla="*/ 98 h 115"/>
                <a:gd name="T6" fmla="*/ 75 w 95"/>
                <a:gd name="T7" fmla="*/ 60 h 115"/>
                <a:gd name="T8" fmla="*/ 75 w 95"/>
                <a:gd name="T9" fmla="*/ 0 h 115"/>
                <a:gd name="T10" fmla="*/ 94 w 95"/>
                <a:gd name="T11" fmla="*/ 0 h 115"/>
                <a:gd name="T12" fmla="*/ 94 w 95"/>
                <a:gd name="T13" fmla="*/ 111 h 115"/>
                <a:gd name="T14" fmla="*/ 76 w 95"/>
                <a:gd name="T15" fmla="*/ 111 h 115"/>
                <a:gd name="T16" fmla="*/ 76 w 95"/>
                <a:gd name="T17" fmla="*/ 95 h 115"/>
                <a:gd name="T18" fmla="*/ 38 w 95"/>
                <a:gd name="T19" fmla="*/ 114 h 115"/>
                <a:gd name="T20" fmla="*/ 5 w 95"/>
                <a:gd name="T21" fmla="*/ 100 h 115"/>
                <a:gd name="T22" fmla="*/ 0 w 95"/>
                <a:gd name="T23" fmla="*/ 73 h 115"/>
                <a:gd name="T24" fmla="*/ 0 w 95"/>
                <a:gd name="T25" fmla="*/ 67 h 115"/>
                <a:gd name="T26" fmla="*/ 0 w 95"/>
                <a:gd name="T27" fmla="*/ 0 h 115"/>
                <a:gd name="T28" fmla="*/ 19 w 95"/>
                <a:gd name="T29" fmla="*/ 0 h 115"/>
                <a:gd name="T30" fmla="*/ 19 w 95"/>
                <a:gd name="T31" fmla="*/ 6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19" y="69"/>
                  </a:moveTo>
                  <a:lnTo>
                    <a:pt x="19" y="69"/>
                  </a:lnTo>
                  <a:cubicBezTo>
                    <a:pt x="19" y="88"/>
                    <a:pt x="24" y="98"/>
                    <a:pt x="42" y="98"/>
                  </a:cubicBezTo>
                  <a:cubicBezTo>
                    <a:pt x="63" y="98"/>
                    <a:pt x="75" y="85"/>
                    <a:pt x="75" y="6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1"/>
                    <a:pt x="94" y="111"/>
                    <a:pt x="94" y="111"/>
                  </a:cubicBezTo>
                  <a:cubicBezTo>
                    <a:pt x="76" y="111"/>
                    <a:pt x="76" y="111"/>
                    <a:pt x="76" y="111"/>
                  </a:cubicBezTo>
                  <a:cubicBezTo>
                    <a:pt x="76" y="95"/>
                    <a:pt x="76" y="95"/>
                    <a:pt x="76" y="95"/>
                  </a:cubicBezTo>
                  <a:cubicBezTo>
                    <a:pt x="68" y="108"/>
                    <a:pt x="55" y="114"/>
                    <a:pt x="38" y="114"/>
                  </a:cubicBezTo>
                  <a:cubicBezTo>
                    <a:pt x="23" y="114"/>
                    <a:pt x="11" y="109"/>
                    <a:pt x="5" y="100"/>
                  </a:cubicBezTo>
                  <a:cubicBezTo>
                    <a:pt x="0" y="92"/>
                    <a:pt x="0" y="83"/>
                    <a:pt x="0" y="73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5" name="Freeform 145"/>
            <p:cNvSpPr>
              <a:spLocks noChangeArrowheads="1"/>
            </p:cNvSpPr>
            <p:nvPr/>
          </p:nvSpPr>
          <p:spPr bwMode="auto">
            <a:xfrm>
              <a:off x="5088897" y="2310496"/>
              <a:ext cx="44464" cy="66696"/>
            </a:xfrm>
            <a:custGeom>
              <a:avLst/>
              <a:gdLst>
                <a:gd name="T0" fmla="*/ 103 w 104"/>
                <a:gd name="T1" fmla="*/ 153 h 158"/>
                <a:gd name="T2" fmla="*/ 103 w 104"/>
                <a:gd name="T3" fmla="*/ 153 h 158"/>
                <a:gd name="T4" fmla="*/ 85 w 104"/>
                <a:gd name="T5" fmla="*/ 153 h 158"/>
                <a:gd name="T6" fmla="*/ 85 w 104"/>
                <a:gd name="T7" fmla="*/ 140 h 158"/>
                <a:gd name="T8" fmla="*/ 48 w 104"/>
                <a:gd name="T9" fmla="*/ 157 h 158"/>
                <a:gd name="T10" fmla="*/ 0 w 104"/>
                <a:gd name="T11" fmla="*/ 98 h 158"/>
                <a:gd name="T12" fmla="*/ 48 w 104"/>
                <a:gd name="T13" fmla="*/ 39 h 158"/>
                <a:gd name="T14" fmla="*/ 85 w 104"/>
                <a:gd name="T15" fmla="*/ 55 h 158"/>
                <a:gd name="T16" fmla="*/ 85 w 104"/>
                <a:gd name="T17" fmla="*/ 0 h 158"/>
                <a:gd name="T18" fmla="*/ 103 w 104"/>
                <a:gd name="T19" fmla="*/ 0 h 158"/>
                <a:gd name="T20" fmla="*/ 103 w 104"/>
                <a:gd name="T21" fmla="*/ 153 h 158"/>
                <a:gd name="T22" fmla="*/ 52 w 104"/>
                <a:gd name="T23" fmla="*/ 55 h 158"/>
                <a:gd name="T24" fmla="*/ 52 w 104"/>
                <a:gd name="T25" fmla="*/ 55 h 158"/>
                <a:gd name="T26" fmla="*/ 18 w 104"/>
                <a:gd name="T27" fmla="*/ 99 h 158"/>
                <a:gd name="T28" fmla="*/ 52 w 104"/>
                <a:gd name="T29" fmla="*/ 141 h 158"/>
                <a:gd name="T30" fmla="*/ 85 w 104"/>
                <a:gd name="T31" fmla="*/ 97 h 158"/>
                <a:gd name="T32" fmla="*/ 52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3"/>
                  </a:moveTo>
                  <a:lnTo>
                    <a:pt x="103" y="153"/>
                  </a:lnTo>
                  <a:cubicBezTo>
                    <a:pt x="85" y="153"/>
                    <a:pt x="85" y="153"/>
                    <a:pt x="85" y="153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75" y="151"/>
                    <a:pt x="63" y="157"/>
                    <a:pt x="48" y="157"/>
                  </a:cubicBezTo>
                  <a:cubicBezTo>
                    <a:pt x="19" y="157"/>
                    <a:pt x="0" y="134"/>
                    <a:pt x="0" y="98"/>
                  </a:cubicBezTo>
                  <a:cubicBezTo>
                    <a:pt x="0" y="61"/>
                    <a:pt x="19" y="39"/>
                    <a:pt x="48" y="39"/>
                  </a:cubicBezTo>
                  <a:cubicBezTo>
                    <a:pt x="64" y="39"/>
                    <a:pt x="76" y="44"/>
                    <a:pt x="85" y="55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3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1" y="55"/>
                    <a:pt x="18" y="71"/>
                    <a:pt x="18" y="99"/>
                  </a:cubicBezTo>
                  <a:cubicBezTo>
                    <a:pt x="18" y="125"/>
                    <a:pt x="32" y="141"/>
                    <a:pt x="52" y="141"/>
                  </a:cubicBezTo>
                  <a:cubicBezTo>
                    <a:pt x="72" y="141"/>
                    <a:pt x="85" y="125"/>
                    <a:pt x="85" y="97"/>
                  </a:cubicBezTo>
                  <a:cubicBezTo>
                    <a:pt x="85" y="69"/>
                    <a:pt x="73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6" name="Freeform 146"/>
            <p:cNvSpPr>
              <a:spLocks noChangeArrowheads="1"/>
            </p:cNvSpPr>
            <p:nvPr/>
          </p:nvSpPr>
          <p:spPr bwMode="auto">
            <a:xfrm>
              <a:off x="4894366" y="2417952"/>
              <a:ext cx="46318" cy="64843"/>
            </a:xfrm>
            <a:custGeom>
              <a:avLst/>
              <a:gdLst>
                <a:gd name="T0" fmla="*/ 0 w 111"/>
                <a:gd name="T1" fmla="*/ 0 h 155"/>
                <a:gd name="T2" fmla="*/ 0 w 111"/>
                <a:gd name="T3" fmla="*/ 0 h 155"/>
                <a:gd name="T4" fmla="*/ 51 w 111"/>
                <a:gd name="T5" fmla="*/ 0 h 155"/>
                <a:gd name="T6" fmla="*/ 57 w 111"/>
                <a:gd name="T7" fmla="*/ 0 h 155"/>
                <a:gd name="T8" fmla="*/ 91 w 111"/>
                <a:gd name="T9" fmla="*/ 7 h 155"/>
                <a:gd name="T10" fmla="*/ 110 w 111"/>
                <a:gd name="T11" fmla="*/ 45 h 155"/>
                <a:gd name="T12" fmla="*/ 90 w 111"/>
                <a:gd name="T13" fmla="*/ 84 h 155"/>
                <a:gd name="T14" fmla="*/ 52 w 111"/>
                <a:gd name="T15" fmla="*/ 90 h 155"/>
                <a:gd name="T16" fmla="*/ 21 w 111"/>
                <a:gd name="T17" fmla="*/ 90 h 155"/>
                <a:gd name="T18" fmla="*/ 21 w 111"/>
                <a:gd name="T19" fmla="*/ 154 h 155"/>
                <a:gd name="T20" fmla="*/ 0 w 111"/>
                <a:gd name="T21" fmla="*/ 154 h 155"/>
                <a:gd name="T22" fmla="*/ 0 w 111"/>
                <a:gd name="T23" fmla="*/ 0 h 155"/>
                <a:gd name="T24" fmla="*/ 57 w 111"/>
                <a:gd name="T25" fmla="*/ 71 h 155"/>
                <a:gd name="T26" fmla="*/ 57 w 111"/>
                <a:gd name="T27" fmla="*/ 71 h 155"/>
                <a:gd name="T28" fmla="*/ 89 w 111"/>
                <a:gd name="T29" fmla="*/ 45 h 155"/>
                <a:gd name="T30" fmla="*/ 58 w 111"/>
                <a:gd name="T31" fmla="*/ 19 h 155"/>
                <a:gd name="T32" fmla="*/ 21 w 111"/>
                <a:gd name="T33" fmla="*/ 19 h 155"/>
                <a:gd name="T34" fmla="*/ 21 w 111"/>
                <a:gd name="T35" fmla="*/ 71 h 155"/>
                <a:gd name="T36" fmla="*/ 57 w 111"/>
                <a:gd name="T37" fmla="*/ 7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1" h="155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4" y="0"/>
                    <a:pt x="57" y="0"/>
                  </a:cubicBezTo>
                  <a:cubicBezTo>
                    <a:pt x="70" y="0"/>
                    <a:pt x="81" y="1"/>
                    <a:pt x="91" y="7"/>
                  </a:cubicBezTo>
                  <a:cubicBezTo>
                    <a:pt x="103" y="13"/>
                    <a:pt x="110" y="26"/>
                    <a:pt x="110" y="45"/>
                  </a:cubicBezTo>
                  <a:cubicBezTo>
                    <a:pt x="110" y="63"/>
                    <a:pt x="103" y="75"/>
                    <a:pt x="90" y="84"/>
                  </a:cubicBezTo>
                  <a:cubicBezTo>
                    <a:pt x="81" y="89"/>
                    <a:pt x="68" y="90"/>
                    <a:pt x="52" y="90"/>
                  </a:cubicBezTo>
                  <a:cubicBezTo>
                    <a:pt x="21" y="90"/>
                    <a:pt x="21" y="90"/>
                    <a:pt x="21" y="90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7" y="71"/>
                  </a:moveTo>
                  <a:lnTo>
                    <a:pt x="57" y="71"/>
                  </a:lnTo>
                  <a:cubicBezTo>
                    <a:pt x="78" y="71"/>
                    <a:pt x="89" y="65"/>
                    <a:pt x="89" y="45"/>
                  </a:cubicBezTo>
                  <a:cubicBezTo>
                    <a:pt x="89" y="26"/>
                    <a:pt x="79" y="19"/>
                    <a:pt x="58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71"/>
                    <a:pt x="21" y="71"/>
                    <a:pt x="21" y="71"/>
                  </a:cubicBezTo>
                  <a:lnTo>
                    <a:pt x="57" y="7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7" name="Freeform 147"/>
            <p:cNvSpPr>
              <a:spLocks noChangeArrowheads="1"/>
            </p:cNvSpPr>
            <p:nvPr/>
          </p:nvSpPr>
          <p:spPr bwMode="auto">
            <a:xfrm>
              <a:off x="4949946" y="2417952"/>
              <a:ext cx="38907" cy="64843"/>
            </a:xfrm>
            <a:custGeom>
              <a:avLst/>
              <a:gdLst>
                <a:gd name="T0" fmla="*/ 73 w 94"/>
                <a:gd name="T1" fmla="*/ 86 h 155"/>
                <a:gd name="T2" fmla="*/ 73 w 94"/>
                <a:gd name="T3" fmla="*/ 86 h 155"/>
                <a:gd name="T4" fmla="*/ 52 w 94"/>
                <a:gd name="T5" fmla="*/ 56 h 155"/>
                <a:gd name="T6" fmla="*/ 18 w 94"/>
                <a:gd name="T7" fmla="*/ 88 h 155"/>
                <a:gd name="T8" fmla="*/ 18 w 94"/>
                <a:gd name="T9" fmla="*/ 154 h 155"/>
                <a:gd name="T10" fmla="*/ 0 w 94"/>
                <a:gd name="T11" fmla="*/ 154 h 155"/>
                <a:gd name="T12" fmla="*/ 0 w 94"/>
                <a:gd name="T13" fmla="*/ 0 h 155"/>
                <a:gd name="T14" fmla="*/ 18 w 94"/>
                <a:gd name="T15" fmla="*/ 0 h 155"/>
                <a:gd name="T16" fmla="*/ 18 w 94"/>
                <a:gd name="T17" fmla="*/ 59 h 155"/>
                <a:gd name="T18" fmla="*/ 54 w 94"/>
                <a:gd name="T19" fmla="*/ 40 h 155"/>
                <a:gd name="T20" fmla="*/ 88 w 94"/>
                <a:gd name="T21" fmla="*/ 54 h 155"/>
                <a:gd name="T22" fmla="*/ 93 w 94"/>
                <a:gd name="T23" fmla="*/ 81 h 155"/>
                <a:gd name="T24" fmla="*/ 93 w 94"/>
                <a:gd name="T25" fmla="*/ 87 h 155"/>
                <a:gd name="T26" fmla="*/ 93 w 94"/>
                <a:gd name="T27" fmla="*/ 154 h 155"/>
                <a:gd name="T28" fmla="*/ 73 w 94"/>
                <a:gd name="T29" fmla="*/ 154 h 155"/>
                <a:gd name="T30" fmla="*/ 73 w 94"/>
                <a:gd name="T31" fmla="*/ 86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55">
                  <a:moveTo>
                    <a:pt x="73" y="86"/>
                  </a:moveTo>
                  <a:lnTo>
                    <a:pt x="73" y="86"/>
                  </a:lnTo>
                  <a:cubicBezTo>
                    <a:pt x="73" y="66"/>
                    <a:pt x="69" y="56"/>
                    <a:pt x="52" y="56"/>
                  </a:cubicBezTo>
                  <a:cubicBezTo>
                    <a:pt x="31" y="56"/>
                    <a:pt x="18" y="69"/>
                    <a:pt x="18" y="88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26" y="46"/>
                    <a:pt x="37" y="40"/>
                    <a:pt x="54" y="40"/>
                  </a:cubicBezTo>
                  <a:cubicBezTo>
                    <a:pt x="70" y="40"/>
                    <a:pt x="82" y="45"/>
                    <a:pt x="88" y="54"/>
                  </a:cubicBezTo>
                  <a:cubicBezTo>
                    <a:pt x="93" y="62"/>
                    <a:pt x="93" y="71"/>
                    <a:pt x="93" y="81"/>
                  </a:cubicBezTo>
                  <a:cubicBezTo>
                    <a:pt x="93" y="84"/>
                    <a:pt x="93" y="85"/>
                    <a:pt x="93" y="87"/>
                  </a:cubicBezTo>
                  <a:cubicBezTo>
                    <a:pt x="93" y="154"/>
                    <a:pt x="93" y="154"/>
                    <a:pt x="93" y="154"/>
                  </a:cubicBezTo>
                  <a:cubicBezTo>
                    <a:pt x="73" y="154"/>
                    <a:pt x="73" y="154"/>
                    <a:pt x="73" y="154"/>
                  </a:cubicBezTo>
                  <a:lnTo>
                    <a:pt x="73" y="8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8" name="Freeform 148"/>
            <p:cNvSpPr>
              <a:spLocks noChangeArrowheads="1"/>
            </p:cNvSpPr>
            <p:nvPr/>
          </p:nvSpPr>
          <p:spPr bwMode="auto">
            <a:xfrm>
              <a:off x="4998116" y="2434625"/>
              <a:ext cx="44464" cy="50023"/>
            </a:xfrm>
            <a:custGeom>
              <a:avLst/>
              <a:gdLst>
                <a:gd name="T0" fmla="*/ 54 w 108"/>
                <a:gd name="T1" fmla="*/ 0 h 119"/>
                <a:gd name="T2" fmla="*/ 54 w 108"/>
                <a:gd name="T3" fmla="*/ 0 h 119"/>
                <a:gd name="T4" fmla="*/ 107 w 108"/>
                <a:gd name="T5" fmla="*/ 59 h 119"/>
                <a:gd name="T6" fmla="*/ 54 w 108"/>
                <a:gd name="T7" fmla="*/ 118 h 119"/>
                <a:gd name="T8" fmla="*/ 0 w 108"/>
                <a:gd name="T9" fmla="*/ 59 h 119"/>
                <a:gd name="T10" fmla="*/ 54 w 108"/>
                <a:gd name="T11" fmla="*/ 0 h 119"/>
                <a:gd name="T12" fmla="*/ 54 w 108"/>
                <a:gd name="T13" fmla="*/ 102 h 119"/>
                <a:gd name="T14" fmla="*/ 54 w 108"/>
                <a:gd name="T15" fmla="*/ 102 h 119"/>
                <a:gd name="T16" fmla="*/ 88 w 108"/>
                <a:gd name="T17" fmla="*/ 59 h 119"/>
                <a:gd name="T18" fmla="*/ 54 w 108"/>
                <a:gd name="T19" fmla="*/ 16 h 119"/>
                <a:gd name="T20" fmla="*/ 20 w 108"/>
                <a:gd name="T21" fmla="*/ 59 h 119"/>
                <a:gd name="T22" fmla="*/ 54 w 108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19">
                  <a:moveTo>
                    <a:pt x="54" y="0"/>
                  </a:moveTo>
                  <a:lnTo>
                    <a:pt x="54" y="0"/>
                  </a:lnTo>
                  <a:cubicBezTo>
                    <a:pt x="88" y="0"/>
                    <a:pt x="107" y="22"/>
                    <a:pt x="107" y="59"/>
                  </a:cubicBezTo>
                  <a:cubicBezTo>
                    <a:pt x="107" y="97"/>
                    <a:pt x="88" y="118"/>
                    <a:pt x="54" y="118"/>
                  </a:cubicBezTo>
                  <a:cubicBezTo>
                    <a:pt x="20" y="118"/>
                    <a:pt x="0" y="97"/>
                    <a:pt x="0" y="59"/>
                  </a:cubicBezTo>
                  <a:cubicBezTo>
                    <a:pt x="0" y="22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8" y="87"/>
                    <a:pt x="88" y="59"/>
                  </a:cubicBezTo>
                  <a:cubicBezTo>
                    <a:pt x="88" y="31"/>
                    <a:pt x="76" y="16"/>
                    <a:pt x="54" y="16"/>
                  </a:cubicBezTo>
                  <a:cubicBezTo>
                    <a:pt x="31" y="16"/>
                    <a:pt x="20" y="31"/>
                    <a:pt x="20" y="59"/>
                  </a:cubicBezTo>
                  <a:cubicBezTo>
                    <a:pt x="20" y="87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9" name="Freeform 149"/>
            <p:cNvSpPr>
              <a:spLocks noChangeArrowheads="1"/>
            </p:cNvSpPr>
            <p:nvPr/>
          </p:nvSpPr>
          <p:spPr bwMode="auto">
            <a:xfrm>
              <a:off x="5053696" y="2434625"/>
              <a:ext cx="40759" cy="48170"/>
            </a:xfrm>
            <a:custGeom>
              <a:avLst/>
              <a:gdLst>
                <a:gd name="T0" fmla="*/ 74 w 95"/>
                <a:gd name="T1" fmla="*/ 46 h 115"/>
                <a:gd name="T2" fmla="*/ 74 w 95"/>
                <a:gd name="T3" fmla="*/ 46 h 115"/>
                <a:gd name="T4" fmla="*/ 52 w 95"/>
                <a:gd name="T5" fmla="*/ 16 h 115"/>
                <a:gd name="T6" fmla="*/ 19 w 95"/>
                <a:gd name="T7" fmla="*/ 51 h 115"/>
                <a:gd name="T8" fmla="*/ 19 w 95"/>
                <a:gd name="T9" fmla="*/ 114 h 115"/>
                <a:gd name="T10" fmla="*/ 0 w 95"/>
                <a:gd name="T11" fmla="*/ 114 h 115"/>
                <a:gd name="T12" fmla="*/ 0 w 95"/>
                <a:gd name="T13" fmla="*/ 2 h 115"/>
                <a:gd name="T14" fmla="*/ 18 w 95"/>
                <a:gd name="T15" fmla="*/ 2 h 115"/>
                <a:gd name="T16" fmla="*/ 18 w 95"/>
                <a:gd name="T17" fmla="*/ 19 h 115"/>
                <a:gd name="T18" fmla="*/ 54 w 95"/>
                <a:gd name="T19" fmla="*/ 0 h 115"/>
                <a:gd name="T20" fmla="*/ 89 w 95"/>
                <a:gd name="T21" fmla="*/ 14 h 115"/>
                <a:gd name="T22" fmla="*/ 94 w 95"/>
                <a:gd name="T23" fmla="*/ 41 h 115"/>
                <a:gd name="T24" fmla="*/ 94 w 95"/>
                <a:gd name="T25" fmla="*/ 47 h 115"/>
                <a:gd name="T26" fmla="*/ 94 w 95"/>
                <a:gd name="T27" fmla="*/ 114 h 115"/>
                <a:gd name="T28" fmla="*/ 74 w 95"/>
                <a:gd name="T29" fmla="*/ 114 h 115"/>
                <a:gd name="T30" fmla="*/ 74 w 95"/>
                <a:gd name="T31" fmla="*/ 46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74" y="46"/>
                  </a:moveTo>
                  <a:lnTo>
                    <a:pt x="74" y="46"/>
                  </a:lnTo>
                  <a:cubicBezTo>
                    <a:pt x="74" y="26"/>
                    <a:pt x="70" y="16"/>
                    <a:pt x="52" y="16"/>
                  </a:cubicBezTo>
                  <a:cubicBezTo>
                    <a:pt x="32" y="16"/>
                    <a:pt x="19" y="28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7" y="6"/>
                    <a:pt x="39" y="0"/>
                    <a:pt x="54" y="0"/>
                  </a:cubicBezTo>
                  <a:cubicBezTo>
                    <a:pt x="71" y="0"/>
                    <a:pt x="83" y="5"/>
                    <a:pt x="89" y="14"/>
                  </a:cubicBezTo>
                  <a:cubicBezTo>
                    <a:pt x="94" y="22"/>
                    <a:pt x="94" y="31"/>
                    <a:pt x="94" y="41"/>
                  </a:cubicBezTo>
                  <a:cubicBezTo>
                    <a:pt x="94" y="44"/>
                    <a:pt x="94" y="45"/>
                    <a:pt x="94" y="47"/>
                  </a:cubicBezTo>
                  <a:cubicBezTo>
                    <a:pt x="94" y="114"/>
                    <a:pt x="94" y="114"/>
                    <a:pt x="94" y="114"/>
                  </a:cubicBezTo>
                  <a:cubicBezTo>
                    <a:pt x="74" y="114"/>
                    <a:pt x="74" y="114"/>
                    <a:pt x="74" y="114"/>
                  </a:cubicBezTo>
                  <a:lnTo>
                    <a:pt x="74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0" name="Freeform 150"/>
            <p:cNvSpPr>
              <a:spLocks noChangeArrowheads="1"/>
            </p:cNvSpPr>
            <p:nvPr/>
          </p:nvSpPr>
          <p:spPr bwMode="auto">
            <a:xfrm>
              <a:off x="5101866" y="2434625"/>
              <a:ext cx="42612" cy="50023"/>
            </a:xfrm>
            <a:custGeom>
              <a:avLst/>
              <a:gdLst>
                <a:gd name="T0" fmla="*/ 99 w 101"/>
                <a:gd name="T1" fmla="*/ 79 h 119"/>
                <a:gd name="T2" fmla="*/ 99 w 101"/>
                <a:gd name="T3" fmla="*/ 79 h 119"/>
                <a:gd name="T4" fmla="*/ 50 w 101"/>
                <a:gd name="T5" fmla="*/ 118 h 119"/>
                <a:gd name="T6" fmla="*/ 0 w 101"/>
                <a:gd name="T7" fmla="*/ 60 h 119"/>
                <a:gd name="T8" fmla="*/ 50 w 101"/>
                <a:gd name="T9" fmla="*/ 0 h 119"/>
                <a:gd name="T10" fmla="*/ 100 w 101"/>
                <a:gd name="T11" fmla="*/ 56 h 119"/>
                <a:gd name="T12" fmla="*/ 100 w 101"/>
                <a:gd name="T13" fmla="*/ 64 h 119"/>
                <a:gd name="T14" fmla="*/ 20 w 101"/>
                <a:gd name="T15" fmla="*/ 64 h 119"/>
                <a:gd name="T16" fmla="*/ 52 w 101"/>
                <a:gd name="T17" fmla="*/ 102 h 119"/>
                <a:gd name="T18" fmla="*/ 80 w 101"/>
                <a:gd name="T19" fmla="*/ 79 h 119"/>
                <a:gd name="T20" fmla="*/ 99 w 101"/>
                <a:gd name="T21" fmla="*/ 79 h 119"/>
                <a:gd name="T22" fmla="*/ 80 w 101"/>
                <a:gd name="T23" fmla="*/ 49 h 119"/>
                <a:gd name="T24" fmla="*/ 80 w 101"/>
                <a:gd name="T25" fmla="*/ 49 h 119"/>
                <a:gd name="T26" fmla="*/ 51 w 101"/>
                <a:gd name="T27" fmla="*/ 16 h 119"/>
                <a:gd name="T28" fmla="*/ 20 w 101"/>
                <a:gd name="T29" fmla="*/ 49 h 119"/>
                <a:gd name="T30" fmla="*/ 80 w 101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19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8"/>
                    <a:pt x="50" y="118"/>
                  </a:cubicBezTo>
                  <a:cubicBezTo>
                    <a:pt x="19" y="118"/>
                    <a:pt x="0" y="97"/>
                    <a:pt x="0" y="60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1" y="0"/>
                    <a:pt x="100" y="20"/>
                    <a:pt x="100" y="56"/>
                  </a:cubicBezTo>
                  <a:cubicBezTo>
                    <a:pt x="100" y="59"/>
                    <a:pt x="100" y="62"/>
                    <a:pt x="100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88"/>
                    <a:pt x="32" y="102"/>
                    <a:pt x="52" y="102"/>
                  </a:cubicBezTo>
                  <a:cubicBezTo>
                    <a:pt x="67" y="102"/>
                    <a:pt x="77" y="93"/>
                    <a:pt x="80" y="79"/>
                  </a:cubicBezTo>
                  <a:lnTo>
                    <a:pt x="99" y="79"/>
                  </a:lnTo>
                  <a:close/>
                  <a:moveTo>
                    <a:pt x="80" y="49"/>
                  </a:moveTo>
                  <a:lnTo>
                    <a:pt x="80" y="49"/>
                  </a:lnTo>
                  <a:cubicBezTo>
                    <a:pt x="80" y="28"/>
                    <a:pt x="70" y="16"/>
                    <a:pt x="51" y="16"/>
                  </a:cubicBezTo>
                  <a:cubicBezTo>
                    <a:pt x="32" y="16"/>
                    <a:pt x="21" y="28"/>
                    <a:pt x="20" y="49"/>
                  </a:cubicBezTo>
                  <a:lnTo>
                    <a:pt x="80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01" name="Group 1600"/>
          <p:cNvGrpSpPr/>
          <p:nvPr/>
        </p:nvGrpSpPr>
        <p:grpSpPr>
          <a:xfrm>
            <a:off x="4901776" y="3260920"/>
            <a:ext cx="231585" cy="176005"/>
            <a:chOff x="4901776" y="3260920"/>
            <a:chExt cx="231585" cy="176005"/>
          </a:xfrm>
        </p:grpSpPr>
        <p:sp>
          <p:nvSpPr>
            <p:cNvPr id="1602" name="Freeform 151"/>
            <p:cNvSpPr>
              <a:spLocks noChangeArrowheads="1"/>
            </p:cNvSpPr>
            <p:nvPr/>
          </p:nvSpPr>
          <p:spPr bwMode="auto">
            <a:xfrm>
              <a:off x="4901776" y="3260920"/>
              <a:ext cx="57434" cy="68550"/>
            </a:xfrm>
            <a:custGeom>
              <a:avLst/>
              <a:gdLst>
                <a:gd name="T0" fmla="*/ 134 w 135"/>
                <a:gd name="T1" fmla="*/ 100 h 163"/>
                <a:gd name="T2" fmla="*/ 134 w 135"/>
                <a:gd name="T3" fmla="*/ 100 h 163"/>
                <a:gd name="T4" fmla="*/ 70 w 135"/>
                <a:gd name="T5" fmla="*/ 162 h 163"/>
                <a:gd name="T6" fmla="*/ 0 w 135"/>
                <a:gd name="T7" fmla="*/ 78 h 163"/>
                <a:gd name="T8" fmla="*/ 72 w 135"/>
                <a:gd name="T9" fmla="*/ 0 h 163"/>
                <a:gd name="T10" fmla="*/ 133 w 135"/>
                <a:gd name="T11" fmla="*/ 50 h 163"/>
                <a:gd name="T12" fmla="*/ 113 w 135"/>
                <a:gd name="T13" fmla="*/ 50 h 163"/>
                <a:gd name="T14" fmla="*/ 71 w 135"/>
                <a:gd name="T15" fmla="*/ 18 h 163"/>
                <a:gd name="T16" fmla="*/ 22 w 135"/>
                <a:gd name="T17" fmla="*/ 80 h 163"/>
                <a:gd name="T18" fmla="*/ 71 w 135"/>
                <a:gd name="T19" fmla="*/ 143 h 163"/>
                <a:gd name="T20" fmla="*/ 114 w 135"/>
                <a:gd name="T21" fmla="*/ 100 h 163"/>
                <a:gd name="T22" fmla="*/ 134 w 135"/>
                <a:gd name="T23" fmla="*/ 10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3">
                  <a:moveTo>
                    <a:pt x="134" y="100"/>
                  </a:moveTo>
                  <a:lnTo>
                    <a:pt x="134" y="100"/>
                  </a:lnTo>
                  <a:cubicBezTo>
                    <a:pt x="133" y="138"/>
                    <a:pt x="107" y="162"/>
                    <a:pt x="70" y="162"/>
                  </a:cubicBezTo>
                  <a:cubicBezTo>
                    <a:pt x="27" y="162"/>
                    <a:pt x="0" y="131"/>
                    <a:pt x="0" y="78"/>
                  </a:cubicBezTo>
                  <a:cubicBezTo>
                    <a:pt x="0" y="30"/>
                    <a:pt x="28" y="0"/>
                    <a:pt x="72" y="0"/>
                  </a:cubicBezTo>
                  <a:cubicBezTo>
                    <a:pt x="106" y="0"/>
                    <a:pt x="130" y="19"/>
                    <a:pt x="13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09" y="29"/>
                    <a:pt x="94" y="18"/>
                    <a:pt x="71" y="18"/>
                  </a:cubicBezTo>
                  <a:cubicBezTo>
                    <a:pt x="40" y="18"/>
                    <a:pt x="22" y="41"/>
                    <a:pt x="22" y="80"/>
                  </a:cubicBezTo>
                  <a:cubicBezTo>
                    <a:pt x="22" y="119"/>
                    <a:pt x="42" y="143"/>
                    <a:pt x="71" y="143"/>
                  </a:cubicBezTo>
                  <a:cubicBezTo>
                    <a:pt x="96" y="143"/>
                    <a:pt x="113" y="126"/>
                    <a:pt x="114" y="100"/>
                  </a:cubicBezTo>
                  <a:lnTo>
                    <a:pt x="134" y="10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3" name="Freeform 152"/>
            <p:cNvSpPr>
              <a:spLocks noChangeArrowheads="1"/>
            </p:cNvSpPr>
            <p:nvPr/>
          </p:nvSpPr>
          <p:spPr bwMode="auto">
            <a:xfrm>
              <a:off x="4966621" y="3260920"/>
              <a:ext cx="9263" cy="64844"/>
            </a:xfrm>
            <a:custGeom>
              <a:avLst/>
              <a:gdLst>
                <a:gd name="T0" fmla="*/ 0 w 20"/>
                <a:gd name="T1" fmla="*/ 0 h 156"/>
                <a:gd name="T2" fmla="*/ 19 w 20"/>
                <a:gd name="T3" fmla="*/ 0 h 156"/>
                <a:gd name="T4" fmla="*/ 19 w 20"/>
                <a:gd name="T5" fmla="*/ 155 h 156"/>
                <a:gd name="T6" fmla="*/ 0 w 20"/>
                <a:gd name="T7" fmla="*/ 155 h 156"/>
                <a:gd name="T8" fmla="*/ 0 w 20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6">
                  <a:moveTo>
                    <a:pt x="0" y="0"/>
                  </a:moveTo>
                  <a:lnTo>
                    <a:pt x="19" y="0"/>
                  </a:lnTo>
                  <a:lnTo>
                    <a:pt x="19" y="155"/>
                  </a:lnTo>
                  <a:lnTo>
                    <a:pt x="0" y="155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4" name="Freeform 153"/>
            <p:cNvSpPr>
              <a:spLocks noChangeArrowheads="1"/>
            </p:cNvSpPr>
            <p:nvPr/>
          </p:nvSpPr>
          <p:spPr bwMode="auto">
            <a:xfrm>
              <a:off x="4985147" y="3277595"/>
              <a:ext cx="44464" cy="50022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59 h 120"/>
                <a:gd name="T6" fmla="*/ 53 w 108"/>
                <a:gd name="T7" fmla="*/ 119 h 120"/>
                <a:gd name="T8" fmla="*/ 0 w 108"/>
                <a:gd name="T9" fmla="*/ 59 h 120"/>
                <a:gd name="T10" fmla="*/ 53 w 108"/>
                <a:gd name="T11" fmla="*/ 0 h 120"/>
                <a:gd name="T12" fmla="*/ 53 w 108"/>
                <a:gd name="T13" fmla="*/ 102 h 120"/>
                <a:gd name="T14" fmla="*/ 53 w 108"/>
                <a:gd name="T15" fmla="*/ 102 h 120"/>
                <a:gd name="T16" fmla="*/ 87 w 108"/>
                <a:gd name="T17" fmla="*/ 59 h 120"/>
                <a:gd name="T18" fmla="*/ 53 w 108"/>
                <a:gd name="T19" fmla="*/ 17 h 120"/>
                <a:gd name="T20" fmla="*/ 19 w 108"/>
                <a:gd name="T21" fmla="*/ 59 h 120"/>
                <a:gd name="T22" fmla="*/ 53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6" y="0"/>
                    <a:pt x="107" y="22"/>
                    <a:pt x="107" y="59"/>
                  </a:cubicBezTo>
                  <a:cubicBezTo>
                    <a:pt x="107" y="97"/>
                    <a:pt x="86" y="119"/>
                    <a:pt x="53" y="119"/>
                  </a:cubicBezTo>
                  <a:cubicBezTo>
                    <a:pt x="20" y="119"/>
                    <a:pt x="0" y="97"/>
                    <a:pt x="0" y="59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7"/>
                    <a:pt x="87" y="59"/>
                  </a:cubicBezTo>
                  <a:cubicBezTo>
                    <a:pt x="87" y="31"/>
                    <a:pt x="75" y="17"/>
                    <a:pt x="53" y="17"/>
                  </a:cubicBezTo>
                  <a:cubicBezTo>
                    <a:pt x="31" y="17"/>
                    <a:pt x="19" y="31"/>
                    <a:pt x="19" y="59"/>
                  </a:cubicBezTo>
                  <a:cubicBezTo>
                    <a:pt x="19" y="87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5" name="Freeform 154"/>
            <p:cNvSpPr>
              <a:spLocks noChangeArrowheads="1"/>
            </p:cNvSpPr>
            <p:nvPr/>
          </p:nvSpPr>
          <p:spPr bwMode="auto">
            <a:xfrm>
              <a:off x="5038875" y="3279447"/>
              <a:ext cx="40759" cy="48170"/>
            </a:xfrm>
            <a:custGeom>
              <a:avLst/>
              <a:gdLst>
                <a:gd name="T0" fmla="*/ 19 w 95"/>
                <a:gd name="T1" fmla="*/ 68 h 116"/>
                <a:gd name="T2" fmla="*/ 19 w 95"/>
                <a:gd name="T3" fmla="*/ 68 h 116"/>
                <a:gd name="T4" fmla="*/ 42 w 95"/>
                <a:gd name="T5" fmla="*/ 98 h 116"/>
                <a:gd name="T6" fmla="*/ 75 w 95"/>
                <a:gd name="T7" fmla="*/ 59 h 116"/>
                <a:gd name="T8" fmla="*/ 75 w 95"/>
                <a:gd name="T9" fmla="*/ 0 h 116"/>
                <a:gd name="T10" fmla="*/ 94 w 95"/>
                <a:gd name="T11" fmla="*/ 0 h 116"/>
                <a:gd name="T12" fmla="*/ 94 w 95"/>
                <a:gd name="T13" fmla="*/ 112 h 116"/>
                <a:gd name="T14" fmla="*/ 76 w 95"/>
                <a:gd name="T15" fmla="*/ 112 h 116"/>
                <a:gd name="T16" fmla="*/ 76 w 95"/>
                <a:gd name="T17" fmla="*/ 95 h 116"/>
                <a:gd name="T18" fmla="*/ 38 w 95"/>
                <a:gd name="T19" fmla="*/ 115 h 116"/>
                <a:gd name="T20" fmla="*/ 5 w 95"/>
                <a:gd name="T21" fmla="*/ 99 h 116"/>
                <a:gd name="T22" fmla="*/ 0 w 95"/>
                <a:gd name="T23" fmla="*/ 72 h 116"/>
                <a:gd name="T24" fmla="*/ 0 w 95"/>
                <a:gd name="T25" fmla="*/ 67 h 116"/>
                <a:gd name="T26" fmla="*/ 0 w 95"/>
                <a:gd name="T27" fmla="*/ 0 h 116"/>
                <a:gd name="T28" fmla="*/ 19 w 95"/>
                <a:gd name="T29" fmla="*/ 0 h 116"/>
                <a:gd name="T30" fmla="*/ 19 w 95"/>
                <a:gd name="T31" fmla="*/ 6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6">
                  <a:moveTo>
                    <a:pt x="19" y="68"/>
                  </a:moveTo>
                  <a:lnTo>
                    <a:pt x="19" y="68"/>
                  </a:lnTo>
                  <a:cubicBezTo>
                    <a:pt x="19" y="89"/>
                    <a:pt x="24" y="98"/>
                    <a:pt x="42" y="98"/>
                  </a:cubicBezTo>
                  <a:cubicBezTo>
                    <a:pt x="63" y="98"/>
                    <a:pt x="75" y="84"/>
                    <a:pt x="75" y="59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2"/>
                    <a:pt x="94" y="112"/>
                    <a:pt x="94" y="112"/>
                  </a:cubicBezTo>
                  <a:cubicBezTo>
                    <a:pt x="76" y="112"/>
                    <a:pt x="76" y="112"/>
                    <a:pt x="76" y="112"/>
                  </a:cubicBezTo>
                  <a:cubicBezTo>
                    <a:pt x="76" y="95"/>
                    <a:pt x="76" y="95"/>
                    <a:pt x="76" y="95"/>
                  </a:cubicBezTo>
                  <a:cubicBezTo>
                    <a:pt x="68" y="107"/>
                    <a:pt x="55" y="115"/>
                    <a:pt x="38" y="115"/>
                  </a:cubicBezTo>
                  <a:cubicBezTo>
                    <a:pt x="23" y="115"/>
                    <a:pt x="11" y="108"/>
                    <a:pt x="5" y="99"/>
                  </a:cubicBezTo>
                  <a:cubicBezTo>
                    <a:pt x="0" y="92"/>
                    <a:pt x="0" y="83"/>
                    <a:pt x="0" y="72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6" name="Freeform 155"/>
            <p:cNvSpPr>
              <a:spLocks noChangeArrowheads="1"/>
            </p:cNvSpPr>
            <p:nvPr/>
          </p:nvSpPr>
          <p:spPr bwMode="auto">
            <a:xfrm>
              <a:off x="5088897" y="3260920"/>
              <a:ext cx="44464" cy="66696"/>
            </a:xfrm>
            <a:custGeom>
              <a:avLst/>
              <a:gdLst>
                <a:gd name="T0" fmla="*/ 103 w 104"/>
                <a:gd name="T1" fmla="*/ 155 h 159"/>
                <a:gd name="T2" fmla="*/ 103 w 104"/>
                <a:gd name="T3" fmla="*/ 155 h 159"/>
                <a:gd name="T4" fmla="*/ 85 w 104"/>
                <a:gd name="T5" fmla="*/ 155 h 159"/>
                <a:gd name="T6" fmla="*/ 85 w 104"/>
                <a:gd name="T7" fmla="*/ 140 h 159"/>
                <a:gd name="T8" fmla="*/ 48 w 104"/>
                <a:gd name="T9" fmla="*/ 158 h 159"/>
                <a:gd name="T10" fmla="*/ 0 w 104"/>
                <a:gd name="T11" fmla="*/ 99 h 159"/>
                <a:gd name="T12" fmla="*/ 48 w 104"/>
                <a:gd name="T13" fmla="*/ 39 h 159"/>
                <a:gd name="T14" fmla="*/ 85 w 104"/>
                <a:gd name="T15" fmla="*/ 57 h 159"/>
                <a:gd name="T16" fmla="*/ 85 w 104"/>
                <a:gd name="T17" fmla="*/ 0 h 159"/>
                <a:gd name="T18" fmla="*/ 103 w 104"/>
                <a:gd name="T19" fmla="*/ 0 h 159"/>
                <a:gd name="T20" fmla="*/ 103 w 104"/>
                <a:gd name="T21" fmla="*/ 155 h 159"/>
                <a:gd name="T22" fmla="*/ 52 w 104"/>
                <a:gd name="T23" fmla="*/ 56 h 159"/>
                <a:gd name="T24" fmla="*/ 52 w 104"/>
                <a:gd name="T25" fmla="*/ 56 h 159"/>
                <a:gd name="T26" fmla="*/ 18 w 104"/>
                <a:gd name="T27" fmla="*/ 100 h 159"/>
                <a:gd name="T28" fmla="*/ 52 w 104"/>
                <a:gd name="T29" fmla="*/ 141 h 159"/>
                <a:gd name="T30" fmla="*/ 85 w 104"/>
                <a:gd name="T31" fmla="*/ 98 h 159"/>
                <a:gd name="T32" fmla="*/ 52 w 104"/>
                <a:gd name="T33" fmla="*/ 5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9">
                  <a:moveTo>
                    <a:pt x="103" y="155"/>
                  </a:moveTo>
                  <a:lnTo>
                    <a:pt x="103" y="155"/>
                  </a:lnTo>
                  <a:cubicBezTo>
                    <a:pt x="85" y="155"/>
                    <a:pt x="85" y="155"/>
                    <a:pt x="85" y="155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75" y="152"/>
                    <a:pt x="63" y="158"/>
                    <a:pt x="48" y="158"/>
                  </a:cubicBezTo>
                  <a:cubicBezTo>
                    <a:pt x="19" y="158"/>
                    <a:pt x="0" y="136"/>
                    <a:pt x="0" y="99"/>
                  </a:cubicBezTo>
                  <a:cubicBezTo>
                    <a:pt x="0" y="62"/>
                    <a:pt x="19" y="39"/>
                    <a:pt x="48" y="39"/>
                  </a:cubicBezTo>
                  <a:cubicBezTo>
                    <a:pt x="64" y="39"/>
                    <a:pt x="76" y="45"/>
                    <a:pt x="85" y="57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5"/>
                  </a:lnTo>
                  <a:close/>
                  <a:moveTo>
                    <a:pt x="52" y="56"/>
                  </a:moveTo>
                  <a:lnTo>
                    <a:pt x="52" y="56"/>
                  </a:lnTo>
                  <a:cubicBezTo>
                    <a:pt x="31" y="56"/>
                    <a:pt x="18" y="71"/>
                    <a:pt x="18" y="100"/>
                  </a:cubicBezTo>
                  <a:cubicBezTo>
                    <a:pt x="18" y="125"/>
                    <a:pt x="32" y="141"/>
                    <a:pt x="52" y="141"/>
                  </a:cubicBezTo>
                  <a:cubicBezTo>
                    <a:pt x="72" y="141"/>
                    <a:pt x="85" y="126"/>
                    <a:pt x="85" y="98"/>
                  </a:cubicBezTo>
                  <a:cubicBezTo>
                    <a:pt x="85" y="70"/>
                    <a:pt x="73" y="56"/>
                    <a:pt x="52" y="5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7" name="Freeform 156"/>
            <p:cNvSpPr>
              <a:spLocks noChangeArrowheads="1"/>
            </p:cNvSpPr>
            <p:nvPr/>
          </p:nvSpPr>
          <p:spPr bwMode="auto">
            <a:xfrm>
              <a:off x="4924008" y="3368375"/>
              <a:ext cx="59286" cy="68550"/>
            </a:xfrm>
            <a:custGeom>
              <a:avLst/>
              <a:gdLst>
                <a:gd name="T0" fmla="*/ 70 w 141"/>
                <a:gd name="T1" fmla="*/ 162 h 163"/>
                <a:gd name="T2" fmla="*/ 70 w 141"/>
                <a:gd name="T3" fmla="*/ 162 h 163"/>
                <a:gd name="T4" fmla="*/ 0 w 141"/>
                <a:gd name="T5" fmla="*/ 82 h 163"/>
                <a:gd name="T6" fmla="*/ 75 w 141"/>
                <a:gd name="T7" fmla="*/ 0 h 163"/>
                <a:gd name="T8" fmla="*/ 137 w 141"/>
                <a:gd name="T9" fmla="*/ 50 h 163"/>
                <a:gd name="T10" fmla="*/ 118 w 141"/>
                <a:gd name="T11" fmla="*/ 50 h 163"/>
                <a:gd name="T12" fmla="*/ 75 w 141"/>
                <a:gd name="T13" fmla="*/ 18 h 163"/>
                <a:gd name="T14" fmla="*/ 22 w 141"/>
                <a:gd name="T15" fmla="*/ 81 h 163"/>
                <a:gd name="T16" fmla="*/ 73 w 141"/>
                <a:gd name="T17" fmla="*/ 143 h 163"/>
                <a:gd name="T18" fmla="*/ 121 w 141"/>
                <a:gd name="T19" fmla="*/ 94 h 163"/>
                <a:gd name="T20" fmla="*/ 121 w 141"/>
                <a:gd name="T21" fmla="*/ 92 h 163"/>
                <a:gd name="T22" fmla="*/ 73 w 141"/>
                <a:gd name="T23" fmla="*/ 92 h 163"/>
                <a:gd name="T24" fmla="*/ 73 w 141"/>
                <a:gd name="T25" fmla="*/ 75 h 163"/>
                <a:gd name="T26" fmla="*/ 140 w 141"/>
                <a:gd name="T27" fmla="*/ 75 h 163"/>
                <a:gd name="T28" fmla="*/ 140 w 141"/>
                <a:gd name="T29" fmla="*/ 158 h 163"/>
                <a:gd name="T30" fmla="*/ 126 w 141"/>
                <a:gd name="T31" fmla="*/ 158 h 163"/>
                <a:gd name="T32" fmla="*/ 122 w 141"/>
                <a:gd name="T33" fmla="*/ 137 h 163"/>
                <a:gd name="T34" fmla="*/ 70 w 141"/>
                <a:gd name="T35" fmla="*/ 16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1" h="163">
                  <a:moveTo>
                    <a:pt x="70" y="162"/>
                  </a:moveTo>
                  <a:lnTo>
                    <a:pt x="70" y="162"/>
                  </a:lnTo>
                  <a:cubicBezTo>
                    <a:pt x="29" y="162"/>
                    <a:pt x="0" y="131"/>
                    <a:pt x="0" y="82"/>
                  </a:cubicBezTo>
                  <a:cubicBezTo>
                    <a:pt x="0" y="32"/>
                    <a:pt x="29" y="0"/>
                    <a:pt x="75" y="0"/>
                  </a:cubicBezTo>
                  <a:cubicBezTo>
                    <a:pt x="109" y="0"/>
                    <a:pt x="133" y="19"/>
                    <a:pt x="137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4" y="30"/>
                    <a:pt x="98" y="18"/>
                    <a:pt x="75" y="18"/>
                  </a:cubicBezTo>
                  <a:cubicBezTo>
                    <a:pt x="42" y="18"/>
                    <a:pt x="22" y="41"/>
                    <a:pt x="22" y="81"/>
                  </a:cubicBezTo>
                  <a:cubicBezTo>
                    <a:pt x="22" y="120"/>
                    <a:pt x="42" y="143"/>
                    <a:pt x="73" y="143"/>
                  </a:cubicBezTo>
                  <a:cubicBezTo>
                    <a:pt x="102" y="143"/>
                    <a:pt x="121" y="124"/>
                    <a:pt x="121" y="94"/>
                  </a:cubicBezTo>
                  <a:cubicBezTo>
                    <a:pt x="121" y="93"/>
                    <a:pt x="121" y="93"/>
                    <a:pt x="121" y="92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140" y="75"/>
                    <a:pt x="140" y="75"/>
                    <a:pt x="140" y="75"/>
                  </a:cubicBezTo>
                  <a:cubicBezTo>
                    <a:pt x="140" y="158"/>
                    <a:pt x="140" y="158"/>
                    <a:pt x="140" y="158"/>
                  </a:cubicBezTo>
                  <a:cubicBezTo>
                    <a:pt x="126" y="158"/>
                    <a:pt x="126" y="158"/>
                    <a:pt x="126" y="158"/>
                  </a:cubicBezTo>
                  <a:cubicBezTo>
                    <a:pt x="122" y="137"/>
                    <a:pt x="122" y="137"/>
                    <a:pt x="122" y="137"/>
                  </a:cubicBezTo>
                  <a:cubicBezTo>
                    <a:pt x="109" y="153"/>
                    <a:pt x="93" y="162"/>
                    <a:pt x="70" y="162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8" name="Freeform 157"/>
            <p:cNvSpPr>
              <a:spLocks noChangeArrowheads="1"/>
            </p:cNvSpPr>
            <p:nvPr/>
          </p:nvSpPr>
          <p:spPr bwMode="auto">
            <a:xfrm>
              <a:off x="4992558" y="3385050"/>
              <a:ext cx="42611" cy="50022"/>
            </a:xfrm>
            <a:custGeom>
              <a:avLst/>
              <a:gdLst>
                <a:gd name="T0" fmla="*/ 99 w 102"/>
                <a:gd name="T1" fmla="*/ 80 h 121"/>
                <a:gd name="T2" fmla="*/ 99 w 102"/>
                <a:gd name="T3" fmla="*/ 80 h 121"/>
                <a:gd name="T4" fmla="*/ 51 w 102"/>
                <a:gd name="T5" fmla="*/ 120 h 121"/>
                <a:gd name="T6" fmla="*/ 0 w 102"/>
                <a:gd name="T7" fmla="*/ 61 h 121"/>
                <a:gd name="T8" fmla="*/ 51 w 102"/>
                <a:gd name="T9" fmla="*/ 0 h 121"/>
                <a:gd name="T10" fmla="*/ 101 w 102"/>
                <a:gd name="T11" fmla="*/ 57 h 121"/>
                <a:gd name="T12" fmla="*/ 101 w 102"/>
                <a:gd name="T13" fmla="*/ 66 h 121"/>
                <a:gd name="T14" fmla="*/ 20 w 102"/>
                <a:gd name="T15" fmla="*/ 66 h 121"/>
                <a:gd name="T16" fmla="*/ 53 w 102"/>
                <a:gd name="T17" fmla="*/ 102 h 121"/>
                <a:gd name="T18" fmla="*/ 82 w 102"/>
                <a:gd name="T19" fmla="*/ 80 h 121"/>
                <a:gd name="T20" fmla="*/ 99 w 102"/>
                <a:gd name="T21" fmla="*/ 80 h 121"/>
                <a:gd name="T22" fmla="*/ 82 w 102"/>
                <a:gd name="T23" fmla="*/ 50 h 121"/>
                <a:gd name="T24" fmla="*/ 82 w 102"/>
                <a:gd name="T25" fmla="*/ 50 h 121"/>
                <a:gd name="T26" fmla="*/ 51 w 102"/>
                <a:gd name="T27" fmla="*/ 17 h 121"/>
                <a:gd name="T28" fmla="*/ 20 w 102"/>
                <a:gd name="T29" fmla="*/ 50 h 121"/>
                <a:gd name="T30" fmla="*/ 82 w 102"/>
                <a:gd name="T31" fmla="*/ 5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1">
                  <a:moveTo>
                    <a:pt x="99" y="80"/>
                  </a:moveTo>
                  <a:lnTo>
                    <a:pt x="99" y="80"/>
                  </a:lnTo>
                  <a:cubicBezTo>
                    <a:pt x="96" y="104"/>
                    <a:pt x="77" y="120"/>
                    <a:pt x="51" y="120"/>
                  </a:cubicBezTo>
                  <a:cubicBezTo>
                    <a:pt x="20" y="120"/>
                    <a:pt x="0" y="98"/>
                    <a:pt x="0" y="61"/>
                  </a:cubicBezTo>
                  <a:cubicBezTo>
                    <a:pt x="0" y="23"/>
                    <a:pt x="20" y="0"/>
                    <a:pt x="51" y="0"/>
                  </a:cubicBezTo>
                  <a:cubicBezTo>
                    <a:pt x="83" y="0"/>
                    <a:pt x="101" y="21"/>
                    <a:pt x="101" y="57"/>
                  </a:cubicBezTo>
                  <a:cubicBezTo>
                    <a:pt x="101" y="59"/>
                    <a:pt x="101" y="62"/>
                    <a:pt x="101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1" y="90"/>
                    <a:pt x="33" y="102"/>
                    <a:pt x="53" y="102"/>
                  </a:cubicBezTo>
                  <a:cubicBezTo>
                    <a:pt x="68" y="102"/>
                    <a:pt x="79" y="94"/>
                    <a:pt x="82" y="80"/>
                  </a:cubicBezTo>
                  <a:lnTo>
                    <a:pt x="99" y="80"/>
                  </a:lnTo>
                  <a:close/>
                  <a:moveTo>
                    <a:pt x="82" y="50"/>
                  </a:moveTo>
                  <a:lnTo>
                    <a:pt x="82" y="50"/>
                  </a:lnTo>
                  <a:cubicBezTo>
                    <a:pt x="82" y="29"/>
                    <a:pt x="70" y="17"/>
                    <a:pt x="51" y="17"/>
                  </a:cubicBezTo>
                  <a:cubicBezTo>
                    <a:pt x="33" y="17"/>
                    <a:pt x="22" y="28"/>
                    <a:pt x="20" y="50"/>
                  </a:cubicBezTo>
                  <a:lnTo>
                    <a:pt x="82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9" name="Freeform 158"/>
            <p:cNvSpPr>
              <a:spLocks noChangeArrowheads="1"/>
            </p:cNvSpPr>
            <p:nvPr/>
          </p:nvSpPr>
          <p:spPr bwMode="auto">
            <a:xfrm>
              <a:off x="5040728" y="3385050"/>
              <a:ext cx="44464" cy="50022"/>
            </a:xfrm>
            <a:custGeom>
              <a:avLst/>
              <a:gdLst>
                <a:gd name="T0" fmla="*/ 36 w 106"/>
                <a:gd name="T1" fmla="*/ 119 h 120"/>
                <a:gd name="T2" fmla="*/ 36 w 106"/>
                <a:gd name="T3" fmla="*/ 119 h 120"/>
                <a:gd name="T4" fmla="*/ 0 w 106"/>
                <a:gd name="T5" fmla="*/ 85 h 120"/>
                <a:gd name="T6" fmla="*/ 39 w 106"/>
                <a:gd name="T7" fmla="*/ 51 h 120"/>
                <a:gd name="T8" fmla="*/ 69 w 106"/>
                <a:gd name="T9" fmla="*/ 47 h 120"/>
                <a:gd name="T10" fmla="*/ 75 w 106"/>
                <a:gd name="T11" fmla="*/ 34 h 120"/>
                <a:gd name="T12" fmla="*/ 49 w 106"/>
                <a:gd name="T13" fmla="*/ 17 h 120"/>
                <a:gd name="T14" fmla="*/ 23 w 106"/>
                <a:gd name="T15" fmla="*/ 38 h 120"/>
                <a:gd name="T16" fmla="*/ 5 w 106"/>
                <a:gd name="T17" fmla="*/ 38 h 120"/>
                <a:gd name="T18" fmla="*/ 5 w 106"/>
                <a:gd name="T19" fmla="*/ 36 h 120"/>
                <a:gd name="T20" fmla="*/ 50 w 106"/>
                <a:gd name="T21" fmla="*/ 0 h 120"/>
                <a:gd name="T22" fmla="*/ 94 w 106"/>
                <a:gd name="T23" fmla="*/ 35 h 120"/>
                <a:gd name="T24" fmla="*/ 94 w 106"/>
                <a:gd name="T25" fmla="*/ 91 h 120"/>
                <a:gd name="T26" fmla="*/ 101 w 106"/>
                <a:gd name="T27" fmla="*/ 102 h 120"/>
                <a:gd name="T28" fmla="*/ 105 w 106"/>
                <a:gd name="T29" fmla="*/ 102 h 120"/>
                <a:gd name="T30" fmla="*/ 105 w 106"/>
                <a:gd name="T31" fmla="*/ 117 h 120"/>
                <a:gd name="T32" fmla="*/ 95 w 106"/>
                <a:gd name="T33" fmla="*/ 118 h 120"/>
                <a:gd name="T34" fmla="*/ 76 w 106"/>
                <a:gd name="T35" fmla="*/ 101 h 120"/>
                <a:gd name="T36" fmla="*/ 76 w 106"/>
                <a:gd name="T37" fmla="*/ 101 h 120"/>
                <a:gd name="T38" fmla="*/ 36 w 106"/>
                <a:gd name="T39" fmla="*/ 119 h 120"/>
                <a:gd name="T40" fmla="*/ 39 w 106"/>
                <a:gd name="T41" fmla="*/ 67 h 120"/>
                <a:gd name="T42" fmla="*/ 39 w 106"/>
                <a:gd name="T43" fmla="*/ 67 h 120"/>
                <a:gd name="T44" fmla="*/ 20 w 106"/>
                <a:gd name="T45" fmla="*/ 85 h 120"/>
                <a:gd name="T46" fmla="*/ 40 w 106"/>
                <a:gd name="T47" fmla="*/ 103 h 120"/>
                <a:gd name="T48" fmla="*/ 74 w 106"/>
                <a:gd name="T49" fmla="*/ 76 h 120"/>
                <a:gd name="T50" fmla="*/ 74 w 106"/>
                <a:gd name="T51" fmla="*/ 59 h 120"/>
                <a:gd name="T52" fmla="*/ 39 w 106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6" y="119"/>
                  </a:moveTo>
                  <a:lnTo>
                    <a:pt x="36" y="119"/>
                  </a:lnTo>
                  <a:cubicBezTo>
                    <a:pt x="14" y="119"/>
                    <a:pt x="0" y="106"/>
                    <a:pt x="0" y="85"/>
                  </a:cubicBezTo>
                  <a:cubicBezTo>
                    <a:pt x="0" y="66"/>
                    <a:pt x="13" y="54"/>
                    <a:pt x="39" y="51"/>
                  </a:cubicBezTo>
                  <a:cubicBezTo>
                    <a:pt x="54" y="49"/>
                    <a:pt x="65" y="48"/>
                    <a:pt x="69" y="47"/>
                  </a:cubicBezTo>
                  <a:cubicBezTo>
                    <a:pt x="74" y="44"/>
                    <a:pt x="75" y="42"/>
                    <a:pt x="75" y="34"/>
                  </a:cubicBezTo>
                  <a:cubicBezTo>
                    <a:pt x="75" y="23"/>
                    <a:pt x="67" y="17"/>
                    <a:pt x="49" y="17"/>
                  </a:cubicBezTo>
                  <a:cubicBezTo>
                    <a:pt x="31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8"/>
                    <a:pt x="5" y="38"/>
                    <a:pt x="5" y="36"/>
                  </a:cubicBezTo>
                  <a:cubicBezTo>
                    <a:pt x="5" y="15"/>
                    <a:pt x="22" y="0"/>
                    <a:pt x="50" y="0"/>
                  </a:cubicBezTo>
                  <a:cubicBezTo>
                    <a:pt x="80" y="0"/>
                    <a:pt x="94" y="11"/>
                    <a:pt x="94" y="35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9"/>
                    <a:pt x="94" y="102"/>
                    <a:pt x="101" y="102"/>
                  </a:cubicBezTo>
                  <a:cubicBezTo>
                    <a:pt x="102" y="102"/>
                    <a:pt x="103" y="102"/>
                    <a:pt x="105" y="102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2" y="118"/>
                    <a:pt x="98" y="118"/>
                    <a:pt x="95" y="118"/>
                  </a:cubicBezTo>
                  <a:cubicBezTo>
                    <a:pt x="82" y="118"/>
                    <a:pt x="76" y="112"/>
                    <a:pt x="76" y="101"/>
                  </a:cubicBezTo>
                  <a:lnTo>
                    <a:pt x="76" y="101"/>
                  </a:lnTo>
                  <a:cubicBezTo>
                    <a:pt x="65" y="114"/>
                    <a:pt x="51" y="119"/>
                    <a:pt x="36" y="119"/>
                  </a:cubicBezTo>
                  <a:close/>
                  <a:moveTo>
                    <a:pt x="39" y="67"/>
                  </a:moveTo>
                  <a:lnTo>
                    <a:pt x="39" y="67"/>
                  </a:lnTo>
                  <a:cubicBezTo>
                    <a:pt x="25" y="69"/>
                    <a:pt x="20" y="74"/>
                    <a:pt x="20" y="85"/>
                  </a:cubicBezTo>
                  <a:cubicBezTo>
                    <a:pt x="20" y="97"/>
                    <a:pt x="27" y="103"/>
                    <a:pt x="40" y="103"/>
                  </a:cubicBezTo>
                  <a:cubicBezTo>
                    <a:pt x="60" y="103"/>
                    <a:pt x="74" y="92"/>
                    <a:pt x="74" y="76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65" y="65"/>
                    <a:pt x="52" y="65"/>
                    <a:pt x="39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0" name="Freeform 159"/>
            <p:cNvSpPr>
              <a:spLocks noChangeArrowheads="1"/>
            </p:cNvSpPr>
            <p:nvPr/>
          </p:nvSpPr>
          <p:spPr bwMode="auto">
            <a:xfrm>
              <a:off x="5092603" y="3386902"/>
              <a:ext cx="22232" cy="48170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9 w 55"/>
                <a:gd name="T5" fmla="*/ 2 h 115"/>
                <a:gd name="T6" fmla="*/ 19 w 55"/>
                <a:gd name="T7" fmla="*/ 22 h 115"/>
                <a:gd name="T8" fmla="*/ 49 w 55"/>
                <a:gd name="T9" fmla="*/ 0 h 115"/>
                <a:gd name="T10" fmla="*/ 54 w 55"/>
                <a:gd name="T11" fmla="*/ 0 h 115"/>
                <a:gd name="T12" fmla="*/ 54 w 55"/>
                <a:gd name="T13" fmla="*/ 20 h 115"/>
                <a:gd name="T14" fmla="*/ 50 w 55"/>
                <a:gd name="T15" fmla="*/ 20 h 115"/>
                <a:gd name="T16" fmla="*/ 19 w 55"/>
                <a:gd name="T17" fmla="*/ 51 h 115"/>
                <a:gd name="T18" fmla="*/ 19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9" y="2"/>
                    <a:pt x="19" y="2"/>
                    <a:pt x="19" y="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29" y="20"/>
                    <a:pt x="19" y="30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11" name="Group 1610"/>
          <p:cNvGrpSpPr/>
          <p:nvPr/>
        </p:nvGrpSpPr>
        <p:grpSpPr>
          <a:xfrm>
            <a:off x="4901776" y="4246545"/>
            <a:ext cx="231585" cy="174152"/>
            <a:chOff x="4901776" y="4246545"/>
            <a:chExt cx="231585" cy="174152"/>
          </a:xfrm>
        </p:grpSpPr>
        <p:sp>
          <p:nvSpPr>
            <p:cNvPr id="1612" name="Freeform 160"/>
            <p:cNvSpPr>
              <a:spLocks noChangeArrowheads="1"/>
            </p:cNvSpPr>
            <p:nvPr/>
          </p:nvSpPr>
          <p:spPr bwMode="auto">
            <a:xfrm>
              <a:off x="4901776" y="4246545"/>
              <a:ext cx="57434" cy="68550"/>
            </a:xfrm>
            <a:custGeom>
              <a:avLst/>
              <a:gdLst>
                <a:gd name="T0" fmla="*/ 134 w 135"/>
                <a:gd name="T1" fmla="*/ 101 h 163"/>
                <a:gd name="T2" fmla="*/ 134 w 135"/>
                <a:gd name="T3" fmla="*/ 101 h 163"/>
                <a:gd name="T4" fmla="*/ 70 w 135"/>
                <a:gd name="T5" fmla="*/ 162 h 163"/>
                <a:gd name="T6" fmla="*/ 0 w 135"/>
                <a:gd name="T7" fmla="*/ 79 h 163"/>
                <a:gd name="T8" fmla="*/ 72 w 135"/>
                <a:gd name="T9" fmla="*/ 0 h 163"/>
                <a:gd name="T10" fmla="*/ 133 w 135"/>
                <a:gd name="T11" fmla="*/ 51 h 163"/>
                <a:gd name="T12" fmla="*/ 113 w 135"/>
                <a:gd name="T13" fmla="*/ 51 h 163"/>
                <a:gd name="T14" fmla="*/ 71 w 135"/>
                <a:gd name="T15" fmla="*/ 19 h 163"/>
                <a:gd name="T16" fmla="*/ 22 w 135"/>
                <a:gd name="T17" fmla="*/ 81 h 163"/>
                <a:gd name="T18" fmla="*/ 71 w 135"/>
                <a:gd name="T19" fmla="*/ 143 h 163"/>
                <a:gd name="T20" fmla="*/ 114 w 135"/>
                <a:gd name="T21" fmla="*/ 101 h 163"/>
                <a:gd name="T22" fmla="*/ 134 w 135"/>
                <a:gd name="T23" fmla="*/ 10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3">
                  <a:moveTo>
                    <a:pt x="134" y="101"/>
                  </a:moveTo>
                  <a:lnTo>
                    <a:pt x="134" y="101"/>
                  </a:lnTo>
                  <a:cubicBezTo>
                    <a:pt x="133" y="138"/>
                    <a:pt x="107" y="162"/>
                    <a:pt x="70" y="162"/>
                  </a:cubicBezTo>
                  <a:cubicBezTo>
                    <a:pt x="27" y="162"/>
                    <a:pt x="0" y="132"/>
                    <a:pt x="0" y="79"/>
                  </a:cubicBezTo>
                  <a:cubicBezTo>
                    <a:pt x="0" y="31"/>
                    <a:pt x="28" y="0"/>
                    <a:pt x="72" y="0"/>
                  </a:cubicBezTo>
                  <a:cubicBezTo>
                    <a:pt x="106" y="0"/>
                    <a:pt x="130" y="20"/>
                    <a:pt x="133" y="51"/>
                  </a:cubicBezTo>
                  <a:cubicBezTo>
                    <a:pt x="113" y="51"/>
                    <a:pt x="113" y="51"/>
                    <a:pt x="113" y="51"/>
                  </a:cubicBezTo>
                  <a:cubicBezTo>
                    <a:pt x="109" y="30"/>
                    <a:pt x="94" y="19"/>
                    <a:pt x="71" y="19"/>
                  </a:cubicBezTo>
                  <a:cubicBezTo>
                    <a:pt x="40" y="19"/>
                    <a:pt x="22" y="41"/>
                    <a:pt x="22" y="81"/>
                  </a:cubicBezTo>
                  <a:cubicBezTo>
                    <a:pt x="22" y="120"/>
                    <a:pt x="42" y="143"/>
                    <a:pt x="71" y="143"/>
                  </a:cubicBezTo>
                  <a:cubicBezTo>
                    <a:pt x="96" y="143"/>
                    <a:pt x="113" y="127"/>
                    <a:pt x="114" y="101"/>
                  </a:cubicBezTo>
                  <a:lnTo>
                    <a:pt x="134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3" name="Freeform 161"/>
            <p:cNvSpPr>
              <a:spLocks noChangeArrowheads="1"/>
            </p:cNvSpPr>
            <p:nvPr/>
          </p:nvSpPr>
          <p:spPr bwMode="auto">
            <a:xfrm>
              <a:off x="4966621" y="4248398"/>
              <a:ext cx="9263" cy="64843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4" name="Freeform 162"/>
            <p:cNvSpPr>
              <a:spLocks noChangeArrowheads="1"/>
            </p:cNvSpPr>
            <p:nvPr/>
          </p:nvSpPr>
          <p:spPr bwMode="auto">
            <a:xfrm>
              <a:off x="4985147" y="4265072"/>
              <a:ext cx="44464" cy="50023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60 h 120"/>
                <a:gd name="T6" fmla="*/ 53 w 108"/>
                <a:gd name="T7" fmla="*/ 119 h 120"/>
                <a:gd name="T8" fmla="*/ 0 w 108"/>
                <a:gd name="T9" fmla="*/ 60 h 120"/>
                <a:gd name="T10" fmla="*/ 53 w 108"/>
                <a:gd name="T11" fmla="*/ 0 h 120"/>
                <a:gd name="T12" fmla="*/ 53 w 108"/>
                <a:gd name="T13" fmla="*/ 102 h 120"/>
                <a:gd name="T14" fmla="*/ 53 w 108"/>
                <a:gd name="T15" fmla="*/ 102 h 120"/>
                <a:gd name="T16" fmla="*/ 87 w 108"/>
                <a:gd name="T17" fmla="*/ 60 h 120"/>
                <a:gd name="T18" fmla="*/ 53 w 108"/>
                <a:gd name="T19" fmla="*/ 17 h 120"/>
                <a:gd name="T20" fmla="*/ 19 w 108"/>
                <a:gd name="T21" fmla="*/ 60 h 120"/>
                <a:gd name="T22" fmla="*/ 53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6" y="0"/>
                    <a:pt x="107" y="22"/>
                    <a:pt x="107" y="60"/>
                  </a:cubicBezTo>
                  <a:cubicBezTo>
                    <a:pt x="107" y="97"/>
                    <a:pt x="86" y="119"/>
                    <a:pt x="53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8"/>
                    <a:pt x="87" y="60"/>
                  </a:cubicBezTo>
                  <a:cubicBezTo>
                    <a:pt x="87" y="32"/>
                    <a:pt x="75" y="17"/>
                    <a:pt x="53" y="17"/>
                  </a:cubicBezTo>
                  <a:cubicBezTo>
                    <a:pt x="31" y="17"/>
                    <a:pt x="19" y="32"/>
                    <a:pt x="19" y="60"/>
                  </a:cubicBezTo>
                  <a:cubicBezTo>
                    <a:pt x="19" y="88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5" name="Freeform 163"/>
            <p:cNvSpPr>
              <a:spLocks noChangeArrowheads="1"/>
            </p:cNvSpPr>
            <p:nvPr/>
          </p:nvSpPr>
          <p:spPr bwMode="auto">
            <a:xfrm>
              <a:off x="5038875" y="4266925"/>
              <a:ext cx="40759" cy="48170"/>
            </a:xfrm>
            <a:custGeom>
              <a:avLst/>
              <a:gdLst>
                <a:gd name="T0" fmla="*/ 19 w 95"/>
                <a:gd name="T1" fmla="*/ 67 h 114"/>
                <a:gd name="T2" fmla="*/ 19 w 95"/>
                <a:gd name="T3" fmla="*/ 67 h 114"/>
                <a:gd name="T4" fmla="*/ 42 w 95"/>
                <a:gd name="T5" fmla="*/ 96 h 114"/>
                <a:gd name="T6" fmla="*/ 75 w 95"/>
                <a:gd name="T7" fmla="*/ 59 h 114"/>
                <a:gd name="T8" fmla="*/ 75 w 95"/>
                <a:gd name="T9" fmla="*/ 0 h 114"/>
                <a:gd name="T10" fmla="*/ 94 w 95"/>
                <a:gd name="T11" fmla="*/ 0 h 114"/>
                <a:gd name="T12" fmla="*/ 94 w 95"/>
                <a:gd name="T13" fmla="*/ 111 h 114"/>
                <a:gd name="T14" fmla="*/ 76 w 95"/>
                <a:gd name="T15" fmla="*/ 111 h 114"/>
                <a:gd name="T16" fmla="*/ 76 w 95"/>
                <a:gd name="T17" fmla="*/ 94 h 114"/>
                <a:gd name="T18" fmla="*/ 38 w 95"/>
                <a:gd name="T19" fmla="*/ 113 h 114"/>
                <a:gd name="T20" fmla="*/ 5 w 95"/>
                <a:gd name="T21" fmla="*/ 99 h 114"/>
                <a:gd name="T22" fmla="*/ 0 w 95"/>
                <a:gd name="T23" fmla="*/ 71 h 114"/>
                <a:gd name="T24" fmla="*/ 0 w 95"/>
                <a:gd name="T25" fmla="*/ 66 h 114"/>
                <a:gd name="T26" fmla="*/ 0 w 95"/>
                <a:gd name="T27" fmla="*/ 0 h 114"/>
                <a:gd name="T28" fmla="*/ 19 w 95"/>
                <a:gd name="T29" fmla="*/ 0 h 114"/>
                <a:gd name="T30" fmla="*/ 19 w 95"/>
                <a:gd name="T31" fmla="*/ 67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4">
                  <a:moveTo>
                    <a:pt x="19" y="67"/>
                  </a:moveTo>
                  <a:lnTo>
                    <a:pt x="19" y="67"/>
                  </a:lnTo>
                  <a:cubicBezTo>
                    <a:pt x="19" y="88"/>
                    <a:pt x="24" y="96"/>
                    <a:pt x="42" y="96"/>
                  </a:cubicBezTo>
                  <a:cubicBezTo>
                    <a:pt x="63" y="96"/>
                    <a:pt x="75" y="84"/>
                    <a:pt x="75" y="59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1"/>
                    <a:pt x="94" y="111"/>
                    <a:pt x="94" y="111"/>
                  </a:cubicBezTo>
                  <a:cubicBezTo>
                    <a:pt x="76" y="111"/>
                    <a:pt x="76" y="111"/>
                    <a:pt x="76" y="111"/>
                  </a:cubicBezTo>
                  <a:cubicBezTo>
                    <a:pt x="76" y="94"/>
                    <a:pt x="76" y="94"/>
                    <a:pt x="76" y="94"/>
                  </a:cubicBezTo>
                  <a:cubicBezTo>
                    <a:pt x="68" y="107"/>
                    <a:pt x="55" y="113"/>
                    <a:pt x="38" y="113"/>
                  </a:cubicBezTo>
                  <a:cubicBezTo>
                    <a:pt x="23" y="113"/>
                    <a:pt x="11" y="108"/>
                    <a:pt x="5" y="99"/>
                  </a:cubicBezTo>
                  <a:cubicBezTo>
                    <a:pt x="0" y="91"/>
                    <a:pt x="0" y="83"/>
                    <a:pt x="0" y="71"/>
                  </a:cubicBezTo>
                  <a:cubicBezTo>
                    <a:pt x="0" y="69"/>
                    <a:pt x="0" y="68"/>
                    <a:pt x="0" y="6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7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6" name="Freeform 164"/>
            <p:cNvSpPr>
              <a:spLocks noChangeArrowheads="1"/>
            </p:cNvSpPr>
            <p:nvPr/>
          </p:nvSpPr>
          <p:spPr bwMode="auto">
            <a:xfrm>
              <a:off x="5088897" y="4248398"/>
              <a:ext cx="44464" cy="66696"/>
            </a:xfrm>
            <a:custGeom>
              <a:avLst/>
              <a:gdLst>
                <a:gd name="T0" fmla="*/ 103 w 104"/>
                <a:gd name="T1" fmla="*/ 154 h 158"/>
                <a:gd name="T2" fmla="*/ 103 w 104"/>
                <a:gd name="T3" fmla="*/ 154 h 158"/>
                <a:gd name="T4" fmla="*/ 85 w 104"/>
                <a:gd name="T5" fmla="*/ 154 h 158"/>
                <a:gd name="T6" fmla="*/ 85 w 104"/>
                <a:gd name="T7" fmla="*/ 139 h 158"/>
                <a:gd name="T8" fmla="*/ 48 w 104"/>
                <a:gd name="T9" fmla="*/ 157 h 158"/>
                <a:gd name="T10" fmla="*/ 0 w 104"/>
                <a:gd name="T11" fmla="*/ 99 h 158"/>
                <a:gd name="T12" fmla="*/ 48 w 104"/>
                <a:gd name="T13" fmla="*/ 38 h 158"/>
                <a:gd name="T14" fmla="*/ 85 w 104"/>
                <a:gd name="T15" fmla="*/ 56 h 158"/>
                <a:gd name="T16" fmla="*/ 85 w 104"/>
                <a:gd name="T17" fmla="*/ 0 h 158"/>
                <a:gd name="T18" fmla="*/ 103 w 104"/>
                <a:gd name="T19" fmla="*/ 0 h 158"/>
                <a:gd name="T20" fmla="*/ 103 w 104"/>
                <a:gd name="T21" fmla="*/ 154 h 158"/>
                <a:gd name="T22" fmla="*/ 52 w 104"/>
                <a:gd name="T23" fmla="*/ 55 h 158"/>
                <a:gd name="T24" fmla="*/ 52 w 104"/>
                <a:gd name="T25" fmla="*/ 55 h 158"/>
                <a:gd name="T26" fmla="*/ 18 w 104"/>
                <a:gd name="T27" fmla="*/ 100 h 158"/>
                <a:gd name="T28" fmla="*/ 52 w 104"/>
                <a:gd name="T29" fmla="*/ 140 h 158"/>
                <a:gd name="T30" fmla="*/ 85 w 104"/>
                <a:gd name="T31" fmla="*/ 97 h 158"/>
                <a:gd name="T32" fmla="*/ 52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4"/>
                  </a:moveTo>
                  <a:lnTo>
                    <a:pt x="103" y="154"/>
                  </a:lnTo>
                  <a:cubicBezTo>
                    <a:pt x="85" y="154"/>
                    <a:pt x="85" y="154"/>
                    <a:pt x="85" y="154"/>
                  </a:cubicBezTo>
                  <a:cubicBezTo>
                    <a:pt x="85" y="139"/>
                    <a:pt x="85" y="139"/>
                    <a:pt x="85" y="139"/>
                  </a:cubicBezTo>
                  <a:cubicBezTo>
                    <a:pt x="75" y="152"/>
                    <a:pt x="63" y="157"/>
                    <a:pt x="48" y="157"/>
                  </a:cubicBezTo>
                  <a:cubicBezTo>
                    <a:pt x="19" y="157"/>
                    <a:pt x="0" y="135"/>
                    <a:pt x="0" y="99"/>
                  </a:cubicBezTo>
                  <a:cubicBezTo>
                    <a:pt x="0" y="61"/>
                    <a:pt x="19" y="38"/>
                    <a:pt x="48" y="38"/>
                  </a:cubicBezTo>
                  <a:cubicBezTo>
                    <a:pt x="64" y="38"/>
                    <a:pt x="76" y="45"/>
                    <a:pt x="85" y="56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4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1" y="55"/>
                    <a:pt x="18" y="71"/>
                    <a:pt x="18" y="100"/>
                  </a:cubicBezTo>
                  <a:cubicBezTo>
                    <a:pt x="18" y="125"/>
                    <a:pt x="32" y="140"/>
                    <a:pt x="52" y="140"/>
                  </a:cubicBezTo>
                  <a:cubicBezTo>
                    <a:pt x="72" y="140"/>
                    <a:pt x="85" y="126"/>
                    <a:pt x="85" y="97"/>
                  </a:cubicBezTo>
                  <a:cubicBezTo>
                    <a:pt x="85" y="70"/>
                    <a:pt x="73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7" name="Freeform 165"/>
            <p:cNvSpPr>
              <a:spLocks noChangeArrowheads="1"/>
            </p:cNvSpPr>
            <p:nvPr/>
          </p:nvSpPr>
          <p:spPr bwMode="auto">
            <a:xfrm>
              <a:off x="4940683" y="4355854"/>
              <a:ext cx="44464" cy="64843"/>
            </a:xfrm>
            <a:custGeom>
              <a:avLst/>
              <a:gdLst>
                <a:gd name="T0" fmla="*/ 0 w 104"/>
                <a:gd name="T1" fmla="*/ 0 h 154"/>
                <a:gd name="T2" fmla="*/ 103 w 104"/>
                <a:gd name="T3" fmla="*/ 0 h 154"/>
                <a:gd name="T4" fmla="*/ 103 w 104"/>
                <a:gd name="T5" fmla="*/ 19 h 154"/>
                <a:gd name="T6" fmla="*/ 20 w 104"/>
                <a:gd name="T7" fmla="*/ 19 h 154"/>
                <a:gd name="T8" fmla="*/ 20 w 104"/>
                <a:gd name="T9" fmla="*/ 65 h 154"/>
                <a:gd name="T10" fmla="*/ 92 w 104"/>
                <a:gd name="T11" fmla="*/ 65 h 154"/>
                <a:gd name="T12" fmla="*/ 92 w 104"/>
                <a:gd name="T13" fmla="*/ 83 h 154"/>
                <a:gd name="T14" fmla="*/ 20 w 104"/>
                <a:gd name="T15" fmla="*/ 83 h 154"/>
                <a:gd name="T16" fmla="*/ 20 w 104"/>
                <a:gd name="T17" fmla="*/ 153 h 154"/>
                <a:gd name="T18" fmla="*/ 0 w 104"/>
                <a:gd name="T19" fmla="*/ 153 h 154"/>
                <a:gd name="T20" fmla="*/ 0 w 104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4">
                  <a:moveTo>
                    <a:pt x="0" y="0"/>
                  </a:moveTo>
                  <a:lnTo>
                    <a:pt x="103" y="0"/>
                  </a:lnTo>
                  <a:lnTo>
                    <a:pt x="103" y="19"/>
                  </a:lnTo>
                  <a:lnTo>
                    <a:pt x="20" y="19"/>
                  </a:lnTo>
                  <a:lnTo>
                    <a:pt x="20" y="65"/>
                  </a:lnTo>
                  <a:lnTo>
                    <a:pt x="92" y="65"/>
                  </a:lnTo>
                  <a:lnTo>
                    <a:pt x="92" y="83"/>
                  </a:lnTo>
                  <a:lnTo>
                    <a:pt x="20" y="83"/>
                  </a:lnTo>
                  <a:lnTo>
                    <a:pt x="20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8" name="Freeform 166"/>
            <p:cNvSpPr>
              <a:spLocks noChangeArrowheads="1"/>
            </p:cNvSpPr>
            <p:nvPr/>
          </p:nvSpPr>
          <p:spPr bwMode="auto">
            <a:xfrm>
              <a:off x="4990705" y="4355854"/>
              <a:ext cx="9264" cy="64843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21 h 154"/>
                <a:gd name="T6" fmla="*/ 0 w 20"/>
                <a:gd name="T7" fmla="*/ 21 h 154"/>
                <a:gd name="T8" fmla="*/ 0 w 20"/>
                <a:gd name="T9" fmla="*/ 0 h 154"/>
                <a:gd name="T10" fmla="*/ 0 w 20"/>
                <a:gd name="T11" fmla="*/ 42 h 154"/>
                <a:gd name="T12" fmla="*/ 19 w 20"/>
                <a:gd name="T13" fmla="*/ 42 h 154"/>
                <a:gd name="T14" fmla="*/ 19 w 20"/>
                <a:gd name="T15" fmla="*/ 153 h 154"/>
                <a:gd name="T16" fmla="*/ 0 w 20"/>
                <a:gd name="T17" fmla="*/ 153 h 154"/>
                <a:gd name="T18" fmla="*/ 0 w 20"/>
                <a:gd name="T19" fmla="*/ 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9" name="Freeform 167"/>
            <p:cNvSpPr>
              <a:spLocks noChangeArrowheads="1"/>
            </p:cNvSpPr>
            <p:nvPr/>
          </p:nvSpPr>
          <p:spPr bwMode="auto">
            <a:xfrm>
              <a:off x="5011085" y="4355854"/>
              <a:ext cx="9263" cy="64843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0" name="Freeform 168"/>
            <p:cNvSpPr>
              <a:spLocks noChangeArrowheads="1"/>
            </p:cNvSpPr>
            <p:nvPr/>
          </p:nvSpPr>
          <p:spPr bwMode="auto">
            <a:xfrm>
              <a:off x="5031464" y="4372527"/>
              <a:ext cx="64844" cy="48170"/>
            </a:xfrm>
            <a:custGeom>
              <a:avLst/>
              <a:gdLst>
                <a:gd name="T0" fmla="*/ 136 w 155"/>
                <a:gd name="T1" fmla="*/ 45 h 115"/>
                <a:gd name="T2" fmla="*/ 136 w 155"/>
                <a:gd name="T3" fmla="*/ 45 h 115"/>
                <a:gd name="T4" fmla="*/ 116 w 155"/>
                <a:gd name="T5" fmla="*/ 16 h 115"/>
                <a:gd name="T6" fmla="*/ 87 w 155"/>
                <a:gd name="T7" fmla="*/ 49 h 115"/>
                <a:gd name="T8" fmla="*/ 87 w 155"/>
                <a:gd name="T9" fmla="*/ 114 h 115"/>
                <a:gd name="T10" fmla="*/ 68 w 155"/>
                <a:gd name="T11" fmla="*/ 114 h 115"/>
                <a:gd name="T12" fmla="*/ 68 w 155"/>
                <a:gd name="T13" fmla="*/ 45 h 115"/>
                <a:gd name="T14" fmla="*/ 47 w 155"/>
                <a:gd name="T15" fmla="*/ 16 h 115"/>
                <a:gd name="T16" fmla="*/ 19 w 155"/>
                <a:gd name="T17" fmla="*/ 49 h 115"/>
                <a:gd name="T18" fmla="*/ 19 w 155"/>
                <a:gd name="T19" fmla="*/ 114 h 115"/>
                <a:gd name="T20" fmla="*/ 0 w 155"/>
                <a:gd name="T21" fmla="*/ 114 h 115"/>
                <a:gd name="T22" fmla="*/ 0 w 155"/>
                <a:gd name="T23" fmla="*/ 3 h 115"/>
                <a:gd name="T24" fmla="*/ 18 w 155"/>
                <a:gd name="T25" fmla="*/ 3 h 115"/>
                <a:gd name="T26" fmla="*/ 18 w 155"/>
                <a:gd name="T27" fmla="*/ 18 h 115"/>
                <a:gd name="T28" fmla="*/ 52 w 155"/>
                <a:gd name="T29" fmla="*/ 0 h 115"/>
                <a:gd name="T30" fmla="*/ 84 w 155"/>
                <a:gd name="T31" fmla="*/ 17 h 115"/>
                <a:gd name="T32" fmla="*/ 119 w 155"/>
                <a:gd name="T33" fmla="*/ 0 h 115"/>
                <a:gd name="T34" fmla="*/ 150 w 155"/>
                <a:gd name="T35" fmla="*/ 15 h 115"/>
                <a:gd name="T36" fmla="*/ 154 w 155"/>
                <a:gd name="T37" fmla="*/ 44 h 115"/>
                <a:gd name="T38" fmla="*/ 154 w 155"/>
                <a:gd name="T39" fmla="*/ 48 h 115"/>
                <a:gd name="T40" fmla="*/ 154 w 155"/>
                <a:gd name="T41" fmla="*/ 114 h 115"/>
                <a:gd name="T42" fmla="*/ 136 w 155"/>
                <a:gd name="T43" fmla="*/ 114 h 115"/>
                <a:gd name="T44" fmla="*/ 136 w 155"/>
                <a:gd name="T45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5" h="115">
                  <a:moveTo>
                    <a:pt x="136" y="45"/>
                  </a:moveTo>
                  <a:lnTo>
                    <a:pt x="136" y="45"/>
                  </a:lnTo>
                  <a:cubicBezTo>
                    <a:pt x="136" y="26"/>
                    <a:pt x="132" y="16"/>
                    <a:pt x="116" y="16"/>
                  </a:cubicBezTo>
                  <a:cubicBezTo>
                    <a:pt x="97" y="16"/>
                    <a:pt x="87" y="28"/>
                    <a:pt x="87" y="49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8" y="45"/>
                    <a:pt x="68" y="45"/>
                    <a:pt x="68" y="45"/>
                  </a:cubicBezTo>
                  <a:cubicBezTo>
                    <a:pt x="68" y="26"/>
                    <a:pt x="64" y="16"/>
                    <a:pt x="47" y="16"/>
                  </a:cubicBezTo>
                  <a:cubicBezTo>
                    <a:pt x="29" y="16"/>
                    <a:pt x="19" y="28"/>
                    <a:pt x="19" y="49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6" y="6"/>
                    <a:pt x="38" y="0"/>
                    <a:pt x="52" y="0"/>
                  </a:cubicBezTo>
                  <a:cubicBezTo>
                    <a:pt x="67" y="0"/>
                    <a:pt x="76" y="6"/>
                    <a:pt x="84" y="17"/>
                  </a:cubicBezTo>
                  <a:cubicBezTo>
                    <a:pt x="93" y="6"/>
                    <a:pt x="104" y="0"/>
                    <a:pt x="119" y="0"/>
                  </a:cubicBezTo>
                  <a:cubicBezTo>
                    <a:pt x="133" y="0"/>
                    <a:pt x="145" y="6"/>
                    <a:pt x="150" y="15"/>
                  </a:cubicBezTo>
                  <a:cubicBezTo>
                    <a:pt x="154" y="23"/>
                    <a:pt x="154" y="32"/>
                    <a:pt x="154" y="44"/>
                  </a:cubicBezTo>
                  <a:cubicBezTo>
                    <a:pt x="154" y="45"/>
                    <a:pt x="154" y="46"/>
                    <a:pt x="154" y="48"/>
                  </a:cubicBezTo>
                  <a:cubicBezTo>
                    <a:pt x="154" y="114"/>
                    <a:pt x="154" y="114"/>
                    <a:pt x="154" y="114"/>
                  </a:cubicBezTo>
                  <a:cubicBezTo>
                    <a:pt x="136" y="114"/>
                    <a:pt x="136" y="114"/>
                    <a:pt x="136" y="114"/>
                  </a:cubicBezTo>
                  <a:lnTo>
                    <a:pt x="136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21" name="Group 1620"/>
          <p:cNvGrpSpPr/>
          <p:nvPr/>
        </p:nvGrpSpPr>
        <p:grpSpPr>
          <a:xfrm>
            <a:off x="3163963" y="2308643"/>
            <a:ext cx="231586" cy="176006"/>
            <a:chOff x="3163963" y="2308643"/>
            <a:chExt cx="231586" cy="176006"/>
          </a:xfrm>
        </p:grpSpPr>
        <p:sp>
          <p:nvSpPr>
            <p:cNvPr id="1622" name="Freeform 169"/>
            <p:cNvSpPr>
              <a:spLocks noChangeArrowheads="1"/>
            </p:cNvSpPr>
            <p:nvPr/>
          </p:nvSpPr>
          <p:spPr bwMode="auto">
            <a:xfrm>
              <a:off x="3163963" y="2308643"/>
              <a:ext cx="57434" cy="68550"/>
            </a:xfrm>
            <a:custGeom>
              <a:avLst/>
              <a:gdLst>
                <a:gd name="T0" fmla="*/ 134 w 135"/>
                <a:gd name="T1" fmla="*/ 101 h 163"/>
                <a:gd name="T2" fmla="*/ 134 w 135"/>
                <a:gd name="T3" fmla="*/ 101 h 163"/>
                <a:gd name="T4" fmla="*/ 68 w 135"/>
                <a:gd name="T5" fmla="*/ 162 h 163"/>
                <a:gd name="T6" fmla="*/ 0 w 135"/>
                <a:gd name="T7" fmla="*/ 79 h 163"/>
                <a:gd name="T8" fmla="*/ 70 w 135"/>
                <a:gd name="T9" fmla="*/ 0 h 163"/>
                <a:gd name="T10" fmla="*/ 133 w 135"/>
                <a:gd name="T11" fmla="*/ 50 h 163"/>
                <a:gd name="T12" fmla="*/ 112 w 135"/>
                <a:gd name="T13" fmla="*/ 50 h 163"/>
                <a:gd name="T14" fmla="*/ 69 w 135"/>
                <a:gd name="T15" fmla="*/ 19 h 163"/>
                <a:gd name="T16" fmla="*/ 20 w 135"/>
                <a:gd name="T17" fmla="*/ 81 h 163"/>
                <a:gd name="T18" fmla="*/ 69 w 135"/>
                <a:gd name="T19" fmla="*/ 144 h 163"/>
                <a:gd name="T20" fmla="*/ 113 w 135"/>
                <a:gd name="T21" fmla="*/ 101 h 163"/>
                <a:gd name="T22" fmla="*/ 134 w 135"/>
                <a:gd name="T23" fmla="*/ 10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3">
                  <a:moveTo>
                    <a:pt x="134" y="101"/>
                  </a:moveTo>
                  <a:lnTo>
                    <a:pt x="134" y="101"/>
                  </a:lnTo>
                  <a:cubicBezTo>
                    <a:pt x="132" y="138"/>
                    <a:pt x="106" y="162"/>
                    <a:pt x="68" y="162"/>
                  </a:cubicBezTo>
                  <a:cubicBezTo>
                    <a:pt x="26" y="162"/>
                    <a:pt x="0" y="131"/>
                    <a:pt x="0" y="79"/>
                  </a:cubicBezTo>
                  <a:cubicBezTo>
                    <a:pt x="0" y="30"/>
                    <a:pt x="27" y="0"/>
                    <a:pt x="70" y="0"/>
                  </a:cubicBezTo>
                  <a:cubicBezTo>
                    <a:pt x="106" y="0"/>
                    <a:pt x="129" y="20"/>
                    <a:pt x="133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08" y="30"/>
                    <a:pt x="93" y="19"/>
                    <a:pt x="69" y="19"/>
                  </a:cubicBezTo>
                  <a:cubicBezTo>
                    <a:pt x="39" y="19"/>
                    <a:pt x="20" y="42"/>
                    <a:pt x="20" y="81"/>
                  </a:cubicBezTo>
                  <a:cubicBezTo>
                    <a:pt x="20" y="120"/>
                    <a:pt x="40" y="144"/>
                    <a:pt x="69" y="144"/>
                  </a:cubicBezTo>
                  <a:cubicBezTo>
                    <a:pt x="94" y="144"/>
                    <a:pt x="112" y="127"/>
                    <a:pt x="113" y="101"/>
                  </a:cubicBezTo>
                  <a:lnTo>
                    <a:pt x="134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3" name="Freeform 170"/>
            <p:cNvSpPr>
              <a:spLocks noChangeArrowheads="1"/>
            </p:cNvSpPr>
            <p:nvPr/>
          </p:nvSpPr>
          <p:spPr bwMode="auto">
            <a:xfrm>
              <a:off x="3230660" y="2310496"/>
              <a:ext cx="9264" cy="64843"/>
            </a:xfrm>
            <a:custGeom>
              <a:avLst/>
              <a:gdLst>
                <a:gd name="T0" fmla="*/ 0 w 21"/>
                <a:gd name="T1" fmla="*/ 0 h 154"/>
                <a:gd name="T2" fmla="*/ 20 w 21"/>
                <a:gd name="T3" fmla="*/ 0 h 154"/>
                <a:gd name="T4" fmla="*/ 20 w 21"/>
                <a:gd name="T5" fmla="*/ 153 h 154"/>
                <a:gd name="T6" fmla="*/ 0 w 21"/>
                <a:gd name="T7" fmla="*/ 153 h 154"/>
                <a:gd name="T8" fmla="*/ 0 w 21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54">
                  <a:moveTo>
                    <a:pt x="0" y="0"/>
                  </a:moveTo>
                  <a:lnTo>
                    <a:pt x="20" y="0"/>
                  </a:lnTo>
                  <a:lnTo>
                    <a:pt x="20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4" name="Freeform 171"/>
            <p:cNvSpPr>
              <a:spLocks noChangeArrowheads="1"/>
            </p:cNvSpPr>
            <p:nvPr/>
          </p:nvSpPr>
          <p:spPr bwMode="auto">
            <a:xfrm>
              <a:off x="3247335" y="2327170"/>
              <a:ext cx="46316" cy="50023"/>
            </a:xfrm>
            <a:custGeom>
              <a:avLst/>
              <a:gdLst>
                <a:gd name="T0" fmla="*/ 54 w 109"/>
                <a:gd name="T1" fmla="*/ 0 h 119"/>
                <a:gd name="T2" fmla="*/ 54 w 109"/>
                <a:gd name="T3" fmla="*/ 0 h 119"/>
                <a:gd name="T4" fmla="*/ 108 w 109"/>
                <a:gd name="T5" fmla="*/ 59 h 119"/>
                <a:gd name="T6" fmla="*/ 55 w 109"/>
                <a:gd name="T7" fmla="*/ 118 h 119"/>
                <a:gd name="T8" fmla="*/ 0 w 109"/>
                <a:gd name="T9" fmla="*/ 59 h 119"/>
                <a:gd name="T10" fmla="*/ 54 w 109"/>
                <a:gd name="T11" fmla="*/ 0 h 119"/>
                <a:gd name="T12" fmla="*/ 55 w 109"/>
                <a:gd name="T13" fmla="*/ 102 h 119"/>
                <a:gd name="T14" fmla="*/ 55 w 109"/>
                <a:gd name="T15" fmla="*/ 102 h 119"/>
                <a:gd name="T16" fmla="*/ 88 w 109"/>
                <a:gd name="T17" fmla="*/ 59 h 119"/>
                <a:gd name="T18" fmla="*/ 55 w 109"/>
                <a:gd name="T19" fmla="*/ 16 h 119"/>
                <a:gd name="T20" fmla="*/ 20 w 109"/>
                <a:gd name="T21" fmla="*/ 59 h 119"/>
                <a:gd name="T22" fmla="*/ 55 w 109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19">
                  <a:moveTo>
                    <a:pt x="54" y="0"/>
                  </a:moveTo>
                  <a:lnTo>
                    <a:pt x="54" y="0"/>
                  </a:lnTo>
                  <a:cubicBezTo>
                    <a:pt x="88" y="0"/>
                    <a:pt x="108" y="21"/>
                    <a:pt x="108" y="59"/>
                  </a:cubicBezTo>
                  <a:cubicBezTo>
                    <a:pt x="108" y="97"/>
                    <a:pt x="88" y="118"/>
                    <a:pt x="55" y="118"/>
                  </a:cubicBezTo>
                  <a:cubicBezTo>
                    <a:pt x="20" y="118"/>
                    <a:pt x="0" y="97"/>
                    <a:pt x="0" y="59"/>
                  </a:cubicBezTo>
                  <a:cubicBezTo>
                    <a:pt x="0" y="21"/>
                    <a:pt x="20" y="0"/>
                    <a:pt x="54" y="0"/>
                  </a:cubicBezTo>
                  <a:close/>
                  <a:moveTo>
                    <a:pt x="55" y="102"/>
                  </a:moveTo>
                  <a:lnTo>
                    <a:pt x="55" y="102"/>
                  </a:lnTo>
                  <a:cubicBezTo>
                    <a:pt x="76" y="102"/>
                    <a:pt x="88" y="86"/>
                    <a:pt x="88" y="59"/>
                  </a:cubicBezTo>
                  <a:cubicBezTo>
                    <a:pt x="88" y="31"/>
                    <a:pt x="76" y="16"/>
                    <a:pt x="55" y="16"/>
                  </a:cubicBezTo>
                  <a:cubicBezTo>
                    <a:pt x="32" y="16"/>
                    <a:pt x="20" y="31"/>
                    <a:pt x="20" y="59"/>
                  </a:cubicBezTo>
                  <a:cubicBezTo>
                    <a:pt x="20" y="86"/>
                    <a:pt x="32" y="102"/>
                    <a:pt x="55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5" name="Freeform 172"/>
            <p:cNvSpPr>
              <a:spLocks noChangeArrowheads="1"/>
            </p:cNvSpPr>
            <p:nvPr/>
          </p:nvSpPr>
          <p:spPr bwMode="auto">
            <a:xfrm>
              <a:off x="3302915" y="2329023"/>
              <a:ext cx="38906" cy="48170"/>
            </a:xfrm>
            <a:custGeom>
              <a:avLst/>
              <a:gdLst>
                <a:gd name="T0" fmla="*/ 19 w 94"/>
                <a:gd name="T1" fmla="*/ 69 h 115"/>
                <a:gd name="T2" fmla="*/ 19 w 94"/>
                <a:gd name="T3" fmla="*/ 69 h 115"/>
                <a:gd name="T4" fmla="*/ 41 w 94"/>
                <a:gd name="T5" fmla="*/ 98 h 115"/>
                <a:gd name="T6" fmla="*/ 74 w 94"/>
                <a:gd name="T7" fmla="*/ 60 h 115"/>
                <a:gd name="T8" fmla="*/ 74 w 94"/>
                <a:gd name="T9" fmla="*/ 0 h 115"/>
                <a:gd name="T10" fmla="*/ 93 w 94"/>
                <a:gd name="T11" fmla="*/ 0 h 115"/>
                <a:gd name="T12" fmla="*/ 93 w 94"/>
                <a:gd name="T13" fmla="*/ 111 h 115"/>
                <a:gd name="T14" fmla="*/ 76 w 94"/>
                <a:gd name="T15" fmla="*/ 111 h 115"/>
                <a:gd name="T16" fmla="*/ 76 w 94"/>
                <a:gd name="T17" fmla="*/ 95 h 115"/>
                <a:gd name="T18" fmla="*/ 38 w 94"/>
                <a:gd name="T19" fmla="*/ 114 h 115"/>
                <a:gd name="T20" fmla="*/ 5 w 94"/>
                <a:gd name="T21" fmla="*/ 100 h 115"/>
                <a:gd name="T22" fmla="*/ 0 w 94"/>
                <a:gd name="T23" fmla="*/ 73 h 115"/>
                <a:gd name="T24" fmla="*/ 0 w 94"/>
                <a:gd name="T25" fmla="*/ 67 h 115"/>
                <a:gd name="T26" fmla="*/ 0 w 94"/>
                <a:gd name="T27" fmla="*/ 0 h 115"/>
                <a:gd name="T28" fmla="*/ 19 w 94"/>
                <a:gd name="T29" fmla="*/ 0 h 115"/>
                <a:gd name="T30" fmla="*/ 19 w 94"/>
                <a:gd name="T31" fmla="*/ 6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5">
                  <a:moveTo>
                    <a:pt x="19" y="69"/>
                  </a:moveTo>
                  <a:lnTo>
                    <a:pt x="19" y="69"/>
                  </a:lnTo>
                  <a:cubicBezTo>
                    <a:pt x="19" y="88"/>
                    <a:pt x="23" y="98"/>
                    <a:pt x="41" y="98"/>
                  </a:cubicBezTo>
                  <a:cubicBezTo>
                    <a:pt x="63" y="98"/>
                    <a:pt x="74" y="85"/>
                    <a:pt x="74" y="6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111"/>
                    <a:pt x="93" y="111"/>
                    <a:pt x="93" y="111"/>
                  </a:cubicBezTo>
                  <a:cubicBezTo>
                    <a:pt x="76" y="111"/>
                    <a:pt x="76" y="111"/>
                    <a:pt x="76" y="111"/>
                  </a:cubicBezTo>
                  <a:cubicBezTo>
                    <a:pt x="76" y="95"/>
                    <a:pt x="76" y="95"/>
                    <a:pt x="76" y="95"/>
                  </a:cubicBezTo>
                  <a:cubicBezTo>
                    <a:pt x="67" y="108"/>
                    <a:pt x="56" y="114"/>
                    <a:pt x="38" y="114"/>
                  </a:cubicBezTo>
                  <a:cubicBezTo>
                    <a:pt x="22" y="114"/>
                    <a:pt x="11" y="109"/>
                    <a:pt x="5" y="100"/>
                  </a:cubicBezTo>
                  <a:cubicBezTo>
                    <a:pt x="1" y="92"/>
                    <a:pt x="0" y="83"/>
                    <a:pt x="0" y="73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6" name="Freeform 173"/>
            <p:cNvSpPr>
              <a:spLocks noChangeArrowheads="1"/>
            </p:cNvSpPr>
            <p:nvPr/>
          </p:nvSpPr>
          <p:spPr bwMode="auto">
            <a:xfrm>
              <a:off x="3351085" y="2310496"/>
              <a:ext cx="44464" cy="66696"/>
            </a:xfrm>
            <a:custGeom>
              <a:avLst/>
              <a:gdLst>
                <a:gd name="T0" fmla="*/ 103 w 104"/>
                <a:gd name="T1" fmla="*/ 153 h 158"/>
                <a:gd name="T2" fmla="*/ 103 w 104"/>
                <a:gd name="T3" fmla="*/ 153 h 158"/>
                <a:gd name="T4" fmla="*/ 85 w 104"/>
                <a:gd name="T5" fmla="*/ 153 h 158"/>
                <a:gd name="T6" fmla="*/ 85 w 104"/>
                <a:gd name="T7" fmla="*/ 140 h 158"/>
                <a:gd name="T8" fmla="*/ 49 w 104"/>
                <a:gd name="T9" fmla="*/ 157 h 158"/>
                <a:gd name="T10" fmla="*/ 0 w 104"/>
                <a:gd name="T11" fmla="*/ 98 h 158"/>
                <a:gd name="T12" fmla="*/ 49 w 104"/>
                <a:gd name="T13" fmla="*/ 39 h 158"/>
                <a:gd name="T14" fmla="*/ 85 w 104"/>
                <a:gd name="T15" fmla="*/ 55 h 158"/>
                <a:gd name="T16" fmla="*/ 85 w 104"/>
                <a:gd name="T17" fmla="*/ 0 h 158"/>
                <a:gd name="T18" fmla="*/ 103 w 104"/>
                <a:gd name="T19" fmla="*/ 0 h 158"/>
                <a:gd name="T20" fmla="*/ 103 w 104"/>
                <a:gd name="T21" fmla="*/ 153 h 158"/>
                <a:gd name="T22" fmla="*/ 53 w 104"/>
                <a:gd name="T23" fmla="*/ 55 h 158"/>
                <a:gd name="T24" fmla="*/ 53 w 104"/>
                <a:gd name="T25" fmla="*/ 55 h 158"/>
                <a:gd name="T26" fmla="*/ 20 w 104"/>
                <a:gd name="T27" fmla="*/ 99 h 158"/>
                <a:gd name="T28" fmla="*/ 53 w 104"/>
                <a:gd name="T29" fmla="*/ 141 h 158"/>
                <a:gd name="T30" fmla="*/ 87 w 104"/>
                <a:gd name="T31" fmla="*/ 97 h 158"/>
                <a:gd name="T32" fmla="*/ 53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3"/>
                  </a:moveTo>
                  <a:lnTo>
                    <a:pt x="103" y="153"/>
                  </a:lnTo>
                  <a:cubicBezTo>
                    <a:pt x="85" y="153"/>
                    <a:pt x="85" y="153"/>
                    <a:pt x="85" y="153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76" y="151"/>
                    <a:pt x="64" y="157"/>
                    <a:pt x="49" y="157"/>
                  </a:cubicBezTo>
                  <a:cubicBezTo>
                    <a:pt x="20" y="157"/>
                    <a:pt x="0" y="134"/>
                    <a:pt x="0" y="98"/>
                  </a:cubicBezTo>
                  <a:cubicBezTo>
                    <a:pt x="0" y="61"/>
                    <a:pt x="20" y="39"/>
                    <a:pt x="49" y="39"/>
                  </a:cubicBezTo>
                  <a:cubicBezTo>
                    <a:pt x="65" y="39"/>
                    <a:pt x="77" y="44"/>
                    <a:pt x="85" y="55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3"/>
                  </a:lnTo>
                  <a:close/>
                  <a:moveTo>
                    <a:pt x="53" y="55"/>
                  </a:moveTo>
                  <a:lnTo>
                    <a:pt x="53" y="55"/>
                  </a:lnTo>
                  <a:cubicBezTo>
                    <a:pt x="32" y="55"/>
                    <a:pt x="20" y="71"/>
                    <a:pt x="20" y="99"/>
                  </a:cubicBezTo>
                  <a:cubicBezTo>
                    <a:pt x="20" y="125"/>
                    <a:pt x="32" y="141"/>
                    <a:pt x="53" y="141"/>
                  </a:cubicBezTo>
                  <a:cubicBezTo>
                    <a:pt x="74" y="141"/>
                    <a:pt x="87" y="125"/>
                    <a:pt x="87" y="97"/>
                  </a:cubicBezTo>
                  <a:cubicBezTo>
                    <a:pt x="87" y="69"/>
                    <a:pt x="75" y="55"/>
                    <a:pt x="53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7" name="Freeform 174"/>
            <p:cNvSpPr>
              <a:spLocks noChangeArrowheads="1"/>
            </p:cNvSpPr>
            <p:nvPr/>
          </p:nvSpPr>
          <p:spPr bwMode="auto">
            <a:xfrm>
              <a:off x="3171374" y="2417952"/>
              <a:ext cx="53728" cy="64843"/>
            </a:xfrm>
            <a:custGeom>
              <a:avLst/>
              <a:gdLst>
                <a:gd name="T0" fmla="*/ 0 w 126"/>
                <a:gd name="T1" fmla="*/ 0 h 155"/>
                <a:gd name="T2" fmla="*/ 0 w 126"/>
                <a:gd name="T3" fmla="*/ 0 h 155"/>
                <a:gd name="T4" fmla="*/ 59 w 126"/>
                <a:gd name="T5" fmla="*/ 0 h 155"/>
                <a:gd name="T6" fmla="*/ 125 w 126"/>
                <a:gd name="T7" fmla="*/ 75 h 155"/>
                <a:gd name="T8" fmla="*/ 57 w 126"/>
                <a:gd name="T9" fmla="*/ 154 h 155"/>
                <a:gd name="T10" fmla="*/ 0 w 126"/>
                <a:gd name="T11" fmla="*/ 154 h 155"/>
                <a:gd name="T12" fmla="*/ 0 w 126"/>
                <a:gd name="T13" fmla="*/ 0 h 155"/>
                <a:gd name="T14" fmla="*/ 21 w 126"/>
                <a:gd name="T15" fmla="*/ 18 h 155"/>
                <a:gd name="T16" fmla="*/ 21 w 126"/>
                <a:gd name="T17" fmla="*/ 18 h 155"/>
                <a:gd name="T18" fmla="*/ 21 w 126"/>
                <a:gd name="T19" fmla="*/ 136 h 155"/>
                <a:gd name="T20" fmla="*/ 57 w 126"/>
                <a:gd name="T21" fmla="*/ 136 h 155"/>
                <a:gd name="T22" fmla="*/ 103 w 126"/>
                <a:gd name="T23" fmla="*/ 76 h 155"/>
                <a:gd name="T24" fmla="*/ 57 w 126"/>
                <a:gd name="T25" fmla="*/ 18 h 155"/>
                <a:gd name="T26" fmla="*/ 21 w 126"/>
                <a:gd name="T27" fmla="*/ 18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155">
                  <a:moveTo>
                    <a:pt x="0" y="0"/>
                  </a:moveTo>
                  <a:lnTo>
                    <a:pt x="0" y="0"/>
                  </a:lnTo>
                  <a:cubicBezTo>
                    <a:pt x="59" y="0"/>
                    <a:pt x="59" y="0"/>
                    <a:pt x="59" y="0"/>
                  </a:cubicBezTo>
                  <a:cubicBezTo>
                    <a:pt x="101" y="0"/>
                    <a:pt x="125" y="26"/>
                    <a:pt x="125" y="75"/>
                  </a:cubicBezTo>
                  <a:cubicBezTo>
                    <a:pt x="125" y="125"/>
                    <a:pt x="100" y="154"/>
                    <a:pt x="57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21" y="18"/>
                  </a:moveTo>
                  <a:lnTo>
                    <a:pt x="21" y="18"/>
                  </a:lnTo>
                  <a:cubicBezTo>
                    <a:pt x="21" y="136"/>
                    <a:pt x="21" y="136"/>
                    <a:pt x="21" y="136"/>
                  </a:cubicBezTo>
                  <a:cubicBezTo>
                    <a:pt x="57" y="136"/>
                    <a:pt x="57" y="136"/>
                    <a:pt x="57" y="136"/>
                  </a:cubicBezTo>
                  <a:cubicBezTo>
                    <a:pt x="88" y="136"/>
                    <a:pt x="103" y="115"/>
                    <a:pt x="103" y="76"/>
                  </a:cubicBezTo>
                  <a:cubicBezTo>
                    <a:pt x="103" y="39"/>
                    <a:pt x="87" y="18"/>
                    <a:pt x="57" y="18"/>
                  </a:cubicBezTo>
                  <a:lnTo>
                    <a:pt x="21" y="18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8" name="Freeform 175"/>
            <p:cNvSpPr>
              <a:spLocks noChangeArrowheads="1"/>
            </p:cNvSpPr>
            <p:nvPr/>
          </p:nvSpPr>
          <p:spPr bwMode="auto">
            <a:xfrm>
              <a:off x="3232513" y="2434625"/>
              <a:ext cx="44464" cy="50023"/>
            </a:xfrm>
            <a:custGeom>
              <a:avLst/>
              <a:gdLst>
                <a:gd name="T0" fmla="*/ 53 w 107"/>
                <a:gd name="T1" fmla="*/ 0 h 119"/>
                <a:gd name="T2" fmla="*/ 53 w 107"/>
                <a:gd name="T3" fmla="*/ 0 h 119"/>
                <a:gd name="T4" fmla="*/ 106 w 107"/>
                <a:gd name="T5" fmla="*/ 59 h 119"/>
                <a:gd name="T6" fmla="*/ 53 w 107"/>
                <a:gd name="T7" fmla="*/ 118 h 119"/>
                <a:gd name="T8" fmla="*/ 0 w 107"/>
                <a:gd name="T9" fmla="*/ 59 h 119"/>
                <a:gd name="T10" fmla="*/ 53 w 107"/>
                <a:gd name="T11" fmla="*/ 0 h 119"/>
                <a:gd name="T12" fmla="*/ 53 w 107"/>
                <a:gd name="T13" fmla="*/ 102 h 119"/>
                <a:gd name="T14" fmla="*/ 53 w 107"/>
                <a:gd name="T15" fmla="*/ 102 h 119"/>
                <a:gd name="T16" fmla="*/ 87 w 107"/>
                <a:gd name="T17" fmla="*/ 59 h 119"/>
                <a:gd name="T18" fmla="*/ 53 w 107"/>
                <a:gd name="T19" fmla="*/ 16 h 119"/>
                <a:gd name="T20" fmla="*/ 19 w 107"/>
                <a:gd name="T21" fmla="*/ 59 h 119"/>
                <a:gd name="T22" fmla="*/ 53 w 107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19">
                  <a:moveTo>
                    <a:pt x="53" y="0"/>
                  </a:moveTo>
                  <a:lnTo>
                    <a:pt x="53" y="0"/>
                  </a:lnTo>
                  <a:cubicBezTo>
                    <a:pt x="86" y="0"/>
                    <a:pt x="106" y="22"/>
                    <a:pt x="106" y="59"/>
                  </a:cubicBezTo>
                  <a:cubicBezTo>
                    <a:pt x="106" y="97"/>
                    <a:pt x="86" y="118"/>
                    <a:pt x="53" y="118"/>
                  </a:cubicBezTo>
                  <a:cubicBezTo>
                    <a:pt x="20" y="118"/>
                    <a:pt x="0" y="97"/>
                    <a:pt x="0" y="59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7"/>
                    <a:pt x="87" y="59"/>
                  </a:cubicBezTo>
                  <a:cubicBezTo>
                    <a:pt x="87" y="31"/>
                    <a:pt x="75" y="16"/>
                    <a:pt x="53" y="16"/>
                  </a:cubicBezTo>
                  <a:cubicBezTo>
                    <a:pt x="31" y="16"/>
                    <a:pt x="19" y="31"/>
                    <a:pt x="19" y="59"/>
                  </a:cubicBezTo>
                  <a:cubicBezTo>
                    <a:pt x="19" y="87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9" name="Freeform 176"/>
            <p:cNvSpPr>
              <a:spLocks noChangeArrowheads="1"/>
            </p:cNvSpPr>
            <p:nvPr/>
          </p:nvSpPr>
          <p:spPr bwMode="auto">
            <a:xfrm>
              <a:off x="3280683" y="2436479"/>
              <a:ext cx="64843" cy="48170"/>
            </a:xfrm>
            <a:custGeom>
              <a:avLst/>
              <a:gdLst>
                <a:gd name="T0" fmla="*/ 0 w 153"/>
                <a:gd name="T1" fmla="*/ 0 h 113"/>
                <a:gd name="T2" fmla="*/ 19 w 153"/>
                <a:gd name="T3" fmla="*/ 0 h 113"/>
                <a:gd name="T4" fmla="*/ 42 w 153"/>
                <a:gd name="T5" fmla="*/ 86 h 113"/>
                <a:gd name="T6" fmla="*/ 65 w 153"/>
                <a:gd name="T7" fmla="*/ 0 h 113"/>
                <a:gd name="T8" fmla="*/ 86 w 153"/>
                <a:gd name="T9" fmla="*/ 0 h 113"/>
                <a:gd name="T10" fmla="*/ 108 w 153"/>
                <a:gd name="T11" fmla="*/ 86 h 113"/>
                <a:gd name="T12" fmla="*/ 133 w 153"/>
                <a:gd name="T13" fmla="*/ 0 h 113"/>
                <a:gd name="T14" fmla="*/ 152 w 153"/>
                <a:gd name="T15" fmla="*/ 0 h 113"/>
                <a:gd name="T16" fmla="*/ 118 w 153"/>
                <a:gd name="T17" fmla="*/ 112 h 113"/>
                <a:gd name="T18" fmla="*/ 99 w 153"/>
                <a:gd name="T19" fmla="*/ 112 h 113"/>
                <a:gd name="T20" fmla="*/ 76 w 153"/>
                <a:gd name="T21" fmla="*/ 26 h 113"/>
                <a:gd name="T22" fmla="*/ 52 w 153"/>
                <a:gd name="T23" fmla="*/ 112 h 113"/>
                <a:gd name="T24" fmla="*/ 33 w 153"/>
                <a:gd name="T25" fmla="*/ 112 h 113"/>
                <a:gd name="T26" fmla="*/ 0 w 153"/>
                <a:gd name="T2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3" h="113">
                  <a:moveTo>
                    <a:pt x="0" y="0"/>
                  </a:moveTo>
                  <a:lnTo>
                    <a:pt x="19" y="0"/>
                  </a:lnTo>
                  <a:lnTo>
                    <a:pt x="42" y="86"/>
                  </a:lnTo>
                  <a:lnTo>
                    <a:pt x="65" y="0"/>
                  </a:lnTo>
                  <a:lnTo>
                    <a:pt x="86" y="0"/>
                  </a:lnTo>
                  <a:lnTo>
                    <a:pt x="108" y="86"/>
                  </a:lnTo>
                  <a:lnTo>
                    <a:pt x="133" y="0"/>
                  </a:lnTo>
                  <a:lnTo>
                    <a:pt x="152" y="0"/>
                  </a:lnTo>
                  <a:lnTo>
                    <a:pt x="118" y="112"/>
                  </a:lnTo>
                  <a:lnTo>
                    <a:pt x="99" y="112"/>
                  </a:lnTo>
                  <a:lnTo>
                    <a:pt x="76" y="26"/>
                  </a:lnTo>
                  <a:lnTo>
                    <a:pt x="52" y="112"/>
                  </a:lnTo>
                  <a:lnTo>
                    <a:pt x="33" y="112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0" name="Freeform 177"/>
            <p:cNvSpPr>
              <a:spLocks noChangeArrowheads="1"/>
            </p:cNvSpPr>
            <p:nvPr/>
          </p:nvSpPr>
          <p:spPr bwMode="auto">
            <a:xfrm>
              <a:off x="3351085" y="2434625"/>
              <a:ext cx="38906" cy="48170"/>
            </a:xfrm>
            <a:custGeom>
              <a:avLst/>
              <a:gdLst>
                <a:gd name="T0" fmla="*/ 74 w 94"/>
                <a:gd name="T1" fmla="*/ 46 h 115"/>
                <a:gd name="T2" fmla="*/ 74 w 94"/>
                <a:gd name="T3" fmla="*/ 46 h 115"/>
                <a:gd name="T4" fmla="*/ 52 w 94"/>
                <a:gd name="T5" fmla="*/ 16 h 115"/>
                <a:gd name="T6" fmla="*/ 19 w 94"/>
                <a:gd name="T7" fmla="*/ 51 h 115"/>
                <a:gd name="T8" fmla="*/ 19 w 94"/>
                <a:gd name="T9" fmla="*/ 114 h 115"/>
                <a:gd name="T10" fmla="*/ 0 w 94"/>
                <a:gd name="T11" fmla="*/ 114 h 115"/>
                <a:gd name="T12" fmla="*/ 0 w 94"/>
                <a:gd name="T13" fmla="*/ 2 h 115"/>
                <a:gd name="T14" fmla="*/ 18 w 94"/>
                <a:gd name="T15" fmla="*/ 2 h 115"/>
                <a:gd name="T16" fmla="*/ 18 w 94"/>
                <a:gd name="T17" fmla="*/ 19 h 115"/>
                <a:gd name="T18" fmla="*/ 53 w 94"/>
                <a:gd name="T19" fmla="*/ 0 h 115"/>
                <a:gd name="T20" fmla="*/ 89 w 94"/>
                <a:gd name="T21" fmla="*/ 14 h 115"/>
                <a:gd name="T22" fmla="*/ 93 w 94"/>
                <a:gd name="T23" fmla="*/ 41 h 115"/>
                <a:gd name="T24" fmla="*/ 93 w 94"/>
                <a:gd name="T25" fmla="*/ 47 h 115"/>
                <a:gd name="T26" fmla="*/ 93 w 94"/>
                <a:gd name="T27" fmla="*/ 114 h 115"/>
                <a:gd name="T28" fmla="*/ 74 w 94"/>
                <a:gd name="T29" fmla="*/ 114 h 115"/>
                <a:gd name="T30" fmla="*/ 74 w 94"/>
                <a:gd name="T31" fmla="*/ 46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5">
                  <a:moveTo>
                    <a:pt x="74" y="46"/>
                  </a:moveTo>
                  <a:lnTo>
                    <a:pt x="74" y="46"/>
                  </a:lnTo>
                  <a:cubicBezTo>
                    <a:pt x="74" y="26"/>
                    <a:pt x="70" y="16"/>
                    <a:pt x="52" y="16"/>
                  </a:cubicBezTo>
                  <a:cubicBezTo>
                    <a:pt x="31" y="16"/>
                    <a:pt x="19" y="28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6" y="6"/>
                    <a:pt x="38" y="0"/>
                    <a:pt x="53" y="0"/>
                  </a:cubicBezTo>
                  <a:cubicBezTo>
                    <a:pt x="71" y="0"/>
                    <a:pt x="82" y="5"/>
                    <a:pt x="89" y="14"/>
                  </a:cubicBezTo>
                  <a:cubicBezTo>
                    <a:pt x="93" y="22"/>
                    <a:pt x="93" y="31"/>
                    <a:pt x="93" y="41"/>
                  </a:cubicBezTo>
                  <a:cubicBezTo>
                    <a:pt x="93" y="44"/>
                    <a:pt x="93" y="45"/>
                    <a:pt x="93" y="47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74" y="114"/>
                    <a:pt x="74" y="114"/>
                    <a:pt x="74" y="114"/>
                  </a:cubicBezTo>
                  <a:lnTo>
                    <a:pt x="74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31" name="Group 1630"/>
          <p:cNvGrpSpPr/>
          <p:nvPr/>
        </p:nvGrpSpPr>
        <p:grpSpPr>
          <a:xfrm>
            <a:off x="3128763" y="3260920"/>
            <a:ext cx="307544" cy="68550"/>
            <a:chOff x="3128763" y="3260920"/>
            <a:chExt cx="307544" cy="68550"/>
          </a:xfrm>
        </p:grpSpPr>
        <p:sp>
          <p:nvSpPr>
            <p:cNvPr id="1632" name="Freeform 178"/>
            <p:cNvSpPr>
              <a:spLocks noChangeArrowheads="1"/>
            </p:cNvSpPr>
            <p:nvPr/>
          </p:nvSpPr>
          <p:spPr bwMode="auto">
            <a:xfrm>
              <a:off x="3128763" y="3260920"/>
              <a:ext cx="57432" cy="68550"/>
            </a:xfrm>
            <a:custGeom>
              <a:avLst/>
              <a:gdLst>
                <a:gd name="T0" fmla="*/ 135 w 136"/>
                <a:gd name="T1" fmla="*/ 100 h 163"/>
                <a:gd name="T2" fmla="*/ 135 w 136"/>
                <a:gd name="T3" fmla="*/ 100 h 163"/>
                <a:gd name="T4" fmla="*/ 69 w 136"/>
                <a:gd name="T5" fmla="*/ 162 h 163"/>
                <a:gd name="T6" fmla="*/ 0 w 136"/>
                <a:gd name="T7" fmla="*/ 78 h 163"/>
                <a:gd name="T8" fmla="*/ 71 w 136"/>
                <a:gd name="T9" fmla="*/ 0 h 163"/>
                <a:gd name="T10" fmla="*/ 134 w 136"/>
                <a:gd name="T11" fmla="*/ 50 h 163"/>
                <a:gd name="T12" fmla="*/ 113 w 136"/>
                <a:gd name="T13" fmla="*/ 50 h 163"/>
                <a:gd name="T14" fmla="*/ 70 w 136"/>
                <a:gd name="T15" fmla="*/ 18 h 163"/>
                <a:gd name="T16" fmla="*/ 21 w 136"/>
                <a:gd name="T17" fmla="*/ 80 h 163"/>
                <a:gd name="T18" fmla="*/ 70 w 136"/>
                <a:gd name="T19" fmla="*/ 143 h 163"/>
                <a:gd name="T20" fmla="*/ 114 w 136"/>
                <a:gd name="T21" fmla="*/ 100 h 163"/>
                <a:gd name="T22" fmla="*/ 135 w 136"/>
                <a:gd name="T23" fmla="*/ 10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" h="163">
                  <a:moveTo>
                    <a:pt x="135" y="100"/>
                  </a:moveTo>
                  <a:lnTo>
                    <a:pt x="135" y="100"/>
                  </a:lnTo>
                  <a:cubicBezTo>
                    <a:pt x="133" y="138"/>
                    <a:pt x="106" y="162"/>
                    <a:pt x="69" y="162"/>
                  </a:cubicBezTo>
                  <a:cubicBezTo>
                    <a:pt x="26" y="162"/>
                    <a:pt x="0" y="131"/>
                    <a:pt x="0" y="78"/>
                  </a:cubicBezTo>
                  <a:cubicBezTo>
                    <a:pt x="0" y="30"/>
                    <a:pt x="27" y="0"/>
                    <a:pt x="71" y="0"/>
                  </a:cubicBezTo>
                  <a:cubicBezTo>
                    <a:pt x="106" y="0"/>
                    <a:pt x="129" y="19"/>
                    <a:pt x="134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09" y="29"/>
                    <a:pt x="94" y="18"/>
                    <a:pt x="70" y="18"/>
                  </a:cubicBezTo>
                  <a:cubicBezTo>
                    <a:pt x="40" y="18"/>
                    <a:pt x="21" y="41"/>
                    <a:pt x="21" y="80"/>
                  </a:cubicBezTo>
                  <a:cubicBezTo>
                    <a:pt x="21" y="119"/>
                    <a:pt x="41" y="143"/>
                    <a:pt x="70" y="143"/>
                  </a:cubicBezTo>
                  <a:cubicBezTo>
                    <a:pt x="95" y="143"/>
                    <a:pt x="113" y="126"/>
                    <a:pt x="114" y="100"/>
                  </a:cubicBezTo>
                  <a:lnTo>
                    <a:pt x="135" y="10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3" name="Freeform 179"/>
            <p:cNvSpPr>
              <a:spLocks noChangeArrowheads="1"/>
            </p:cNvSpPr>
            <p:nvPr/>
          </p:nvSpPr>
          <p:spPr bwMode="auto">
            <a:xfrm>
              <a:off x="3195460" y="3260920"/>
              <a:ext cx="9263" cy="64844"/>
            </a:xfrm>
            <a:custGeom>
              <a:avLst/>
              <a:gdLst>
                <a:gd name="T0" fmla="*/ 0 w 21"/>
                <a:gd name="T1" fmla="*/ 0 h 156"/>
                <a:gd name="T2" fmla="*/ 20 w 21"/>
                <a:gd name="T3" fmla="*/ 0 h 156"/>
                <a:gd name="T4" fmla="*/ 20 w 21"/>
                <a:gd name="T5" fmla="*/ 155 h 156"/>
                <a:gd name="T6" fmla="*/ 0 w 21"/>
                <a:gd name="T7" fmla="*/ 155 h 156"/>
                <a:gd name="T8" fmla="*/ 0 w 21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56">
                  <a:moveTo>
                    <a:pt x="0" y="0"/>
                  </a:moveTo>
                  <a:lnTo>
                    <a:pt x="20" y="0"/>
                  </a:lnTo>
                  <a:lnTo>
                    <a:pt x="20" y="155"/>
                  </a:lnTo>
                  <a:lnTo>
                    <a:pt x="0" y="155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4" name="Freeform 180"/>
            <p:cNvSpPr>
              <a:spLocks noChangeArrowheads="1"/>
            </p:cNvSpPr>
            <p:nvPr/>
          </p:nvSpPr>
          <p:spPr bwMode="auto">
            <a:xfrm>
              <a:off x="3212133" y="3277595"/>
              <a:ext cx="44464" cy="50022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59 h 120"/>
                <a:gd name="T6" fmla="*/ 54 w 108"/>
                <a:gd name="T7" fmla="*/ 119 h 120"/>
                <a:gd name="T8" fmla="*/ 0 w 108"/>
                <a:gd name="T9" fmla="*/ 59 h 120"/>
                <a:gd name="T10" fmla="*/ 53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8 w 108"/>
                <a:gd name="T17" fmla="*/ 59 h 120"/>
                <a:gd name="T18" fmla="*/ 54 w 108"/>
                <a:gd name="T19" fmla="*/ 17 h 120"/>
                <a:gd name="T20" fmla="*/ 20 w 108"/>
                <a:gd name="T21" fmla="*/ 59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8" y="0"/>
                    <a:pt x="107" y="22"/>
                    <a:pt x="107" y="59"/>
                  </a:cubicBezTo>
                  <a:cubicBezTo>
                    <a:pt x="107" y="97"/>
                    <a:pt x="88" y="119"/>
                    <a:pt x="54" y="119"/>
                  </a:cubicBezTo>
                  <a:cubicBezTo>
                    <a:pt x="20" y="119"/>
                    <a:pt x="0" y="97"/>
                    <a:pt x="0" y="59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8" y="87"/>
                    <a:pt x="88" y="59"/>
                  </a:cubicBezTo>
                  <a:cubicBezTo>
                    <a:pt x="88" y="31"/>
                    <a:pt x="76" y="17"/>
                    <a:pt x="54" y="17"/>
                  </a:cubicBezTo>
                  <a:cubicBezTo>
                    <a:pt x="31" y="17"/>
                    <a:pt x="20" y="31"/>
                    <a:pt x="20" y="59"/>
                  </a:cubicBezTo>
                  <a:cubicBezTo>
                    <a:pt x="20" y="87"/>
                    <a:pt x="31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5" name="Freeform 181"/>
            <p:cNvSpPr>
              <a:spLocks noChangeArrowheads="1"/>
            </p:cNvSpPr>
            <p:nvPr/>
          </p:nvSpPr>
          <p:spPr bwMode="auto">
            <a:xfrm>
              <a:off x="3267713" y="3279447"/>
              <a:ext cx="40759" cy="48170"/>
            </a:xfrm>
            <a:custGeom>
              <a:avLst/>
              <a:gdLst>
                <a:gd name="T0" fmla="*/ 20 w 95"/>
                <a:gd name="T1" fmla="*/ 68 h 116"/>
                <a:gd name="T2" fmla="*/ 20 w 95"/>
                <a:gd name="T3" fmla="*/ 68 h 116"/>
                <a:gd name="T4" fmla="*/ 42 w 95"/>
                <a:gd name="T5" fmla="*/ 98 h 116"/>
                <a:gd name="T6" fmla="*/ 75 w 95"/>
                <a:gd name="T7" fmla="*/ 59 h 116"/>
                <a:gd name="T8" fmla="*/ 75 w 95"/>
                <a:gd name="T9" fmla="*/ 0 h 116"/>
                <a:gd name="T10" fmla="*/ 94 w 95"/>
                <a:gd name="T11" fmla="*/ 0 h 116"/>
                <a:gd name="T12" fmla="*/ 94 w 95"/>
                <a:gd name="T13" fmla="*/ 112 h 116"/>
                <a:gd name="T14" fmla="*/ 76 w 95"/>
                <a:gd name="T15" fmla="*/ 112 h 116"/>
                <a:gd name="T16" fmla="*/ 76 w 95"/>
                <a:gd name="T17" fmla="*/ 95 h 116"/>
                <a:gd name="T18" fmla="*/ 39 w 95"/>
                <a:gd name="T19" fmla="*/ 115 h 116"/>
                <a:gd name="T20" fmla="*/ 5 w 95"/>
                <a:gd name="T21" fmla="*/ 99 h 116"/>
                <a:gd name="T22" fmla="*/ 0 w 95"/>
                <a:gd name="T23" fmla="*/ 72 h 116"/>
                <a:gd name="T24" fmla="*/ 0 w 95"/>
                <a:gd name="T25" fmla="*/ 67 h 116"/>
                <a:gd name="T26" fmla="*/ 0 w 95"/>
                <a:gd name="T27" fmla="*/ 0 h 116"/>
                <a:gd name="T28" fmla="*/ 20 w 95"/>
                <a:gd name="T29" fmla="*/ 0 h 116"/>
                <a:gd name="T30" fmla="*/ 20 w 95"/>
                <a:gd name="T31" fmla="*/ 6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6">
                  <a:moveTo>
                    <a:pt x="20" y="68"/>
                  </a:moveTo>
                  <a:lnTo>
                    <a:pt x="20" y="68"/>
                  </a:lnTo>
                  <a:cubicBezTo>
                    <a:pt x="20" y="89"/>
                    <a:pt x="24" y="98"/>
                    <a:pt x="42" y="98"/>
                  </a:cubicBezTo>
                  <a:cubicBezTo>
                    <a:pt x="64" y="98"/>
                    <a:pt x="75" y="84"/>
                    <a:pt x="75" y="59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2"/>
                    <a:pt x="94" y="112"/>
                    <a:pt x="94" y="112"/>
                  </a:cubicBezTo>
                  <a:cubicBezTo>
                    <a:pt x="76" y="112"/>
                    <a:pt x="76" y="112"/>
                    <a:pt x="76" y="112"/>
                  </a:cubicBezTo>
                  <a:cubicBezTo>
                    <a:pt x="76" y="95"/>
                    <a:pt x="76" y="95"/>
                    <a:pt x="76" y="95"/>
                  </a:cubicBezTo>
                  <a:cubicBezTo>
                    <a:pt x="69" y="107"/>
                    <a:pt x="56" y="115"/>
                    <a:pt x="39" y="115"/>
                  </a:cubicBezTo>
                  <a:cubicBezTo>
                    <a:pt x="23" y="115"/>
                    <a:pt x="12" y="108"/>
                    <a:pt x="5" y="99"/>
                  </a:cubicBezTo>
                  <a:cubicBezTo>
                    <a:pt x="1" y="92"/>
                    <a:pt x="0" y="83"/>
                    <a:pt x="0" y="72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lnTo>
                    <a:pt x="20" y="6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6" name="Freeform 182"/>
            <p:cNvSpPr>
              <a:spLocks noChangeArrowheads="1"/>
            </p:cNvSpPr>
            <p:nvPr/>
          </p:nvSpPr>
          <p:spPr bwMode="auto">
            <a:xfrm>
              <a:off x="3315883" y="3260920"/>
              <a:ext cx="44464" cy="66696"/>
            </a:xfrm>
            <a:custGeom>
              <a:avLst/>
              <a:gdLst>
                <a:gd name="T0" fmla="*/ 103 w 104"/>
                <a:gd name="T1" fmla="*/ 155 h 159"/>
                <a:gd name="T2" fmla="*/ 103 w 104"/>
                <a:gd name="T3" fmla="*/ 155 h 159"/>
                <a:gd name="T4" fmla="*/ 85 w 104"/>
                <a:gd name="T5" fmla="*/ 155 h 159"/>
                <a:gd name="T6" fmla="*/ 85 w 104"/>
                <a:gd name="T7" fmla="*/ 140 h 159"/>
                <a:gd name="T8" fmla="*/ 49 w 104"/>
                <a:gd name="T9" fmla="*/ 158 h 159"/>
                <a:gd name="T10" fmla="*/ 0 w 104"/>
                <a:gd name="T11" fmla="*/ 99 h 159"/>
                <a:gd name="T12" fmla="*/ 49 w 104"/>
                <a:gd name="T13" fmla="*/ 39 h 159"/>
                <a:gd name="T14" fmla="*/ 85 w 104"/>
                <a:gd name="T15" fmla="*/ 57 h 159"/>
                <a:gd name="T16" fmla="*/ 85 w 104"/>
                <a:gd name="T17" fmla="*/ 0 h 159"/>
                <a:gd name="T18" fmla="*/ 103 w 104"/>
                <a:gd name="T19" fmla="*/ 0 h 159"/>
                <a:gd name="T20" fmla="*/ 103 w 104"/>
                <a:gd name="T21" fmla="*/ 155 h 159"/>
                <a:gd name="T22" fmla="*/ 53 w 104"/>
                <a:gd name="T23" fmla="*/ 56 h 159"/>
                <a:gd name="T24" fmla="*/ 53 w 104"/>
                <a:gd name="T25" fmla="*/ 56 h 159"/>
                <a:gd name="T26" fmla="*/ 20 w 104"/>
                <a:gd name="T27" fmla="*/ 100 h 159"/>
                <a:gd name="T28" fmla="*/ 53 w 104"/>
                <a:gd name="T29" fmla="*/ 141 h 159"/>
                <a:gd name="T30" fmla="*/ 86 w 104"/>
                <a:gd name="T31" fmla="*/ 98 h 159"/>
                <a:gd name="T32" fmla="*/ 53 w 104"/>
                <a:gd name="T33" fmla="*/ 5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9">
                  <a:moveTo>
                    <a:pt x="103" y="155"/>
                  </a:moveTo>
                  <a:lnTo>
                    <a:pt x="103" y="155"/>
                  </a:lnTo>
                  <a:cubicBezTo>
                    <a:pt x="85" y="155"/>
                    <a:pt x="85" y="155"/>
                    <a:pt x="85" y="155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76" y="152"/>
                    <a:pt x="63" y="158"/>
                    <a:pt x="49" y="158"/>
                  </a:cubicBezTo>
                  <a:cubicBezTo>
                    <a:pt x="20" y="158"/>
                    <a:pt x="0" y="136"/>
                    <a:pt x="0" y="99"/>
                  </a:cubicBezTo>
                  <a:cubicBezTo>
                    <a:pt x="0" y="62"/>
                    <a:pt x="20" y="39"/>
                    <a:pt x="49" y="39"/>
                  </a:cubicBezTo>
                  <a:cubicBezTo>
                    <a:pt x="64" y="39"/>
                    <a:pt x="77" y="45"/>
                    <a:pt x="85" y="57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5"/>
                  </a:lnTo>
                  <a:close/>
                  <a:moveTo>
                    <a:pt x="53" y="56"/>
                  </a:moveTo>
                  <a:lnTo>
                    <a:pt x="53" y="56"/>
                  </a:lnTo>
                  <a:cubicBezTo>
                    <a:pt x="32" y="56"/>
                    <a:pt x="20" y="71"/>
                    <a:pt x="20" y="100"/>
                  </a:cubicBezTo>
                  <a:cubicBezTo>
                    <a:pt x="20" y="125"/>
                    <a:pt x="32" y="141"/>
                    <a:pt x="53" y="141"/>
                  </a:cubicBezTo>
                  <a:cubicBezTo>
                    <a:pt x="74" y="141"/>
                    <a:pt x="86" y="126"/>
                    <a:pt x="86" y="98"/>
                  </a:cubicBezTo>
                  <a:cubicBezTo>
                    <a:pt x="86" y="70"/>
                    <a:pt x="75" y="56"/>
                    <a:pt x="53" y="5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7" name="Freeform 183"/>
            <p:cNvSpPr>
              <a:spLocks noChangeArrowheads="1"/>
            </p:cNvSpPr>
            <p:nvPr/>
          </p:nvSpPr>
          <p:spPr bwMode="auto">
            <a:xfrm>
              <a:off x="3391843" y="3299827"/>
              <a:ext cx="44464" cy="5557"/>
            </a:xfrm>
            <a:custGeom>
              <a:avLst/>
              <a:gdLst>
                <a:gd name="T0" fmla="*/ 0 w 108"/>
                <a:gd name="T1" fmla="*/ 0 h 12"/>
                <a:gd name="T2" fmla="*/ 107 w 108"/>
                <a:gd name="T3" fmla="*/ 0 h 12"/>
                <a:gd name="T4" fmla="*/ 107 w 108"/>
                <a:gd name="T5" fmla="*/ 11 h 12"/>
                <a:gd name="T6" fmla="*/ 0 w 108"/>
                <a:gd name="T7" fmla="*/ 11 h 12"/>
                <a:gd name="T8" fmla="*/ 0 w 108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2">
                  <a:moveTo>
                    <a:pt x="0" y="0"/>
                  </a:moveTo>
                  <a:lnTo>
                    <a:pt x="107" y="0"/>
                  </a:lnTo>
                  <a:lnTo>
                    <a:pt x="107" y="11"/>
                  </a:lnTo>
                  <a:lnTo>
                    <a:pt x="0" y="11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38" name="Group 1637"/>
          <p:cNvGrpSpPr/>
          <p:nvPr/>
        </p:nvGrpSpPr>
        <p:grpSpPr>
          <a:xfrm>
            <a:off x="3163963" y="4246545"/>
            <a:ext cx="231586" cy="176005"/>
            <a:chOff x="3163963" y="4246545"/>
            <a:chExt cx="231586" cy="176005"/>
          </a:xfrm>
        </p:grpSpPr>
        <p:sp>
          <p:nvSpPr>
            <p:cNvPr id="1639" name="Freeform 184"/>
            <p:cNvSpPr>
              <a:spLocks noChangeArrowheads="1"/>
            </p:cNvSpPr>
            <p:nvPr/>
          </p:nvSpPr>
          <p:spPr bwMode="auto">
            <a:xfrm>
              <a:off x="3163963" y="4246545"/>
              <a:ext cx="57434" cy="68550"/>
            </a:xfrm>
            <a:custGeom>
              <a:avLst/>
              <a:gdLst>
                <a:gd name="T0" fmla="*/ 134 w 135"/>
                <a:gd name="T1" fmla="*/ 101 h 163"/>
                <a:gd name="T2" fmla="*/ 134 w 135"/>
                <a:gd name="T3" fmla="*/ 101 h 163"/>
                <a:gd name="T4" fmla="*/ 68 w 135"/>
                <a:gd name="T5" fmla="*/ 162 h 163"/>
                <a:gd name="T6" fmla="*/ 0 w 135"/>
                <a:gd name="T7" fmla="*/ 79 h 163"/>
                <a:gd name="T8" fmla="*/ 70 w 135"/>
                <a:gd name="T9" fmla="*/ 0 h 163"/>
                <a:gd name="T10" fmla="*/ 133 w 135"/>
                <a:gd name="T11" fmla="*/ 51 h 163"/>
                <a:gd name="T12" fmla="*/ 112 w 135"/>
                <a:gd name="T13" fmla="*/ 51 h 163"/>
                <a:gd name="T14" fmla="*/ 69 w 135"/>
                <a:gd name="T15" fmla="*/ 19 h 163"/>
                <a:gd name="T16" fmla="*/ 20 w 135"/>
                <a:gd name="T17" fmla="*/ 81 h 163"/>
                <a:gd name="T18" fmla="*/ 69 w 135"/>
                <a:gd name="T19" fmla="*/ 143 h 163"/>
                <a:gd name="T20" fmla="*/ 113 w 135"/>
                <a:gd name="T21" fmla="*/ 101 h 163"/>
                <a:gd name="T22" fmla="*/ 134 w 135"/>
                <a:gd name="T23" fmla="*/ 10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3">
                  <a:moveTo>
                    <a:pt x="134" y="101"/>
                  </a:moveTo>
                  <a:lnTo>
                    <a:pt x="134" y="101"/>
                  </a:lnTo>
                  <a:cubicBezTo>
                    <a:pt x="132" y="138"/>
                    <a:pt x="106" y="162"/>
                    <a:pt x="68" y="162"/>
                  </a:cubicBezTo>
                  <a:cubicBezTo>
                    <a:pt x="26" y="162"/>
                    <a:pt x="0" y="132"/>
                    <a:pt x="0" y="79"/>
                  </a:cubicBezTo>
                  <a:cubicBezTo>
                    <a:pt x="0" y="31"/>
                    <a:pt x="27" y="0"/>
                    <a:pt x="70" y="0"/>
                  </a:cubicBezTo>
                  <a:cubicBezTo>
                    <a:pt x="106" y="0"/>
                    <a:pt x="129" y="20"/>
                    <a:pt x="133" y="51"/>
                  </a:cubicBezTo>
                  <a:cubicBezTo>
                    <a:pt x="112" y="51"/>
                    <a:pt x="112" y="51"/>
                    <a:pt x="112" y="51"/>
                  </a:cubicBezTo>
                  <a:cubicBezTo>
                    <a:pt x="108" y="30"/>
                    <a:pt x="93" y="19"/>
                    <a:pt x="69" y="19"/>
                  </a:cubicBezTo>
                  <a:cubicBezTo>
                    <a:pt x="39" y="19"/>
                    <a:pt x="20" y="41"/>
                    <a:pt x="20" y="81"/>
                  </a:cubicBezTo>
                  <a:cubicBezTo>
                    <a:pt x="20" y="120"/>
                    <a:pt x="40" y="143"/>
                    <a:pt x="69" y="143"/>
                  </a:cubicBezTo>
                  <a:cubicBezTo>
                    <a:pt x="94" y="143"/>
                    <a:pt x="112" y="127"/>
                    <a:pt x="113" y="101"/>
                  </a:cubicBezTo>
                  <a:lnTo>
                    <a:pt x="134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" name="Freeform 185"/>
            <p:cNvSpPr>
              <a:spLocks noChangeArrowheads="1"/>
            </p:cNvSpPr>
            <p:nvPr/>
          </p:nvSpPr>
          <p:spPr bwMode="auto">
            <a:xfrm>
              <a:off x="3230660" y="4248398"/>
              <a:ext cx="9264" cy="64843"/>
            </a:xfrm>
            <a:custGeom>
              <a:avLst/>
              <a:gdLst>
                <a:gd name="T0" fmla="*/ 0 w 21"/>
                <a:gd name="T1" fmla="*/ 0 h 155"/>
                <a:gd name="T2" fmla="*/ 20 w 21"/>
                <a:gd name="T3" fmla="*/ 0 h 155"/>
                <a:gd name="T4" fmla="*/ 20 w 21"/>
                <a:gd name="T5" fmla="*/ 154 h 155"/>
                <a:gd name="T6" fmla="*/ 0 w 21"/>
                <a:gd name="T7" fmla="*/ 154 h 155"/>
                <a:gd name="T8" fmla="*/ 0 w 21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55">
                  <a:moveTo>
                    <a:pt x="0" y="0"/>
                  </a:moveTo>
                  <a:lnTo>
                    <a:pt x="20" y="0"/>
                  </a:lnTo>
                  <a:lnTo>
                    <a:pt x="20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" name="Freeform 186"/>
            <p:cNvSpPr>
              <a:spLocks noChangeArrowheads="1"/>
            </p:cNvSpPr>
            <p:nvPr/>
          </p:nvSpPr>
          <p:spPr bwMode="auto">
            <a:xfrm>
              <a:off x="3247335" y="4265072"/>
              <a:ext cx="46316" cy="50023"/>
            </a:xfrm>
            <a:custGeom>
              <a:avLst/>
              <a:gdLst>
                <a:gd name="T0" fmla="*/ 54 w 109"/>
                <a:gd name="T1" fmla="*/ 0 h 120"/>
                <a:gd name="T2" fmla="*/ 54 w 109"/>
                <a:gd name="T3" fmla="*/ 0 h 120"/>
                <a:gd name="T4" fmla="*/ 108 w 109"/>
                <a:gd name="T5" fmla="*/ 60 h 120"/>
                <a:gd name="T6" fmla="*/ 55 w 109"/>
                <a:gd name="T7" fmla="*/ 119 h 120"/>
                <a:gd name="T8" fmla="*/ 0 w 109"/>
                <a:gd name="T9" fmla="*/ 60 h 120"/>
                <a:gd name="T10" fmla="*/ 54 w 109"/>
                <a:gd name="T11" fmla="*/ 0 h 120"/>
                <a:gd name="T12" fmla="*/ 55 w 109"/>
                <a:gd name="T13" fmla="*/ 102 h 120"/>
                <a:gd name="T14" fmla="*/ 55 w 109"/>
                <a:gd name="T15" fmla="*/ 102 h 120"/>
                <a:gd name="T16" fmla="*/ 88 w 109"/>
                <a:gd name="T17" fmla="*/ 60 h 120"/>
                <a:gd name="T18" fmla="*/ 55 w 109"/>
                <a:gd name="T19" fmla="*/ 17 h 120"/>
                <a:gd name="T20" fmla="*/ 20 w 109"/>
                <a:gd name="T21" fmla="*/ 60 h 120"/>
                <a:gd name="T22" fmla="*/ 55 w 109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20">
                  <a:moveTo>
                    <a:pt x="54" y="0"/>
                  </a:moveTo>
                  <a:lnTo>
                    <a:pt x="54" y="0"/>
                  </a:lnTo>
                  <a:cubicBezTo>
                    <a:pt x="88" y="0"/>
                    <a:pt x="108" y="22"/>
                    <a:pt x="108" y="60"/>
                  </a:cubicBezTo>
                  <a:cubicBezTo>
                    <a:pt x="108" y="97"/>
                    <a:pt x="88" y="119"/>
                    <a:pt x="55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4" y="0"/>
                  </a:cubicBezTo>
                  <a:close/>
                  <a:moveTo>
                    <a:pt x="55" y="102"/>
                  </a:moveTo>
                  <a:lnTo>
                    <a:pt x="55" y="102"/>
                  </a:lnTo>
                  <a:cubicBezTo>
                    <a:pt x="76" y="102"/>
                    <a:pt x="88" y="88"/>
                    <a:pt x="88" y="60"/>
                  </a:cubicBezTo>
                  <a:cubicBezTo>
                    <a:pt x="88" y="32"/>
                    <a:pt x="76" y="17"/>
                    <a:pt x="55" y="17"/>
                  </a:cubicBezTo>
                  <a:cubicBezTo>
                    <a:pt x="32" y="17"/>
                    <a:pt x="20" y="32"/>
                    <a:pt x="20" y="60"/>
                  </a:cubicBezTo>
                  <a:cubicBezTo>
                    <a:pt x="20" y="88"/>
                    <a:pt x="32" y="102"/>
                    <a:pt x="55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" name="Freeform 187"/>
            <p:cNvSpPr>
              <a:spLocks noChangeArrowheads="1"/>
            </p:cNvSpPr>
            <p:nvPr/>
          </p:nvSpPr>
          <p:spPr bwMode="auto">
            <a:xfrm>
              <a:off x="3302915" y="4266925"/>
              <a:ext cx="38906" cy="48170"/>
            </a:xfrm>
            <a:custGeom>
              <a:avLst/>
              <a:gdLst>
                <a:gd name="T0" fmla="*/ 19 w 94"/>
                <a:gd name="T1" fmla="*/ 67 h 114"/>
                <a:gd name="T2" fmla="*/ 19 w 94"/>
                <a:gd name="T3" fmla="*/ 67 h 114"/>
                <a:gd name="T4" fmla="*/ 41 w 94"/>
                <a:gd name="T5" fmla="*/ 96 h 114"/>
                <a:gd name="T6" fmla="*/ 74 w 94"/>
                <a:gd name="T7" fmla="*/ 59 h 114"/>
                <a:gd name="T8" fmla="*/ 74 w 94"/>
                <a:gd name="T9" fmla="*/ 0 h 114"/>
                <a:gd name="T10" fmla="*/ 93 w 94"/>
                <a:gd name="T11" fmla="*/ 0 h 114"/>
                <a:gd name="T12" fmla="*/ 93 w 94"/>
                <a:gd name="T13" fmla="*/ 111 h 114"/>
                <a:gd name="T14" fmla="*/ 76 w 94"/>
                <a:gd name="T15" fmla="*/ 111 h 114"/>
                <a:gd name="T16" fmla="*/ 76 w 94"/>
                <a:gd name="T17" fmla="*/ 94 h 114"/>
                <a:gd name="T18" fmla="*/ 38 w 94"/>
                <a:gd name="T19" fmla="*/ 113 h 114"/>
                <a:gd name="T20" fmla="*/ 5 w 94"/>
                <a:gd name="T21" fmla="*/ 99 h 114"/>
                <a:gd name="T22" fmla="*/ 0 w 94"/>
                <a:gd name="T23" fmla="*/ 71 h 114"/>
                <a:gd name="T24" fmla="*/ 0 w 94"/>
                <a:gd name="T25" fmla="*/ 66 h 114"/>
                <a:gd name="T26" fmla="*/ 0 w 94"/>
                <a:gd name="T27" fmla="*/ 0 h 114"/>
                <a:gd name="T28" fmla="*/ 19 w 94"/>
                <a:gd name="T29" fmla="*/ 0 h 114"/>
                <a:gd name="T30" fmla="*/ 19 w 94"/>
                <a:gd name="T31" fmla="*/ 67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4">
                  <a:moveTo>
                    <a:pt x="19" y="67"/>
                  </a:moveTo>
                  <a:lnTo>
                    <a:pt x="19" y="67"/>
                  </a:lnTo>
                  <a:cubicBezTo>
                    <a:pt x="19" y="88"/>
                    <a:pt x="23" y="96"/>
                    <a:pt x="41" y="96"/>
                  </a:cubicBezTo>
                  <a:cubicBezTo>
                    <a:pt x="63" y="96"/>
                    <a:pt x="74" y="84"/>
                    <a:pt x="74" y="59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111"/>
                    <a:pt x="93" y="111"/>
                    <a:pt x="93" y="111"/>
                  </a:cubicBezTo>
                  <a:cubicBezTo>
                    <a:pt x="76" y="111"/>
                    <a:pt x="76" y="111"/>
                    <a:pt x="76" y="111"/>
                  </a:cubicBezTo>
                  <a:cubicBezTo>
                    <a:pt x="76" y="94"/>
                    <a:pt x="76" y="94"/>
                    <a:pt x="76" y="94"/>
                  </a:cubicBezTo>
                  <a:cubicBezTo>
                    <a:pt x="67" y="107"/>
                    <a:pt x="56" y="113"/>
                    <a:pt x="38" y="113"/>
                  </a:cubicBezTo>
                  <a:cubicBezTo>
                    <a:pt x="22" y="113"/>
                    <a:pt x="11" y="108"/>
                    <a:pt x="5" y="99"/>
                  </a:cubicBezTo>
                  <a:cubicBezTo>
                    <a:pt x="1" y="91"/>
                    <a:pt x="0" y="83"/>
                    <a:pt x="0" y="71"/>
                  </a:cubicBezTo>
                  <a:cubicBezTo>
                    <a:pt x="0" y="69"/>
                    <a:pt x="0" y="68"/>
                    <a:pt x="0" y="6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7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" name="Freeform 188"/>
            <p:cNvSpPr>
              <a:spLocks noChangeArrowheads="1"/>
            </p:cNvSpPr>
            <p:nvPr/>
          </p:nvSpPr>
          <p:spPr bwMode="auto">
            <a:xfrm>
              <a:off x="3351085" y="4248398"/>
              <a:ext cx="44464" cy="66696"/>
            </a:xfrm>
            <a:custGeom>
              <a:avLst/>
              <a:gdLst>
                <a:gd name="T0" fmla="*/ 103 w 104"/>
                <a:gd name="T1" fmla="*/ 154 h 158"/>
                <a:gd name="T2" fmla="*/ 103 w 104"/>
                <a:gd name="T3" fmla="*/ 154 h 158"/>
                <a:gd name="T4" fmla="*/ 85 w 104"/>
                <a:gd name="T5" fmla="*/ 154 h 158"/>
                <a:gd name="T6" fmla="*/ 85 w 104"/>
                <a:gd name="T7" fmla="*/ 139 h 158"/>
                <a:gd name="T8" fmla="*/ 49 w 104"/>
                <a:gd name="T9" fmla="*/ 157 h 158"/>
                <a:gd name="T10" fmla="*/ 0 w 104"/>
                <a:gd name="T11" fmla="*/ 99 h 158"/>
                <a:gd name="T12" fmla="*/ 49 w 104"/>
                <a:gd name="T13" fmla="*/ 38 h 158"/>
                <a:gd name="T14" fmla="*/ 85 w 104"/>
                <a:gd name="T15" fmla="*/ 56 h 158"/>
                <a:gd name="T16" fmla="*/ 85 w 104"/>
                <a:gd name="T17" fmla="*/ 0 h 158"/>
                <a:gd name="T18" fmla="*/ 103 w 104"/>
                <a:gd name="T19" fmla="*/ 0 h 158"/>
                <a:gd name="T20" fmla="*/ 103 w 104"/>
                <a:gd name="T21" fmla="*/ 154 h 158"/>
                <a:gd name="T22" fmla="*/ 53 w 104"/>
                <a:gd name="T23" fmla="*/ 55 h 158"/>
                <a:gd name="T24" fmla="*/ 53 w 104"/>
                <a:gd name="T25" fmla="*/ 55 h 158"/>
                <a:gd name="T26" fmla="*/ 20 w 104"/>
                <a:gd name="T27" fmla="*/ 100 h 158"/>
                <a:gd name="T28" fmla="*/ 53 w 104"/>
                <a:gd name="T29" fmla="*/ 140 h 158"/>
                <a:gd name="T30" fmla="*/ 87 w 104"/>
                <a:gd name="T31" fmla="*/ 97 h 158"/>
                <a:gd name="T32" fmla="*/ 53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4"/>
                  </a:moveTo>
                  <a:lnTo>
                    <a:pt x="103" y="154"/>
                  </a:lnTo>
                  <a:cubicBezTo>
                    <a:pt x="85" y="154"/>
                    <a:pt x="85" y="154"/>
                    <a:pt x="85" y="154"/>
                  </a:cubicBezTo>
                  <a:cubicBezTo>
                    <a:pt x="85" y="139"/>
                    <a:pt x="85" y="139"/>
                    <a:pt x="85" y="139"/>
                  </a:cubicBezTo>
                  <a:cubicBezTo>
                    <a:pt x="76" y="152"/>
                    <a:pt x="64" y="157"/>
                    <a:pt x="49" y="157"/>
                  </a:cubicBezTo>
                  <a:cubicBezTo>
                    <a:pt x="20" y="157"/>
                    <a:pt x="0" y="135"/>
                    <a:pt x="0" y="99"/>
                  </a:cubicBezTo>
                  <a:cubicBezTo>
                    <a:pt x="0" y="61"/>
                    <a:pt x="20" y="38"/>
                    <a:pt x="49" y="38"/>
                  </a:cubicBezTo>
                  <a:cubicBezTo>
                    <a:pt x="65" y="38"/>
                    <a:pt x="77" y="45"/>
                    <a:pt x="85" y="56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4"/>
                  </a:lnTo>
                  <a:close/>
                  <a:moveTo>
                    <a:pt x="53" y="55"/>
                  </a:moveTo>
                  <a:lnTo>
                    <a:pt x="53" y="55"/>
                  </a:lnTo>
                  <a:cubicBezTo>
                    <a:pt x="32" y="55"/>
                    <a:pt x="20" y="71"/>
                    <a:pt x="20" y="100"/>
                  </a:cubicBezTo>
                  <a:cubicBezTo>
                    <a:pt x="20" y="125"/>
                    <a:pt x="32" y="140"/>
                    <a:pt x="53" y="140"/>
                  </a:cubicBezTo>
                  <a:cubicBezTo>
                    <a:pt x="74" y="140"/>
                    <a:pt x="87" y="126"/>
                    <a:pt x="87" y="97"/>
                  </a:cubicBezTo>
                  <a:cubicBezTo>
                    <a:pt x="87" y="70"/>
                    <a:pt x="75" y="55"/>
                    <a:pt x="53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" name="Freeform 189"/>
            <p:cNvSpPr>
              <a:spLocks noChangeArrowheads="1"/>
            </p:cNvSpPr>
            <p:nvPr/>
          </p:nvSpPr>
          <p:spPr bwMode="auto">
            <a:xfrm>
              <a:off x="3212133" y="4355854"/>
              <a:ext cx="46318" cy="64843"/>
            </a:xfrm>
            <a:custGeom>
              <a:avLst/>
              <a:gdLst>
                <a:gd name="T0" fmla="*/ 0 w 111"/>
                <a:gd name="T1" fmla="*/ 0 h 154"/>
                <a:gd name="T2" fmla="*/ 0 w 111"/>
                <a:gd name="T3" fmla="*/ 0 h 154"/>
                <a:gd name="T4" fmla="*/ 51 w 111"/>
                <a:gd name="T5" fmla="*/ 0 h 154"/>
                <a:gd name="T6" fmla="*/ 57 w 111"/>
                <a:gd name="T7" fmla="*/ 0 h 154"/>
                <a:gd name="T8" fmla="*/ 91 w 111"/>
                <a:gd name="T9" fmla="*/ 5 h 154"/>
                <a:gd name="T10" fmla="*/ 110 w 111"/>
                <a:gd name="T11" fmla="*/ 44 h 154"/>
                <a:gd name="T12" fmla="*/ 91 w 111"/>
                <a:gd name="T13" fmla="*/ 82 h 154"/>
                <a:gd name="T14" fmla="*/ 53 w 111"/>
                <a:gd name="T15" fmla="*/ 89 h 154"/>
                <a:gd name="T16" fmla="*/ 21 w 111"/>
                <a:gd name="T17" fmla="*/ 89 h 154"/>
                <a:gd name="T18" fmla="*/ 21 w 111"/>
                <a:gd name="T19" fmla="*/ 153 h 154"/>
                <a:gd name="T20" fmla="*/ 0 w 111"/>
                <a:gd name="T21" fmla="*/ 153 h 154"/>
                <a:gd name="T22" fmla="*/ 0 w 111"/>
                <a:gd name="T23" fmla="*/ 0 h 154"/>
                <a:gd name="T24" fmla="*/ 56 w 111"/>
                <a:gd name="T25" fmla="*/ 70 h 154"/>
                <a:gd name="T26" fmla="*/ 56 w 111"/>
                <a:gd name="T27" fmla="*/ 70 h 154"/>
                <a:gd name="T28" fmla="*/ 89 w 111"/>
                <a:gd name="T29" fmla="*/ 44 h 154"/>
                <a:gd name="T30" fmla="*/ 57 w 111"/>
                <a:gd name="T31" fmla="*/ 19 h 154"/>
                <a:gd name="T32" fmla="*/ 21 w 111"/>
                <a:gd name="T33" fmla="*/ 19 h 154"/>
                <a:gd name="T34" fmla="*/ 21 w 111"/>
                <a:gd name="T35" fmla="*/ 70 h 154"/>
                <a:gd name="T36" fmla="*/ 56 w 111"/>
                <a:gd name="T37" fmla="*/ 7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1" h="154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0"/>
                    <a:pt x="57" y="0"/>
                  </a:cubicBezTo>
                  <a:cubicBezTo>
                    <a:pt x="70" y="0"/>
                    <a:pt x="81" y="0"/>
                    <a:pt x="91" y="5"/>
                  </a:cubicBezTo>
                  <a:cubicBezTo>
                    <a:pt x="103" y="13"/>
                    <a:pt x="110" y="26"/>
                    <a:pt x="110" y="44"/>
                  </a:cubicBezTo>
                  <a:cubicBezTo>
                    <a:pt x="110" y="62"/>
                    <a:pt x="103" y="75"/>
                    <a:pt x="91" y="82"/>
                  </a:cubicBezTo>
                  <a:cubicBezTo>
                    <a:pt x="80" y="89"/>
                    <a:pt x="69" y="89"/>
                    <a:pt x="53" y="89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1" y="153"/>
                    <a:pt x="21" y="153"/>
                    <a:pt x="21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6" y="70"/>
                  </a:moveTo>
                  <a:lnTo>
                    <a:pt x="56" y="70"/>
                  </a:lnTo>
                  <a:cubicBezTo>
                    <a:pt x="79" y="70"/>
                    <a:pt x="89" y="65"/>
                    <a:pt x="89" y="44"/>
                  </a:cubicBezTo>
                  <a:cubicBezTo>
                    <a:pt x="89" y="25"/>
                    <a:pt x="79" y="19"/>
                    <a:pt x="57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70"/>
                    <a:pt x="21" y="70"/>
                    <a:pt x="21" y="70"/>
                  </a:cubicBezTo>
                  <a:lnTo>
                    <a:pt x="56" y="7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5" name="Freeform 190"/>
            <p:cNvSpPr>
              <a:spLocks noChangeArrowheads="1"/>
            </p:cNvSpPr>
            <p:nvPr/>
          </p:nvSpPr>
          <p:spPr bwMode="auto">
            <a:xfrm>
              <a:off x="3267713" y="4355854"/>
              <a:ext cx="9264" cy="64843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21 h 154"/>
                <a:gd name="T6" fmla="*/ 0 w 20"/>
                <a:gd name="T7" fmla="*/ 21 h 154"/>
                <a:gd name="T8" fmla="*/ 0 w 20"/>
                <a:gd name="T9" fmla="*/ 0 h 154"/>
                <a:gd name="T10" fmla="*/ 0 w 20"/>
                <a:gd name="T11" fmla="*/ 42 h 154"/>
                <a:gd name="T12" fmla="*/ 19 w 20"/>
                <a:gd name="T13" fmla="*/ 42 h 154"/>
                <a:gd name="T14" fmla="*/ 19 w 20"/>
                <a:gd name="T15" fmla="*/ 153 h 154"/>
                <a:gd name="T16" fmla="*/ 0 w 20"/>
                <a:gd name="T17" fmla="*/ 153 h 154"/>
                <a:gd name="T18" fmla="*/ 0 w 20"/>
                <a:gd name="T19" fmla="*/ 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6" name="Freeform 191"/>
            <p:cNvSpPr>
              <a:spLocks noChangeArrowheads="1"/>
            </p:cNvSpPr>
            <p:nvPr/>
          </p:nvSpPr>
          <p:spPr bwMode="auto">
            <a:xfrm>
              <a:off x="3286240" y="4372527"/>
              <a:ext cx="42612" cy="50023"/>
            </a:xfrm>
            <a:custGeom>
              <a:avLst/>
              <a:gdLst>
                <a:gd name="T0" fmla="*/ 52 w 100"/>
                <a:gd name="T1" fmla="*/ 17 h 119"/>
                <a:gd name="T2" fmla="*/ 52 w 100"/>
                <a:gd name="T3" fmla="*/ 17 h 119"/>
                <a:gd name="T4" fmla="*/ 20 w 100"/>
                <a:gd name="T5" fmla="*/ 59 h 119"/>
                <a:gd name="T6" fmla="*/ 50 w 100"/>
                <a:gd name="T7" fmla="*/ 102 h 119"/>
                <a:gd name="T8" fmla="*/ 81 w 100"/>
                <a:gd name="T9" fmla="*/ 76 h 119"/>
                <a:gd name="T10" fmla="*/ 99 w 100"/>
                <a:gd name="T11" fmla="*/ 76 h 119"/>
                <a:gd name="T12" fmla="*/ 50 w 100"/>
                <a:gd name="T13" fmla="*/ 118 h 119"/>
                <a:gd name="T14" fmla="*/ 0 w 100"/>
                <a:gd name="T15" fmla="*/ 60 h 119"/>
                <a:gd name="T16" fmla="*/ 52 w 100"/>
                <a:gd name="T17" fmla="*/ 0 h 119"/>
                <a:gd name="T18" fmla="*/ 99 w 100"/>
                <a:gd name="T19" fmla="*/ 41 h 119"/>
                <a:gd name="T20" fmla="*/ 80 w 100"/>
                <a:gd name="T21" fmla="*/ 41 h 119"/>
                <a:gd name="T22" fmla="*/ 52 w 100"/>
                <a:gd name="T23" fmla="*/ 1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19">
                  <a:moveTo>
                    <a:pt x="52" y="17"/>
                  </a:moveTo>
                  <a:lnTo>
                    <a:pt x="52" y="17"/>
                  </a:lnTo>
                  <a:cubicBezTo>
                    <a:pt x="31" y="17"/>
                    <a:pt x="20" y="32"/>
                    <a:pt x="20" y="59"/>
                  </a:cubicBezTo>
                  <a:cubicBezTo>
                    <a:pt x="20" y="87"/>
                    <a:pt x="31" y="102"/>
                    <a:pt x="50" y="102"/>
                  </a:cubicBezTo>
                  <a:cubicBezTo>
                    <a:pt x="68" y="102"/>
                    <a:pt x="79" y="92"/>
                    <a:pt x="81" y="76"/>
                  </a:cubicBezTo>
                  <a:cubicBezTo>
                    <a:pt x="99" y="76"/>
                    <a:pt x="99" y="76"/>
                    <a:pt x="99" y="76"/>
                  </a:cubicBezTo>
                  <a:cubicBezTo>
                    <a:pt x="97" y="103"/>
                    <a:pt x="79" y="118"/>
                    <a:pt x="50" y="118"/>
                  </a:cubicBezTo>
                  <a:cubicBezTo>
                    <a:pt x="19" y="118"/>
                    <a:pt x="0" y="96"/>
                    <a:pt x="0" y="60"/>
                  </a:cubicBezTo>
                  <a:cubicBezTo>
                    <a:pt x="0" y="22"/>
                    <a:pt x="20" y="0"/>
                    <a:pt x="52" y="0"/>
                  </a:cubicBezTo>
                  <a:cubicBezTo>
                    <a:pt x="80" y="0"/>
                    <a:pt x="98" y="16"/>
                    <a:pt x="99" y="41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79" y="26"/>
                    <a:pt x="69" y="17"/>
                    <a:pt x="52" y="1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7" name="Freeform 192"/>
            <p:cNvSpPr>
              <a:spLocks noChangeArrowheads="1"/>
            </p:cNvSpPr>
            <p:nvPr/>
          </p:nvSpPr>
          <p:spPr bwMode="auto">
            <a:xfrm>
              <a:off x="3330705" y="4361411"/>
              <a:ext cx="24085" cy="61139"/>
            </a:xfrm>
            <a:custGeom>
              <a:avLst/>
              <a:gdLst>
                <a:gd name="T0" fmla="*/ 45 w 56"/>
                <a:gd name="T1" fmla="*/ 127 h 145"/>
                <a:gd name="T2" fmla="*/ 45 w 56"/>
                <a:gd name="T3" fmla="*/ 127 h 145"/>
                <a:gd name="T4" fmla="*/ 55 w 56"/>
                <a:gd name="T5" fmla="*/ 127 h 145"/>
                <a:gd name="T6" fmla="*/ 55 w 56"/>
                <a:gd name="T7" fmla="*/ 142 h 145"/>
                <a:gd name="T8" fmla="*/ 41 w 56"/>
                <a:gd name="T9" fmla="*/ 144 h 145"/>
                <a:gd name="T10" fmla="*/ 17 w 56"/>
                <a:gd name="T11" fmla="*/ 120 h 145"/>
                <a:gd name="T12" fmla="*/ 17 w 56"/>
                <a:gd name="T13" fmla="*/ 45 h 145"/>
                <a:gd name="T14" fmla="*/ 0 w 56"/>
                <a:gd name="T15" fmla="*/ 45 h 145"/>
                <a:gd name="T16" fmla="*/ 0 w 56"/>
                <a:gd name="T17" fmla="*/ 31 h 145"/>
                <a:gd name="T18" fmla="*/ 17 w 56"/>
                <a:gd name="T19" fmla="*/ 31 h 145"/>
                <a:gd name="T20" fmla="*/ 17 w 56"/>
                <a:gd name="T21" fmla="*/ 0 h 145"/>
                <a:gd name="T22" fmla="*/ 36 w 56"/>
                <a:gd name="T23" fmla="*/ 0 h 145"/>
                <a:gd name="T24" fmla="*/ 36 w 56"/>
                <a:gd name="T25" fmla="*/ 31 h 145"/>
                <a:gd name="T26" fmla="*/ 55 w 56"/>
                <a:gd name="T27" fmla="*/ 31 h 145"/>
                <a:gd name="T28" fmla="*/ 55 w 56"/>
                <a:gd name="T29" fmla="*/ 45 h 145"/>
                <a:gd name="T30" fmla="*/ 36 w 56"/>
                <a:gd name="T31" fmla="*/ 45 h 145"/>
                <a:gd name="T32" fmla="*/ 36 w 56"/>
                <a:gd name="T33" fmla="*/ 114 h 145"/>
                <a:gd name="T34" fmla="*/ 45 w 56"/>
                <a:gd name="T35" fmla="*/ 12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5">
                  <a:moveTo>
                    <a:pt x="45" y="127"/>
                  </a:moveTo>
                  <a:lnTo>
                    <a:pt x="45" y="127"/>
                  </a:lnTo>
                  <a:cubicBezTo>
                    <a:pt x="48" y="127"/>
                    <a:pt x="51" y="127"/>
                    <a:pt x="55" y="127"/>
                  </a:cubicBezTo>
                  <a:cubicBezTo>
                    <a:pt x="55" y="142"/>
                    <a:pt x="55" y="142"/>
                    <a:pt x="55" y="142"/>
                  </a:cubicBezTo>
                  <a:cubicBezTo>
                    <a:pt x="50" y="143"/>
                    <a:pt x="45" y="144"/>
                    <a:pt x="41" y="144"/>
                  </a:cubicBezTo>
                  <a:cubicBezTo>
                    <a:pt x="23" y="144"/>
                    <a:pt x="17" y="138"/>
                    <a:pt x="17" y="120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6" y="123"/>
                    <a:pt x="37" y="127"/>
                    <a:pt x="45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8" name="Group 1647"/>
          <p:cNvGrpSpPr/>
          <p:nvPr/>
        </p:nvGrpSpPr>
        <p:grpSpPr>
          <a:xfrm>
            <a:off x="551686" y="2308643"/>
            <a:ext cx="246407" cy="176005"/>
            <a:chOff x="551686" y="2308643"/>
            <a:chExt cx="246407" cy="176005"/>
          </a:xfrm>
        </p:grpSpPr>
        <p:sp>
          <p:nvSpPr>
            <p:cNvPr id="1649" name="Freeform 193"/>
            <p:cNvSpPr>
              <a:spLocks noChangeArrowheads="1"/>
            </p:cNvSpPr>
            <p:nvPr/>
          </p:nvSpPr>
          <p:spPr bwMode="auto">
            <a:xfrm>
              <a:off x="557245" y="2308643"/>
              <a:ext cx="57432" cy="68550"/>
            </a:xfrm>
            <a:custGeom>
              <a:avLst/>
              <a:gdLst>
                <a:gd name="T0" fmla="*/ 135 w 136"/>
                <a:gd name="T1" fmla="*/ 101 h 163"/>
                <a:gd name="T2" fmla="*/ 135 w 136"/>
                <a:gd name="T3" fmla="*/ 101 h 163"/>
                <a:gd name="T4" fmla="*/ 69 w 136"/>
                <a:gd name="T5" fmla="*/ 162 h 163"/>
                <a:gd name="T6" fmla="*/ 0 w 136"/>
                <a:gd name="T7" fmla="*/ 79 h 163"/>
                <a:gd name="T8" fmla="*/ 71 w 136"/>
                <a:gd name="T9" fmla="*/ 0 h 163"/>
                <a:gd name="T10" fmla="*/ 134 w 136"/>
                <a:gd name="T11" fmla="*/ 50 h 163"/>
                <a:gd name="T12" fmla="*/ 113 w 136"/>
                <a:gd name="T13" fmla="*/ 50 h 163"/>
                <a:gd name="T14" fmla="*/ 70 w 136"/>
                <a:gd name="T15" fmla="*/ 19 h 163"/>
                <a:gd name="T16" fmla="*/ 21 w 136"/>
                <a:gd name="T17" fmla="*/ 81 h 163"/>
                <a:gd name="T18" fmla="*/ 70 w 136"/>
                <a:gd name="T19" fmla="*/ 144 h 163"/>
                <a:gd name="T20" fmla="*/ 114 w 136"/>
                <a:gd name="T21" fmla="*/ 101 h 163"/>
                <a:gd name="T22" fmla="*/ 135 w 136"/>
                <a:gd name="T23" fmla="*/ 10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" h="163">
                  <a:moveTo>
                    <a:pt x="135" y="101"/>
                  </a:moveTo>
                  <a:lnTo>
                    <a:pt x="135" y="101"/>
                  </a:lnTo>
                  <a:cubicBezTo>
                    <a:pt x="133" y="138"/>
                    <a:pt x="107" y="162"/>
                    <a:pt x="69" y="162"/>
                  </a:cubicBezTo>
                  <a:cubicBezTo>
                    <a:pt x="26" y="162"/>
                    <a:pt x="0" y="131"/>
                    <a:pt x="0" y="79"/>
                  </a:cubicBezTo>
                  <a:cubicBezTo>
                    <a:pt x="0" y="30"/>
                    <a:pt x="27" y="0"/>
                    <a:pt x="71" y="0"/>
                  </a:cubicBezTo>
                  <a:cubicBezTo>
                    <a:pt x="107" y="0"/>
                    <a:pt x="129" y="20"/>
                    <a:pt x="134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09" y="30"/>
                    <a:pt x="94" y="19"/>
                    <a:pt x="70" y="19"/>
                  </a:cubicBezTo>
                  <a:cubicBezTo>
                    <a:pt x="40" y="19"/>
                    <a:pt x="21" y="42"/>
                    <a:pt x="21" y="81"/>
                  </a:cubicBezTo>
                  <a:cubicBezTo>
                    <a:pt x="21" y="120"/>
                    <a:pt x="41" y="144"/>
                    <a:pt x="70" y="144"/>
                  </a:cubicBezTo>
                  <a:cubicBezTo>
                    <a:pt x="95" y="144"/>
                    <a:pt x="113" y="127"/>
                    <a:pt x="114" y="101"/>
                  </a:cubicBezTo>
                  <a:lnTo>
                    <a:pt x="135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0" name="Freeform 194"/>
            <p:cNvSpPr>
              <a:spLocks noChangeArrowheads="1"/>
            </p:cNvSpPr>
            <p:nvPr/>
          </p:nvSpPr>
          <p:spPr bwMode="auto">
            <a:xfrm>
              <a:off x="622088" y="2310496"/>
              <a:ext cx="9264" cy="64843"/>
            </a:xfrm>
            <a:custGeom>
              <a:avLst/>
              <a:gdLst>
                <a:gd name="T0" fmla="*/ 0 w 21"/>
                <a:gd name="T1" fmla="*/ 0 h 154"/>
                <a:gd name="T2" fmla="*/ 20 w 21"/>
                <a:gd name="T3" fmla="*/ 0 h 154"/>
                <a:gd name="T4" fmla="*/ 20 w 21"/>
                <a:gd name="T5" fmla="*/ 153 h 154"/>
                <a:gd name="T6" fmla="*/ 0 w 21"/>
                <a:gd name="T7" fmla="*/ 153 h 154"/>
                <a:gd name="T8" fmla="*/ 0 w 21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54">
                  <a:moveTo>
                    <a:pt x="0" y="0"/>
                  </a:moveTo>
                  <a:lnTo>
                    <a:pt x="20" y="0"/>
                  </a:lnTo>
                  <a:lnTo>
                    <a:pt x="20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1" name="Freeform 195"/>
            <p:cNvSpPr>
              <a:spLocks noChangeArrowheads="1"/>
            </p:cNvSpPr>
            <p:nvPr/>
          </p:nvSpPr>
          <p:spPr bwMode="auto">
            <a:xfrm>
              <a:off x="640615" y="2327170"/>
              <a:ext cx="44464" cy="50023"/>
            </a:xfrm>
            <a:custGeom>
              <a:avLst/>
              <a:gdLst>
                <a:gd name="T0" fmla="*/ 53 w 108"/>
                <a:gd name="T1" fmla="*/ 0 h 119"/>
                <a:gd name="T2" fmla="*/ 53 w 108"/>
                <a:gd name="T3" fmla="*/ 0 h 119"/>
                <a:gd name="T4" fmla="*/ 107 w 108"/>
                <a:gd name="T5" fmla="*/ 59 h 119"/>
                <a:gd name="T6" fmla="*/ 54 w 108"/>
                <a:gd name="T7" fmla="*/ 118 h 119"/>
                <a:gd name="T8" fmla="*/ 0 w 108"/>
                <a:gd name="T9" fmla="*/ 59 h 119"/>
                <a:gd name="T10" fmla="*/ 53 w 108"/>
                <a:gd name="T11" fmla="*/ 0 h 119"/>
                <a:gd name="T12" fmla="*/ 54 w 108"/>
                <a:gd name="T13" fmla="*/ 102 h 119"/>
                <a:gd name="T14" fmla="*/ 54 w 108"/>
                <a:gd name="T15" fmla="*/ 102 h 119"/>
                <a:gd name="T16" fmla="*/ 88 w 108"/>
                <a:gd name="T17" fmla="*/ 59 h 119"/>
                <a:gd name="T18" fmla="*/ 54 w 108"/>
                <a:gd name="T19" fmla="*/ 16 h 119"/>
                <a:gd name="T20" fmla="*/ 19 w 108"/>
                <a:gd name="T21" fmla="*/ 59 h 119"/>
                <a:gd name="T22" fmla="*/ 54 w 108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19">
                  <a:moveTo>
                    <a:pt x="53" y="0"/>
                  </a:moveTo>
                  <a:lnTo>
                    <a:pt x="53" y="0"/>
                  </a:lnTo>
                  <a:cubicBezTo>
                    <a:pt x="88" y="0"/>
                    <a:pt x="107" y="21"/>
                    <a:pt x="107" y="59"/>
                  </a:cubicBezTo>
                  <a:cubicBezTo>
                    <a:pt x="107" y="97"/>
                    <a:pt x="88" y="118"/>
                    <a:pt x="54" y="118"/>
                  </a:cubicBezTo>
                  <a:cubicBezTo>
                    <a:pt x="20" y="118"/>
                    <a:pt x="0" y="97"/>
                    <a:pt x="0" y="59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5" y="102"/>
                    <a:pt x="88" y="86"/>
                    <a:pt x="88" y="59"/>
                  </a:cubicBezTo>
                  <a:cubicBezTo>
                    <a:pt x="88" y="31"/>
                    <a:pt x="75" y="16"/>
                    <a:pt x="54" y="16"/>
                  </a:cubicBezTo>
                  <a:cubicBezTo>
                    <a:pt x="31" y="16"/>
                    <a:pt x="19" y="31"/>
                    <a:pt x="19" y="59"/>
                  </a:cubicBezTo>
                  <a:cubicBezTo>
                    <a:pt x="19" y="86"/>
                    <a:pt x="31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2" name="Freeform 196"/>
            <p:cNvSpPr>
              <a:spLocks noChangeArrowheads="1"/>
            </p:cNvSpPr>
            <p:nvPr/>
          </p:nvSpPr>
          <p:spPr bwMode="auto">
            <a:xfrm>
              <a:off x="694343" y="2329023"/>
              <a:ext cx="40759" cy="48170"/>
            </a:xfrm>
            <a:custGeom>
              <a:avLst/>
              <a:gdLst>
                <a:gd name="T0" fmla="*/ 20 w 95"/>
                <a:gd name="T1" fmla="*/ 69 h 115"/>
                <a:gd name="T2" fmla="*/ 20 w 95"/>
                <a:gd name="T3" fmla="*/ 69 h 115"/>
                <a:gd name="T4" fmla="*/ 42 w 95"/>
                <a:gd name="T5" fmla="*/ 98 h 115"/>
                <a:gd name="T6" fmla="*/ 75 w 95"/>
                <a:gd name="T7" fmla="*/ 60 h 115"/>
                <a:gd name="T8" fmla="*/ 75 w 95"/>
                <a:gd name="T9" fmla="*/ 0 h 115"/>
                <a:gd name="T10" fmla="*/ 94 w 95"/>
                <a:gd name="T11" fmla="*/ 0 h 115"/>
                <a:gd name="T12" fmla="*/ 94 w 95"/>
                <a:gd name="T13" fmla="*/ 111 h 115"/>
                <a:gd name="T14" fmla="*/ 76 w 95"/>
                <a:gd name="T15" fmla="*/ 111 h 115"/>
                <a:gd name="T16" fmla="*/ 76 w 95"/>
                <a:gd name="T17" fmla="*/ 95 h 115"/>
                <a:gd name="T18" fmla="*/ 39 w 95"/>
                <a:gd name="T19" fmla="*/ 114 h 115"/>
                <a:gd name="T20" fmla="*/ 6 w 95"/>
                <a:gd name="T21" fmla="*/ 100 h 115"/>
                <a:gd name="T22" fmla="*/ 0 w 95"/>
                <a:gd name="T23" fmla="*/ 73 h 115"/>
                <a:gd name="T24" fmla="*/ 0 w 95"/>
                <a:gd name="T25" fmla="*/ 67 h 115"/>
                <a:gd name="T26" fmla="*/ 0 w 95"/>
                <a:gd name="T27" fmla="*/ 0 h 115"/>
                <a:gd name="T28" fmla="*/ 20 w 95"/>
                <a:gd name="T29" fmla="*/ 0 h 115"/>
                <a:gd name="T30" fmla="*/ 20 w 95"/>
                <a:gd name="T31" fmla="*/ 6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20" y="69"/>
                  </a:moveTo>
                  <a:lnTo>
                    <a:pt x="20" y="69"/>
                  </a:lnTo>
                  <a:cubicBezTo>
                    <a:pt x="20" y="88"/>
                    <a:pt x="24" y="98"/>
                    <a:pt x="42" y="98"/>
                  </a:cubicBezTo>
                  <a:cubicBezTo>
                    <a:pt x="64" y="98"/>
                    <a:pt x="75" y="85"/>
                    <a:pt x="75" y="6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1"/>
                    <a:pt x="94" y="111"/>
                    <a:pt x="94" y="111"/>
                  </a:cubicBezTo>
                  <a:cubicBezTo>
                    <a:pt x="76" y="111"/>
                    <a:pt x="76" y="111"/>
                    <a:pt x="76" y="111"/>
                  </a:cubicBezTo>
                  <a:cubicBezTo>
                    <a:pt x="76" y="95"/>
                    <a:pt x="76" y="95"/>
                    <a:pt x="76" y="95"/>
                  </a:cubicBezTo>
                  <a:cubicBezTo>
                    <a:pt x="68" y="108"/>
                    <a:pt x="55" y="114"/>
                    <a:pt x="39" y="114"/>
                  </a:cubicBezTo>
                  <a:cubicBezTo>
                    <a:pt x="23" y="114"/>
                    <a:pt x="12" y="109"/>
                    <a:pt x="6" y="100"/>
                  </a:cubicBezTo>
                  <a:cubicBezTo>
                    <a:pt x="1" y="92"/>
                    <a:pt x="0" y="83"/>
                    <a:pt x="0" y="73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lnTo>
                    <a:pt x="20" y="6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3" name="Freeform 197"/>
            <p:cNvSpPr>
              <a:spLocks noChangeArrowheads="1"/>
            </p:cNvSpPr>
            <p:nvPr/>
          </p:nvSpPr>
          <p:spPr bwMode="auto">
            <a:xfrm>
              <a:off x="742513" y="2310496"/>
              <a:ext cx="44464" cy="66696"/>
            </a:xfrm>
            <a:custGeom>
              <a:avLst/>
              <a:gdLst>
                <a:gd name="T0" fmla="*/ 103 w 104"/>
                <a:gd name="T1" fmla="*/ 153 h 158"/>
                <a:gd name="T2" fmla="*/ 103 w 104"/>
                <a:gd name="T3" fmla="*/ 153 h 158"/>
                <a:gd name="T4" fmla="*/ 85 w 104"/>
                <a:gd name="T5" fmla="*/ 153 h 158"/>
                <a:gd name="T6" fmla="*/ 85 w 104"/>
                <a:gd name="T7" fmla="*/ 140 h 158"/>
                <a:gd name="T8" fmla="*/ 49 w 104"/>
                <a:gd name="T9" fmla="*/ 157 h 158"/>
                <a:gd name="T10" fmla="*/ 0 w 104"/>
                <a:gd name="T11" fmla="*/ 98 h 158"/>
                <a:gd name="T12" fmla="*/ 49 w 104"/>
                <a:gd name="T13" fmla="*/ 39 h 158"/>
                <a:gd name="T14" fmla="*/ 85 w 104"/>
                <a:gd name="T15" fmla="*/ 55 h 158"/>
                <a:gd name="T16" fmla="*/ 85 w 104"/>
                <a:gd name="T17" fmla="*/ 0 h 158"/>
                <a:gd name="T18" fmla="*/ 103 w 104"/>
                <a:gd name="T19" fmla="*/ 0 h 158"/>
                <a:gd name="T20" fmla="*/ 103 w 104"/>
                <a:gd name="T21" fmla="*/ 153 h 158"/>
                <a:gd name="T22" fmla="*/ 52 w 104"/>
                <a:gd name="T23" fmla="*/ 55 h 158"/>
                <a:gd name="T24" fmla="*/ 52 w 104"/>
                <a:gd name="T25" fmla="*/ 55 h 158"/>
                <a:gd name="T26" fmla="*/ 20 w 104"/>
                <a:gd name="T27" fmla="*/ 99 h 158"/>
                <a:gd name="T28" fmla="*/ 53 w 104"/>
                <a:gd name="T29" fmla="*/ 141 h 158"/>
                <a:gd name="T30" fmla="*/ 85 w 104"/>
                <a:gd name="T31" fmla="*/ 97 h 158"/>
                <a:gd name="T32" fmla="*/ 52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3"/>
                  </a:moveTo>
                  <a:lnTo>
                    <a:pt x="103" y="153"/>
                  </a:lnTo>
                  <a:cubicBezTo>
                    <a:pt x="85" y="153"/>
                    <a:pt x="85" y="153"/>
                    <a:pt x="85" y="153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76" y="151"/>
                    <a:pt x="63" y="157"/>
                    <a:pt x="49" y="157"/>
                  </a:cubicBezTo>
                  <a:cubicBezTo>
                    <a:pt x="20" y="157"/>
                    <a:pt x="0" y="134"/>
                    <a:pt x="0" y="98"/>
                  </a:cubicBezTo>
                  <a:cubicBezTo>
                    <a:pt x="0" y="61"/>
                    <a:pt x="20" y="39"/>
                    <a:pt x="49" y="39"/>
                  </a:cubicBezTo>
                  <a:cubicBezTo>
                    <a:pt x="64" y="39"/>
                    <a:pt x="76" y="44"/>
                    <a:pt x="85" y="55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3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2" y="55"/>
                    <a:pt x="20" y="71"/>
                    <a:pt x="20" y="99"/>
                  </a:cubicBezTo>
                  <a:cubicBezTo>
                    <a:pt x="20" y="125"/>
                    <a:pt x="32" y="141"/>
                    <a:pt x="53" y="141"/>
                  </a:cubicBezTo>
                  <a:cubicBezTo>
                    <a:pt x="74" y="141"/>
                    <a:pt x="85" y="125"/>
                    <a:pt x="85" y="97"/>
                  </a:cubicBezTo>
                  <a:cubicBezTo>
                    <a:pt x="85" y="69"/>
                    <a:pt x="75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4" name="Freeform 198"/>
            <p:cNvSpPr>
              <a:spLocks noChangeArrowheads="1"/>
            </p:cNvSpPr>
            <p:nvPr/>
          </p:nvSpPr>
          <p:spPr bwMode="auto">
            <a:xfrm>
              <a:off x="551686" y="2417952"/>
              <a:ext cx="53728" cy="64843"/>
            </a:xfrm>
            <a:custGeom>
              <a:avLst/>
              <a:gdLst>
                <a:gd name="T0" fmla="*/ 0 w 126"/>
                <a:gd name="T1" fmla="*/ 0 h 155"/>
                <a:gd name="T2" fmla="*/ 0 w 126"/>
                <a:gd name="T3" fmla="*/ 0 h 155"/>
                <a:gd name="T4" fmla="*/ 58 w 126"/>
                <a:gd name="T5" fmla="*/ 0 h 155"/>
                <a:gd name="T6" fmla="*/ 125 w 126"/>
                <a:gd name="T7" fmla="*/ 75 h 155"/>
                <a:gd name="T8" fmla="*/ 58 w 126"/>
                <a:gd name="T9" fmla="*/ 154 h 155"/>
                <a:gd name="T10" fmla="*/ 0 w 126"/>
                <a:gd name="T11" fmla="*/ 154 h 155"/>
                <a:gd name="T12" fmla="*/ 0 w 126"/>
                <a:gd name="T13" fmla="*/ 0 h 155"/>
                <a:gd name="T14" fmla="*/ 21 w 126"/>
                <a:gd name="T15" fmla="*/ 18 h 155"/>
                <a:gd name="T16" fmla="*/ 21 w 126"/>
                <a:gd name="T17" fmla="*/ 18 h 155"/>
                <a:gd name="T18" fmla="*/ 21 w 126"/>
                <a:gd name="T19" fmla="*/ 136 h 155"/>
                <a:gd name="T20" fmla="*/ 57 w 126"/>
                <a:gd name="T21" fmla="*/ 136 h 155"/>
                <a:gd name="T22" fmla="*/ 104 w 126"/>
                <a:gd name="T23" fmla="*/ 76 h 155"/>
                <a:gd name="T24" fmla="*/ 57 w 126"/>
                <a:gd name="T25" fmla="*/ 18 h 155"/>
                <a:gd name="T26" fmla="*/ 21 w 126"/>
                <a:gd name="T27" fmla="*/ 18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155">
                  <a:moveTo>
                    <a:pt x="0" y="0"/>
                  </a:moveTo>
                  <a:lnTo>
                    <a:pt x="0" y="0"/>
                  </a:lnTo>
                  <a:cubicBezTo>
                    <a:pt x="58" y="0"/>
                    <a:pt x="58" y="0"/>
                    <a:pt x="58" y="0"/>
                  </a:cubicBezTo>
                  <a:cubicBezTo>
                    <a:pt x="102" y="0"/>
                    <a:pt x="125" y="26"/>
                    <a:pt x="125" y="75"/>
                  </a:cubicBezTo>
                  <a:cubicBezTo>
                    <a:pt x="125" y="125"/>
                    <a:pt x="100" y="154"/>
                    <a:pt x="58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21" y="18"/>
                  </a:moveTo>
                  <a:lnTo>
                    <a:pt x="21" y="18"/>
                  </a:lnTo>
                  <a:cubicBezTo>
                    <a:pt x="21" y="136"/>
                    <a:pt x="21" y="136"/>
                    <a:pt x="21" y="136"/>
                  </a:cubicBezTo>
                  <a:cubicBezTo>
                    <a:pt x="57" y="136"/>
                    <a:pt x="57" y="136"/>
                    <a:pt x="57" y="136"/>
                  </a:cubicBezTo>
                  <a:cubicBezTo>
                    <a:pt x="87" y="136"/>
                    <a:pt x="104" y="115"/>
                    <a:pt x="104" y="76"/>
                  </a:cubicBezTo>
                  <a:cubicBezTo>
                    <a:pt x="104" y="39"/>
                    <a:pt x="87" y="18"/>
                    <a:pt x="57" y="18"/>
                  </a:cubicBezTo>
                  <a:lnTo>
                    <a:pt x="21" y="18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5" name="Freeform 199"/>
            <p:cNvSpPr>
              <a:spLocks noChangeArrowheads="1"/>
            </p:cNvSpPr>
            <p:nvPr/>
          </p:nvSpPr>
          <p:spPr bwMode="auto">
            <a:xfrm>
              <a:off x="610972" y="2434625"/>
              <a:ext cx="42612" cy="50023"/>
            </a:xfrm>
            <a:custGeom>
              <a:avLst/>
              <a:gdLst>
                <a:gd name="T0" fmla="*/ 98 w 101"/>
                <a:gd name="T1" fmla="*/ 79 h 119"/>
                <a:gd name="T2" fmla="*/ 98 w 101"/>
                <a:gd name="T3" fmla="*/ 79 h 119"/>
                <a:gd name="T4" fmla="*/ 49 w 101"/>
                <a:gd name="T5" fmla="*/ 118 h 119"/>
                <a:gd name="T6" fmla="*/ 0 w 101"/>
                <a:gd name="T7" fmla="*/ 60 h 119"/>
                <a:gd name="T8" fmla="*/ 49 w 101"/>
                <a:gd name="T9" fmla="*/ 0 h 119"/>
                <a:gd name="T10" fmla="*/ 100 w 101"/>
                <a:gd name="T11" fmla="*/ 56 h 119"/>
                <a:gd name="T12" fmla="*/ 100 w 101"/>
                <a:gd name="T13" fmla="*/ 64 h 119"/>
                <a:gd name="T14" fmla="*/ 19 w 101"/>
                <a:gd name="T15" fmla="*/ 64 h 119"/>
                <a:gd name="T16" fmla="*/ 52 w 101"/>
                <a:gd name="T17" fmla="*/ 102 h 119"/>
                <a:gd name="T18" fmla="*/ 80 w 101"/>
                <a:gd name="T19" fmla="*/ 79 h 119"/>
                <a:gd name="T20" fmla="*/ 98 w 101"/>
                <a:gd name="T21" fmla="*/ 79 h 119"/>
                <a:gd name="T22" fmla="*/ 81 w 101"/>
                <a:gd name="T23" fmla="*/ 49 h 119"/>
                <a:gd name="T24" fmla="*/ 81 w 101"/>
                <a:gd name="T25" fmla="*/ 49 h 119"/>
                <a:gd name="T26" fmla="*/ 51 w 101"/>
                <a:gd name="T27" fmla="*/ 16 h 119"/>
                <a:gd name="T28" fmla="*/ 19 w 101"/>
                <a:gd name="T29" fmla="*/ 49 h 119"/>
                <a:gd name="T30" fmla="*/ 81 w 101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19">
                  <a:moveTo>
                    <a:pt x="98" y="79"/>
                  </a:moveTo>
                  <a:lnTo>
                    <a:pt x="98" y="79"/>
                  </a:lnTo>
                  <a:cubicBezTo>
                    <a:pt x="94" y="104"/>
                    <a:pt x="77" y="118"/>
                    <a:pt x="49" y="118"/>
                  </a:cubicBezTo>
                  <a:cubicBezTo>
                    <a:pt x="19" y="118"/>
                    <a:pt x="0" y="97"/>
                    <a:pt x="0" y="60"/>
                  </a:cubicBezTo>
                  <a:cubicBezTo>
                    <a:pt x="0" y="22"/>
                    <a:pt x="19" y="0"/>
                    <a:pt x="49" y="0"/>
                  </a:cubicBezTo>
                  <a:cubicBezTo>
                    <a:pt x="82" y="0"/>
                    <a:pt x="100" y="20"/>
                    <a:pt x="100" y="56"/>
                  </a:cubicBezTo>
                  <a:cubicBezTo>
                    <a:pt x="100" y="59"/>
                    <a:pt x="100" y="62"/>
                    <a:pt x="100" y="64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9" y="88"/>
                    <a:pt x="32" y="102"/>
                    <a:pt x="52" y="102"/>
                  </a:cubicBezTo>
                  <a:cubicBezTo>
                    <a:pt x="67" y="102"/>
                    <a:pt x="78" y="93"/>
                    <a:pt x="80" y="79"/>
                  </a:cubicBezTo>
                  <a:lnTo>
                    <a:pt x="98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69" y="16"/>
                    <a:pt x="51" y="16"/>
                  </a:cubicBezTo>
                  <a:cubicBezTo>
                    <a:pt x="32" y="16"/>
                    <a:pt x="21" y="28"/>
                    <a:pt x="19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6" name="Freeform 200"/>
            <p:cNvSpPr>
              <a:spLocks noChangeArrowheads="1"/>
            </p:cNvSpPr>
            <p:nvPr/>
          </p:nvSpPr>
          <p:spPr bwMode="auto">
            <a:xfrm>
              <a:off x="662847" y="2417952"/>
              <a:ext cx="9264" cy="64843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7" name="Freeform 201"/>
            <p:cNvSpPr>
              <a:spLocks noChangeArrowheads="1"/>
            </p:cNvSpPr>
            <p:nvPr/>
          </p:nvSpPr>
          <p:spPr bwMode="auto">
            <a:xfrm>
              <a:off x="681374" y="2434625"/>
              <a:ext cx="42612" cy="50023"/>
            </a:xfrm>
            <a:custGeom>
              <a:avLst/>
              <a:gdLst>
                <a:gd name="T0" fmla="*/ 99 w 101"/>
                <a:gd name="T1" fmla="*/ 79 h 119"/>
                <a:gd name="T2" fmla="*/ 99 w 101"/>
                <a:gd name="T3" fmla="*/ 79 h 119"/>
                <a:gd name="T4" fmla="*/ 50 w 101"/>
                <a:gd name="T5" fmla="*/ 118 h 119"/>
                <a:gd name="T6" fmla="*/ 0 w 101"/>
                <a:gd name="T7" fmla="*/ 60 h 119"/>
                <a:gd name="T8" fmla="*/ 50 w 101"/>
                <a:gd name="T9" fmla="*/ 0 h 119"/>
                <a:gd name="T10" fmla="*/ 100 w 101"/>
                <a:gd name="T11" fmla="*/ 56 h 119"/>
                <a:gd name="T12" fmla="*/ 100 w 101"/>
                <a:gd name="T13" fmla="*/ 64 h 119"/>
                <a:gd name="T14" fmla="*/ 20 w 101"/>
                <a:gd name="T15" fmla="*/ 64 h 119"/>
                <a:gd name="T16" fmla="*/ 52 w 101"/>
                <a:gd name="T17" fmla="*/ 102 h 119"/>
                <a:gd name="T18" fmla="*/ 80 w 101"/>
                <a:gd name="T19" fmla="*/ 79 h 119"/>
                <a:gd name="T20" fmla="*/ 99 w 101"/>
                <a:gd name="T21" fmla="*/ 79 h 119"/>
                <a:gd name="T22" fmla="*/ 81 w 101"/>
                <a:gd name="T23" fmla="*/ 49 h 119"/>
                <a:gd name="T24" fmla="*/ 81 w 101"/>
                <a:gd name="T25" fmla="*/ 49 h 119"/>
                <a:gd name="T26" fmla="*/ 51 w 101"/>
                <a:gd name="T27" fmla="*/ 16 h 119"/>
                <a:gd name="T28" fmla="*/ 20 w 101"/>
                <a:gd name="T29" fmla="*/ 49 h 119"/>
                <a:gd name="T30" fmla="*/ 81 w 101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19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8"/>
                    <a:pt x="50" y="118"/>
                  </a:cubicBezTo>
                  <a:cubicBezTo>
                    <a:pt x="19" y="118"/>
                    <a:pt x="0" y="97"/>
                    <a:pt x="0" y="60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2" y="0"/>
                    <a:pt x="100" y="20"/>
                    <a:pt x="100" y="56"/>
                  </a:cubicBezTo>
                  <a:cubicBezTo>
                    <a:pt x="100" y="59"/>
                    <a:pt x="100" y="62"/>
                    <a:pt x="100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88"/>
                    <a:pt x="32" y="102"/>
                    <a:pt x="52" y="102"/>
                  </a:cubicBezTo>
                  <a:cubicBezTo>
                    <a:pt x="67" y="102"/>
                    <a:pt x="77" y="93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0" y="28"/>
                    <a:pt x="70" y="16"/>
                    <a:pt x="51" y="16"/>
                  </a:cubicBezTo>
                  <a:cubicBezTo>
                    <a:pt x="32" y="16"/>
                    <a:pt x="21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8" name="Freeform 202"/>
            <p:cNvSpPr>
              <a:spLocks noChangeArrowheads="1"/>
            </p:cNvSpPr>
            <p:nvPr/>
          </p:nvSpPr>
          <p:spPr bwMode="auto">
            <a:xfrm>
              <a:off x="725838" y="2423509"/>
              <a:ext cx="24085" cy="61139"/>
            </a:xfrm>
            <a:custGeom>
              <a:avLst/>
              <a:gdLst>
                <a:gd name="T0" fmla="*/ 46 w 58"/>
                <a:gd name="T1" fmla="*/ 127 h 144"/>
                <a:gd name="T2" fmla="*/ 46 w 58"/>
                <a:gd name="T3" fmla="*/ 127 h 144"/>
                <a:gd name="T4" fmla="*/ 57 w 58"/>
                <a:gd name="T5" fmla="*/ 126 h 144"/>
                <a:gd name="T6" fmla="*/ 57 w 58"/>
                <a:gd name="T7" fmla="*/ 142 h 144"/>
                <a:gd name="T8" fmla="*/ 41 w 58"/>
                <a:gd name="T9" fmla="*/ 143 h 144"/>
                <a:gd name="T10" fmla="*/ 17 w 58"/>
                <a:gd name="T11" fmla="*/ 120 h 144"/>
                <a:gd name="T12" fmla="*/ 17 w 58"/>
                <a:gd name="T13" fmla="*/ 46 h 144"/>
                <a:gd name="T14" fmla="*/ 0 w 58"/>
                <a:gd name="T15" fmla="*/ 46 h 144"/>
                <a:gd name="T16" fmla="*/ 0 w 58"/>
                <a:gd name="T17" fmla="*/ 30 h 144"/>
                <a:gd name="T18" fmla="*/ 17 w 58"/>
                <a:gd name="T19" fmla="*/ 30 h 144"/>
                <a:gd name="T20" fmla="*/ 17 w 58"/>
                <a:gd name="T21" fmla="*/ 0 h 144"/>
                <a:gd name="T22" fmla="*/ 36 w 58"/>
                <a:gd name="T23" fmla="*/ 0 h 144"/>
                <a:gd name="T24" fmla="*/ 36 w 58"/>
                <a:gd name="T25" fmla="*/ 30 h 144"/>
                <a:gd name="T26" fmla="*/ 57 w 58"/>
                <a:gd name="T27" fmla="*/ 30 h 144"/>
                <a:gd name="T28" fmla="*/ 57 w 58"/>
                <a:gd name="T29" fmla="*/ 46 h 144"/>
                <a:gd name="T30" fmla="*/ 36 w 58"/>
                <a:gd name="T31" fmla="*/ 46 h 144"/>
                <a:gd name="T32" fmla="*/ 36 w 58"/>
                <a:gd name="T33" fmla="*/ 114 h 144"/>
                <a:gd name="T34" fmla="*/ 46 w 58"/>
                <a:gd name="T35" fmla="*/ 127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144">
                  <a:moveTo>
                    <a:pt x="46" y="127"/>
                  </a:moveTo>
                  <a:lnTo>
                    <a:pt x="46" y="127"/>
                  </a:lnTo>
                  <a:cubicBezTo>
                    <a:pt x="48" y="127"/>
                    <a:pt x="51" y="127"/>
                    <a:pt x="57" y="126"/>
                  </a:cubicBezTo>
                  <a:cubicBezTo>
                    <a:pt x="57" y="142"/>
                    <a:pt x="57" y="142"/>
                    <a:pt x="57" y="142"/>
                  </a:cubicBezTo>
                  <a:cubicBezTo>
                    <a:pt x="50" y="143"/>
                    <a:pt x="45" y="143"/>
                    <a:pt x="41" y="143"/>
                  </a:cubicBezTo>
                  <a:cubicBezTo>
                    <a:pt x="23" y="143"/>
                    <a:pt x="17" y="137"/>
                    <a:pt x="17" y="120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6" y="123"/>
                    <a:pt x="38" y="127"/>
                    <a:pt x="46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9" name="Freeform 203"/>
            <p:cNvSpPr>
              <a:spLocks noChangeArrowheads="1"/>
            </p:cNvSpPr>
            <p:nvPr/>
          </p:nvSpPr>
          <p:spPr bwMode="auto">
            <a:xfrm>
              <a:off x="755481" y="2434625"/>
              <a:ext cx="42612" cy="50023"/>
            </a:xfrm>
            <a:custGeom>
              <a:avLst/>
              <a:gdLst>
                <a:gd name="T0" fmla="*/ 99 w 101"/>
                <a:gd name="T1" fmla="*/ 79 h 119"/>
                <a:gd name="T2" fmla="*/ 99 w 101"/>
                <a:gd name="T3" fmla="*/ 79 h 119"/>
                <a:gd name="T4" fmla="*/ 50 w 101"/>
                <a:gd name="T5" fmla="*/ 118 h 119"/>
                <a:gd name="T6" fmla="*/ 0 w 101"/>
                <a:gd name="T7" fmla="*/ 60 h 119"/>
                <a:gd name="T8" fmla="*/ 50 w 101"/>
                <a:gd name="T9" fmla="*/ 0 h 119"/>
                <a:gd name="T10" fmla="*/ 100 w 101"/>
                <a:gd name="T11" fmla="*/ 56 h 119"/>
                <a:gd name="T12" fmla="*/ 100 w 101"/>
                <a:gd name="T13" fmla="*/ 64 h 119"/>
                <a:gd name="T14" fmla="*/ 20 w 101"/>
                <a:gd name="T15" fmla="*/ 64 h 119"/>
                <a:gd name="T16" fmla="*/ 52 w 101"/>
                <a:gd name="T17" fmla="*/ 102 h 119"/>
                <a:gd name="T18" fmla="*/ 80 w 101"/>
                <a:gd name="T19" fmla="*/ 79 h 119"/>
                <a:gd name="T20" fmla="*/ 99 w 101"/>
                <a:gd name="T21" fmla="*/ 79 h 119"/>
                <a:gd name="T22" fmla="*/ 80 w 101"/>
                <a:gd name="T23" fmla="*/ 49 h 119"/>
                <a:gd name="T24" fmla="*/ 80 w 101"/>
                <a:gd name="T25" fmla="*/ 49 h 119"/>
                <a:gd name="T26" fmla="*/ 51 w 101"/>
                <a:gd name="T27" fmla="*/ 16 h 119"/>
                <a:gd name="T28" fmla="*/ 20 w 101"/>
                <a:gd name="T29" fmla="*/ 49 h 119"/>
                <a:gd name="T30" fmla="*/ 80 w 101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19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8"/>
                    <a:pt x="50" y="118"/>
                  </a:cubicBezTo>
                  <a:cubicBezTo>
                    <a:pt x="19" y="118"/>
                    <a:pt x="0" y="97"/>
                    <a:pt x="0" y="60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1" y="0"/>
                    <a:pt x="100" y="20"/>
                    <a:pt x="100" y="56"/>
                  </a:cubicBezTo>
                  <a:cubicBezTo>
                    <a:pt x="100" y="59"/>
                    <a:pt x="100" y="62"/>
                    <a:pt x="100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88"/>
                    <a:pt x="31" y="102"/>
                    <a:pt x="52" y="102"/>
                  </a:cubicBezTo>
                  <a:cubicBezTo>
                    <a:pt x="67" y="102"/>
                    <a:pt x="77" y="93"/>
                    <a:pt x="80" y="79"/>
                  </a:cubicBezTo>
                  <a:lnTo>
                    <a:pt x="99" y="79"/>
                  </a:lnTo>
                  <a:close/>
                  <a:moveTo>
                    <a:pt x="80" y="49"/>
                  </a:moveTo>
                  <a:lnTo>
                    <a:pt x="80" y="49"/>
                  </a:lnTo>
                  <a:cubicBezTo>
                    <a:pt x="80" y="28"/>
                    <a:pt x="70" y="16"/>
                    <a:pt x="51" y="16"/>
                  </a:cubicBezTo>
                  <a:cubicBezTo>
                    <a:pt x="32" y="16"/>
                    <a:pt x="21" y="28"/>
                    <a:pt x="20" y="49"/>
                  </a:cubicBezTo>
                  <a:lnTo>
                    <a:pt x="80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60" name="Group 1659"/>
          <p:cNvGrpSpPr/>
          <p:nvPr/>
        </p:nvGrpSpPr>
        <p:grpSpPr>
          <a:xfrm>
            <a:off x="557245" y="3260920"/>
            <a:ext cx="229732" cy="68550"/>
            <a:chOff x="557245" y="3260920"/>
            <a:chExt cx="229732" cy="68550"/>
          </a:xfrm>
        </p:grpSpPr>
        <p:sp>
          <p:nvSpPr>
            <p:cNvPr id="1661" name="Freeform 204"/>
            <p:cNvSpPr>
              <a:spLocks noChangeArrowheads="1"/>
            </p:cNvSpPr>
            <p:nvPr/>
          </p:nvSpPr>
          <p:spPr bwMode="auto">
            <a:xfrm>
              <a:off x="557245" y="3260920"/>
              <a:ext cx="57432" cy="68550"/>
            </a:xfrm>
            <a:custGeom>
              <a:avLst/>
              <a:gdLst>
                <a:gd name="T0" fmla="*/ 135 w 136"/>
                <a:gd name="T1" fmla="*/ 100 h 163"/>
                <a:gd name="T2" fmla="*/ 135 w 136"/>
                <a:gd name="T3" fmla="*/ 100 h 163"/>
                <a:gd name="T4" fmla="*/ 69 w 136"/>
                <a:gd name="T5" fmla="*/ 162 h 163"/>
                <a:gd name="T6" fmla="*/ 0 w 136"/>
                <a:gd name="T7" fmla="*/ 78 h 163"/>
                <a:gd name="T8" fmla="*/ 71 w 136"/>
                <a:gd name="T9" fmla="*/ 0 h 163"/>
                <a:gd name="T10" fmla="*/ 134 w 136"/>
                <a:gd name="T11" fmla="*/ 50 h 163"/>
                <a:gd name="T12" fmla="*/ 113 w 136"/>
                <a:gd name="T13" fmla="*/ 50 h 163"/>
                <a:gd name="T14" fmla="*/ 70 w 136"/>
                <a:gd name="T15" fmla="*/ 18 h 163"/>
                <a:gd name="T16" fmla="*/ 21 w 136"/>
                <a:gd name="T17" fmla="*/ 80 h 163"/>
                <a:gd name="T18" fmla="*/ 70 w 136"/>
                <a:gd name="T19" fmla="*/ 143 h 163"/>
                <a:gd name="T20" fmla="*/ 114 w 136"/>
                <a:gd name="T21" fmla="*/ 100 h 163"/>
                <a:gd name="T22" fmla="*/ 135 w 136"/>
                <a:gd name="T23" fmla="*/ 10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" h="163">
                  <a:moveTo>
                    <a:pt x="135" y="100"/>
                  </a:moveTo>
                  <a:lnTo>
                    <a:pt x="135" y="100"/>
                  </a:lnTo>
                  <a:cubicBezTo>
                    <a:pt x="133" y="138"/>
                    <a:pt x="107" y="162"/>
                    <a:pt x="69" y="162"/>
                  </a:cubicBezTo>
                  <a:cubicBezTo>
                    <a:pt x="26" y="162"/>
                    <a:pt x="0" y="131"/>
                    <a:pt x="0" y="78"/>
                  </a:cubicBezTo>
                  <a:cubicBezTo>
                    <a:pt x="0" y="30"/>
                    <a:pt x="27" y="0"/>
                    <a:pt x="71" y="0"/>
                  </a:cubicBezTo>
                  <a:cubicBezTo>
                    <a:pt x="107" y="0"/>
                    <a:pt x="129" y="19"/>
                    <a:pt x="134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09" y="29"/>
                    <a:pt x="94" y="18"/>
                    <a:pt x="70" y="18"/>
                  </a:cubicBezTo>
                  <a:cubicBezTo>
                    <a:pt x="40" y="18"/>
                    <a:pt x="21" y="41"/>
                    <a:pt x="21" y="80"/>
                  </a:cubicBezTo>
                  <a:cubicBezTo>
                    <a:pt x="21" y="119"/>
                    <a:pt x="41" y="143"/>
                    <a:pt x="70" y="143"/>
                  </a:cubicBezTo>
                  <a:cubicBezTo>
                    <a:pt x="95" y="143"/>
                    <a:pt x="113" y="126"/>
                    <a:pt x="114" y="100"/>
                  </a:cubicBezTo>
                  <a:lnTo>
                    <a:pt x="135" y="10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2" name="Freeform 205"/>
            <p:cNvSpPr>
              <a:spLocks noChangeArrowheads="1"/>
            </p:cNvSpPr>
            <p:nvPr/>
          </p:nvSpPr>
          <p:spPr bwMode="auto">
            <a:xfrm>
              <a:off x="622088" y="3260920"/>
              <a:ext cx="9264" cy="64844"/>
            </a:xfrm>
            <a:custGeom>
              <a:avLst/>
              <a:gdLst>
                <a:gd name="T0" fmla="*/ 0 w 21"/>
                <a:gd name="T1" fmla="*/ 0 h 156"/>
                <a:gd name="T2" fmla="*/ 20 w 21"/>
                <a:gd name="T3" fmla="*/ 0 h 156"/>
                <a:gd name="T4" fmla="*/ 20 w 21"/>
                <a:gd name="T5" fmla="*/ 155 h 156"/>
                <a:gd name="T6" fmla="*/ 0 w 21"/>
                <a:gd name="T7" fmla="*/ 155 h 156"/>
                <a:gd name="T8" fmla="*/ 0 w 21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56">
                  <a:moveTo>
                    <a:pt x="0" y="0"/>
                  </a:moveTo>
                  <a:lnTo>
                    <a:pt x="20" y="0"/>
                  </a:lnTo>
                  <a:lnTo>
                    <a:pt x="20" y="155"/>
                  </a:lnTo>
                  <a:lnTo>
                    <a:pt x="0" y="155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3" name="Freeform 206"/>
            <p:cNvSpPr>
              <a:spLocks noChangeArrowheads="1"/>
            </p:cNvSpPr>
            <p:nvPr/>
          </p:nvSpPr>
          <p:spPr bwMode="auto">
            <a:xfrm>
              <a:off x="640615" y="3277595"/>
              <a:ext cx="44464" cy="50022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59 h 120"/>
                <a:gd name="T6" fmla="*/ 54 w 108"/>
                <a:gd name="T7" fmla="*/ 119 h 120"/>
                <a:gd name="T8" fmla="*/ 0 w 108"/>
                <a:gd name="T9" fmla="*/ 59 h 120"/>
                <a:gd name="T10" fmla="*/ 53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8 w 108"/>
                <a:gd name="T17" fmla="*/ 59 h 120"/>
                <a:gd name="T18" fmla="*/ 54 w 108"/>
                <a:gd name="T19" fmla="*/ 17 h 120"/>
                <a:gd name="T20" fmla="*/ 19 w 108"/>
                <a:gd name="T21" fmla="*/ 59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8" y="0"/>
                    <a:pt x="107" y="22"/>
                    <a:pt x="107" y="59"/>
                  </a:cubicBezTo>
                  <a:cubicBezTo>
                    <a:pt x="107" y="97"/>
                    <a:pt x="88" y="119"/>
                    <a:pt x="54" y="119"/>
                  </a:cubicBezTo>
                  <a:cubicBezTo>
                    <a:pt x="20" y="119"/>
                    <a:pt x="0" y="97"/>
                    <a:pt x="0" y="59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5" y="102"/>
                    <a:pt x="88" y="87"/>
                    <a:pt x="88" y="59"/>
                  </a:cubicBezTo>
                  <a:cubicBezTo>
                    <a:pt x="88" y="31"/>
                    <a:pt x="75" y="17"/>
                    <a:pt x="54" y="17"/>
                  </a:cubicBezTo>
                  <a:cubicBezTo>
                    <a:pt x="31" y="17"/>
                    <a:pt x="19" y="31"/>
                    <a:pt x="19" y="59"/>
                  </a:cubicBezTo>
                  <a:cubicBezTo>
                    <a:pt x="19" y="87"/>
                    <a:pt x="31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4" name="Freeform 207"/>
            <p:cNvSpPr>
              <a:spLocks noChangeArrowheads="1"/>
            </p:cNvSpPr>
            <p:nvPr/>
          </p:nvSpPr>
          <p:spPr bwMode="auto">
            <a:xfrm>
              <a:off x="694343" y="3279447"/>
              <a:ext cx="40759" cy="48170"/>
            </a:xfrm>
            <a:custGeom>
              <a:avLst/>
              <a:gdLst>
                <a:gd name="T0" fmla="*/ 20 w 95"/>
                <a:gd name="T1" fmla="*/ 68 h 116"/>
                <a:gd name="T2" fmla="*/ 20 w 95"/>
                <a:gd name="T3" fmla="*/ 68 h 116"/>
                <a:gd name="T4" fmla="*/ 42 w 95"/>
                <a:gd name="T5" fmla="*/ 98 h 116"/>
                <a:gd name="T6" fmla="*/ 75 w 95"/>
                <a:gd name="T7" fmla="*/ 59 h 116"/>
                <a:gd name="T8" fmla="*/ 75 w 95"/>
                <a:gd name="T9" fmla="*/ 0 h 116"/>
                <a:gd name="T10" fmla="*/ 94 w 95"/>
                <a:gd name="T11" fmla="*/ 0 h 116"/>
                <a:gd name="T12" fmla="*/ 94 w 95"/>
                <a:gd name="T13" fmla="*/ 112 h 116"/>
                <a:gd name="T14" fmla="*/ 76 w 95"/>
                <a:gd name="T15" fmla="*/ 112 h 116"/>
                <a:gd name="T16" fmla="*/ 76 w 95"/>
                <a:gd name="T17" fmla="*/ 95 h 116"/>
                <a:gd name="T18" fmla="*/ 39 w 95"/>
                <a:gd name="T19" fmla="*/ 115 h 116"/>
                <a:gd name="T20" fmla="*/ 6 w 95"/>
                <a:gd name="T21" fmla="*/ 99 h 116"/>
                <a:gd name="T22" fmla="*/ 0 w 95"/>
                <a:gd name="T23" fmla="*/ 72 h 116"/>
                <a:gd name="T24" fmla="*/ 0 w 95"/>
                <a:gd name="T25" fmla="*/ 67 h 116"/>
                <a:gd name="T26" fmla="*/ 0 w 95"/>
                <a:gd name="T27" fmla="*/ 0 h 116"/>
                <a:gd name="T28" fmla="*/ 20 w 95"/>
                <a:gd name="T29" fmla="*/ 0 h 116"/>
                <a:gd name="T30" fmla="*/ 20 w 95"/>
                <a:gd name="T31" fmla="*/ 6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6">
                  <a:moveTo>
                    <a:pt x="20" y="68"/>
                  </a:moveTo>
                  <a:lnTo>
                    <a:pt x="20" y="68"/>
                  </a:lnTo>
                  <a:cubicBezTo>
                    <a:pt x="20" y="89"/>
                    <a:pt x="24" y="98"/>
                    <a:pt x="42" y="98"/>
                  </a:cubicBezTo>
                  <a:cubicBezTo>
                    <a:pt x="64" y="98"/>
                    <a:pt x="75" y="84"/>
                    <a:pt x="75" y="59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2"/>
                    <a:pt x="94" y="112"/>
                    <a:pt x="94" y="112"/>
                  </a:cubicBezTo>
                  <a:cubicBezTo>
                    <a:pt x="76" y="112"/>
                    <a:pt x="76" y="112"/>
                    <a:pt x="76" y="112"/>
                  </a:cubicBezTo>
                  <a:cubicBezTo>
                    <a:pt x="76" y="95"/>
                    <a:pt x="76" y="95"/>
                    <a:pt x="76" y="95"/>
                  </a:cubicBezTo>
                  <a:cubicBezTo>
                    <a:pt x="68" y="107"/>
                    <a:pt x="55" y="115"/>
                    <a:pt x="39" y="115"/>
                  </a:cubicBezTo>
                  <a:cubicBezTo>
                    <a:pt x="23" y="115"/>
                    <a:pt x="12" y="108"/>
                    <a:pt x="6" y="99"/>
                  </a:cubicBezTo>
                  <a:cubicBezTo>
                    <a:pt x="1" y="92"/>
                    <a:pt x="0" y="83"/>
                    <a:pt x="0" y="72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lnTo>
                    <a:pt x="20" y="6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5" name="Freeform 208"/>
            <p:cNvSpPr>
              <a:spLocks noChangeArrowheads="1"/>
            </p:cNvSpPr>
            <p:nvPr/>
          </p:nvSpPr>
          <p:spPr bwMode="auto">
            <a:xfrm>
              <a:off x="742513" y="3260920"/>
              <a:ext cx="44464" cy="66696"/>
            </a:xfrm>
            <a:custGeom>
              <a:avLst/>
              <a:gdLst>
                <a:gd name="T0" fmla="*/ 103 w 104"/>
                <a:gd name="T1" fmla="*/ 155 h 159"/>
                <a:gd name="T2" fmla="*/ 103 w 104"/>
                <a:gd name="T3" fmla="*/ 155 h 159"/>
                <a:gd name="T4" fmla="*/ 85 w 104"/>
                <a:gd name="T5" fmla="*/ 155 h 159"/>
                <a:gd name="T6" fmla="*/ 85 w 104"/>
                <a:gd name="T7" fmla="*/ 140 h 159"/>
                <a:gd name="T8" fmla="*/ 49 w 104"/>
                <a:gd name="T9" fmla="*/ 158 h 159"/>
                <a:gd name="T10" fmla="*/ 0 w 104"/>
                <a:gd name="T11" fmla="*/ 99 h 159"/>
                <a:gd name="T12" fmla="*/ 49 w 104"/>
                <a:gd name="T13" fmla="*/ 39 h 159"/>
                <a:gd name="T14" fmla="*/ 85 w 104"/>
                <a:gd name="T15" fmla="*/ 57 h 159"/>
                <a:gd name="T16" fmla="*/ 85 w 104"/>
                <a:gd name="T17" fmla="*/ 0 h 159"/>
                <a:gd name="T18" fmla="*/ 103 w 104"/>
                <a:gd name="T19" fmla="*/ 0 h 159"/>
                <a:gd name="T20" fmla="*/ 103 w 104"/>
                <a:gd name="T21" fmla="*/ 155 h 159"/>
                <a:gd name="T22" fmla="*/ 52 w 104"/>
                <a:gd name="T23" fmla="*/ 56 h 159"/>
                <a:gd name="T24" fmla="*/ 52 w 104"/>
                <a:gd name="T25" fmla="*/ 56 h 159"/>
                <a:gd name="T26" fmla="*/ 20 w 104"/>
                <a:gd name="T27" fmla="*/ 100 h 159"/>
                <a:gd name="T28" fmla="*/ 53 w 104"/>
                <a:gd name="T29" fmla="*/ 141 h 159"/>
                <a:gd name="T30" fmla="*/ 85 w 104"/>
                <a:gd name="T31" fmla="*/ 98 h 159"/>
                <a:gd name="T32" fmla="*/ 52 w 104"/>
                <a:gd name="T33" fmla="*/ 5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9">
                  <a:moveTo>
                    <a:pt x="103" y="155"/>
                  </a:moveTo>
                  <a:lnTo>
                    <a:pt x="103" y="155"/>
                  </a:lnTo>
                  <a:cubicBezTo>
                    <a:pt x="85" y="155"/>
                    <a:pt x="85" y="155"/>
                    <a:pt x="85" y="155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76" y="152"/>
                    <a:pt x="63" y="158"/>
                    <a:pt x="49" y="158"/>
                  </a:cubicBezTo>
                  <a:cubicBezTo>
                    <a:pt x="20" y="158"/>
                    <a:pt x="0" y="136"/>
                    <a:pt x="0" y="99"/>
                  </a:cubicBezTo>
                  <a:cubicBezTo>
                    <a:pt x="0" y="62"/>
                    <a:pt x="20" y="39"/>
                    <a:pt x="49" y="39"/>
                  </a:cubicBezTo>
                  <a:cubicBezTo>
                    <a:pt x="64" y="39"/>
                    <a:pt x="76" y="45"/>
                    <a:pt x="85" y="57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5"/>
                  </a:lnTo>
                  <a:close/>
                  <a:moveTo>
                    <a:pt x="52" y="56"/>
                  </a:moveTo>
                  <a:lnTo>
                    <a:pt x="52" y="56"/>
                  </a:lnTo>
                  <a:cubicBezTo>
                    <a:pt x="32" y="56"/>
                    <a:pt x="20" y="71"/>
                    <a:pt x="20" y="100"/>
                  </a:cubicBezTo>
                  <a:cubicBezTo>
                    <a:pt x="20" y="125"/>
                    <a:pt x="32" y="141"/>
                    <a:pt x="53" y="141"/>
                  </a:cubicBezTo>
                  <a:cubicBezTo>
                    <a:pt x="74" y="141"/>
                    <a:pt x="85" y="126"/>
                    <a:pt x="85" y="98"/>
                  </a:cubicBezTo>
                  <a:cubicBezTo>
                    <a:pt x="85" y="70"/>
                    <a:pt x="75" y="56"/>
                    <a:pt x="52" y="5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66" name="Group 1665"/>
          <p:cNvGrpSpPr/>
          <p:nvPr/>
        </p:nvGrpSpPr>
        <p:grpSpPr>
          <a:xfrm>
            <a:off x="535013" y="4246545"/>
            <a:ext cx="276048" cy="177858"/>
            <a:chOff x="535013" y="4246545"/>
            <a:chExt cx="276048" cy="177858"/>
          </a:xfrm>
        </p:grpSpPr>
        <p:sp>
          <p:nvSpPr>
            <p:cNvPr id="1667" name="Freeform 209"/>
            <p:cNvSpPr>
              <a:spLocks noChangeArrowheads="1"/>
            </p:cNvSpPr>
            <p:nvPr/>
          </p:nvSpPr>
          <p:spPr bwMode="auto">
            <a:xfrm>
              <a:off x="557245" y="4246545"/>
              <a:ext cx="57432" cy="68550"/>
            </a:xfrm>
            <a:custGeom>
              <a:avLst/>
              <a:gdLst>
                <a:gd name="T0" fmla="*/ 135 w 136"/>
                <a:gd name="T1" fmla="*/ 101 h 163"/>
                <a:gd name="T2" fmla="*/ 135 w 136"/>
                <a:gd name="T3" fmla="*/ 101 h 163"/>
                <a:gd name="T4" fmla="*/ 69 w 136"/>
                <a:gd name="T5" fmla="*/ 162 h 163"/>
                <a:gd name="T6" fmla="*/ 0 w 136"/>
                <a:gd name="T7" fmla="*/ 79 h 163"/>
                <a:gd name="T8" fmla="*/ 71 w 136"/>
                <a:gd name="T9" fmla="*/ 0 h 163"/>
                <a:gd name="T10" fmla="*/ 134 w 136"/>
                <a:gd name="T11" fmla="*/ 51 h 163"/>
                <a:gd name="T12" fmla="*/ 113 w 136"/>
                <a:gd name="T13" fmla="*/ 51 h 163"/>
                <a:gd name="T14" fmla="*/ 70 w 136"/>
                <a:gd name="T15" fmla="*/ 19 h 163"/>
                <a:gd name="T16" fmla="*/ 21 w 136"/>
                <a:gd name="T17" fmla="*/ 81 h 163"/>
                <a:gd name="T18" fmla="*/ 70 w 136"/>
                <a:gd name="T19" fmla="*/ 143 h 163"/>
                <a:gd name="T20" fmla="*/ 114 w 136"/>
                <a:gd name="T21" fmla="*/ 101 h 163"/>
                <a:gd name="T22" fmla="*/ 135 w 136"/>
                <a:gd name="T23" fmla="*/ 10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" h="163">
                  <a:moveTo>
                    <a:pt x="135" y="101"/>
                  </a:moveTo>
                  <a:lnTo>
                    <a:pt x="135" y="101"/>
                  </a:lnTo>
                  <a:cubicBezTo>
                    <a:pt x="133" y="138"/>
                    <a:pt x="107" y="162"/>
                    <a:pt x="69" y="162"/>
                  </a:cubicBezTo>
                  <a:cubicBezTo>
                    <a:pt x="26" y="162"/>
                    <a:pt x="0" y="132"/>
                    <a:pt x="0" y="79"/>
                  </a:cubicBezTo>
                  <a:cubicBezTo>
                    <a:pt x="0" y="31"/>
                    <a:pt x="27" y="0"/>
                    <a:pt x="71" y="0"/>
                  </a:cubicBezTo>
                  <a:cubicBezTo>
                    <a:pt x="107" y="0"/>
                    <a:pt x="129" y="20"/>
                    <a:pt x="134" y="51"/>
                  </a:cubicBezTo>
                  <a:cubicBezTo>
                    <a:pt x="113" y="51"/>
                    <a:pt x="113" y="51"/>
                    <a:pt x="113" y="51"/>
                  </a:cubicBezTo>
                  <a:cubicBezTo>
                    <a:pt x="109" y="30"/>
                    <a:pt x="94" y="19"/>
                    <a:pt x="70" y="19"/>
                  </a:cubicBezTo>
                  <a:cubicBezTo>
                    <a:pt x="40" y="19"/>
                    <a:pt x="21" y="41"/>
                    <a:pt x="21" y="81"/>
                  </a:cubicBezTo>
                  <a:cubicBezTo>
                    <a:pt x="21" y="120"/>
                    <a:pt x="41" y="143"/>
                    <a:pt x="70" y="143"/>
                  </a:cubicBezTo>
                  <a:cubicBezTo>
                    <a:pt x="95" y="143"/>
                    <a:pt x="113" y="127"/>
                    <a:pt x="114" y="101"/>
                  </a:cubicBezTo>
                  <a:lnTo>
                    <a:pt x="135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8" name="Freeform 210"/>
            <p:cNvSpPr>
              <a:spLocks noChangeArrowheads="1"/>
            </p:cNvSpPr>
            <p:nvPr/>
          </p:nvSpPr>
          <p:spPr bwMode="auto">
            <a:xfrm>
              <a:off x="622088" y="4248398"/>
              <a:ext cx="9264" cy="64843"/>
            </a:xfrm>
            <a:custGeom>
              <a:avLst/>
              <a:gdLst>
                <a:gd name="T0" fmla="*/ 0 w 21"/>
                <a:gd name="T1" fmla="*/ 0 h 155"/>
                <a:gd name="T2" fmla="*/ 20 w 21"/>
                <a:gd name="T3" fmla="*/ 0 h 155"/>
                <a:gd name="T4" fmla="*/ 20 w 21"/>
                <a:gd name="T5" fmla="*/ 154 h 155"/>
                <a:gd name="T6" fmla="*/ 0 w 21"/>
                <a:gd name="T7" fmla="*/ 154 h 155"/>
                <a:gd name="T8" fmla="*/ 0 w 21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55">
                  <a:moveTo>
                    <a:pt x="0" y="0"/>
                  </a:moveTo>
                  <a:lnTo>
                    <a:pt x="20" y="0"/>
                  </a:lnTo>
                  <a:lnTo>
                    <a:pt x="20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9" name="Freeform 211"/>
            <p:cNvSpPr>
              <a:spLocks noChangeArrowheads="1"/>
            </p:cNvSpPr>
            <p:nvPr/>
          </p:nvSpPr>
          <p:spPr bwMode="auto">
            <a:xfrm>
              <a:off x="640615" y="4265072"/>
              <a:ext cx="44464" cy="50023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60 h 120"/>
                <a:gd name="T6" fmla="*/ 54 w 108"/>
                <a:gd name="T7" fmla="*/ 119 h 120"/>
                <a:gd name="T8" fmla="*/ 0 w 108"/>
                <a:gd name="T9" fmla="*/ 60 h 120"/>
                <a:gd name="T10" fmla="*/ 53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8 w 108"/>
                <a:gd name="T17" fmla="*/ 60 h 120"/>
                <a:gd name="T18" fmla="*/ 54 w 108"/>
                <a:gd name="T19" fmla="*/ 17 h 120"/>
                <a:gd name="T20" fmla="*/ 19 w 108"/>
                <a:gd name="T21" fmla="*/ 60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8" y="0"/>
                    <a:pt x="107" y="22"/>
                    <a:pt x="107" y="60"/>
                  </a:cubicBezTo>
                  <a:cubicBezTo>
                    <a:pt x="107" y="97"/>
                    <a:pt x="88" y="119"/>
                    <a:pt x="54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5" y="102"/>
                    <a:pt x="88" y="88"/>
                    <a:pt x="88" y="60"/>
                  </a:cubicBezTo>
                  <a:cubicBezTo>
                    <a:pt x="88" y="32"/>
                    <a:pt x="75" y="17"/>
                    <a:pt x="54" y="17"/>
                  </a:cubicBezTo>
                  <a:cubicBezTo>
                    <a:pt x="31" y="17"/>
                    <a:pt x="19" y="32"/>
                    <a:pt x="19" y="60"/>
                  </a:cubicBezTo>
                  <a:cubicBezTo>
                    <a:pt x="19" y="88"/>
                    <a:pt x="31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0" name="Freeform 212"/>
            <p:cNvSpPr>
              <a:spLocks noChangeArrowheads="1"/>
            </p:cNvSpPr>
            <p:nvPr/>
          </p:nvSpPr>
          <p:spPr bwMode="auto">
            <a:xfrm>
              <a:off x="694343" y="4266925"/>
              <a:ext cx="40759" cy="48170"/>
            </a:xfrm>
            <a:custGeom>
              <a:avLst/>
              <a:gdLst>
                <a:gd name="T0" fmla="*/ 20 w 95"/>
                <a:gd name="T1" fmla="*/ 67 h 114"/>
                <a:gd name="T2" fmla="*/ 20 w 95"/>
                <a:gd name="T3" fmla="*/ 67 h 114"/>
                <a:gd name="T4" fmla="*/ 42 w 95"/>
                <a:gd name="T5" fmla="*/ 96 h 114"/>
                <a:gd name="T6" fmla="*/ 75 w 95"/>
                <a:gd name="T7" fmla="*/ 59 h 114"/>
                <a:gd name="T8" fmla="*/ 75 w 95"/>
                <a:gd name="T9" fmla="*/ 0 h 114"/>
                <a:gd name="T10" fmla="*/ 94 w 95"/>
                <a:gd name="T11" fmla="*/ 0 h 114"/>
                <a:gd name="T12" fmla="*/ 94 w 95"/>
                <a:gd name="T13" fmla="*/ 111 h 114"/>
                <a:gd name="T14" fmla="*/ 76 w 95"/>
                <a:gd name="T15" fmla="*/ 111 h 114"/>
                <a:gd name="T16" fmla="*/ 76 w 95"/>
                <a:gd name="T17" fmla="*/ 94 h 114"/>
                <a:gd name="T18" fmla="*/ 39 w 95"/>
                <a:gd name="T19" fmla="*/ 113 h 114"/>
                <a:gd name="T20" fmla="*/ 6 w 95"/>
                <a:gd name="T21" fmla="*/ 99 h 114"/>
                <a:gd name="T22" fmla="*/ 0 w 95"/>
                <a:gd name="T23" fmla="*/ 71 h 114"/>
                <a:gd name="T24" fmla="*/ 0 w 95"/>
                <a:gd name="T25" fmla="*/ 66 h 114"/>
                <a:gd name="T26" fmla="*/ 0 w 95"/>
                <a:gd name="T27" fmla="*/ 0 h 114"/>
                <a:gd name="T28" fmla="*/ 20 w 95"/>
                <a:gd name="T29" fmla="*/ 0 h 114"/>
                <a:gd name="T30" fmla="*/ 20 w 95"/>
                <a:gd name="T31" fmla="*/ 67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4">
                  <a:moveTo>
                    <a:pt x="20" y="67"/>
                  </a:moveTo>
                  <a:lnTo>
                    <a:pt x="20" y="67"/>
                  </a:lnTo>
                  <a:cubicBezTo>
                    <a:pt x="20" y="88"/>
                    <a:pt x="24" y="96"/>
                    <a:pt x="42" y="96"/>
                  </a:cubicBezTo>
                  <a:cubicBezTo>
                    <a:pt x="64" y="96"/>
                    <a:pt x="75" y="84"/>
                    <a:pt x="75" y="59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1"/>
                    <a:pt x="94" y="111"/>
                    <a:pt x="94" y="111"/>
                  </a:cubicBezTo>
                  <a:cubicBezTo>
                    <a:pt x="76" y="111"/>
                    <a:pt x="76" y="111"/>
                    <a:pt x="76" y="111"/>
                  </a:cubicBezTo>
                  <a:cubicBezTo>
                    <a:pt x="76" y="94"/>
                    <a:pt x="76" y="94"/>
                    <a:pt x="76" y="94"/>
                  </a:cubicBezTo>
                  <a:cubicBezTo>
                    <a:pt x="68" y="107"/>
                    <a:pt x="55" y="113"/>
                    <a:pt x="39" y="113"/>
                  </a:cubicBezTo>
                  <a:cubicBezTo>
                    <a:pt x="23" y="113"/>
                    <a:pt x="12" y="108"/>
                    <a:pt x="6" y="99"/>
                  </a:cubicBezTo>
                  <a:cubicBezTo>
                    <a:pt x="1" y="91"/>
                    <a:pt x="0" y="83"/>
                    <a:pt x="0" y="71"/>
                  </a:cubicBezTo>
                  <a:cubicBezTo>
                    <a:pt x="0" y="69"/>
                    <a:pt x="0" y="68"/>
                    <a:pt x="0" y="6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lnTo>
                    <a:pt x="20" y="67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1" name="Freeform 213"/>
            <p:cNvSpPr>
              <a:spLocks noChangeArrowheads="1"/>
            </p:cNvSpPr>
            <p:nvPr/>
          </p:nvSpPr>
          <p:spPr bwMode="auto">
            <a:xfrm>
              <a:off x="742513" y="4248398"/>
              <a:ext cx="44464" cy="66696"/>
            </a:xfrm>
            <a:custGeom>
              <a:avLst/>
              <a:gdLst>
                <a:gd name="T0" fmla="*/ 103 w 104"/>
                <a:gd name="T1" fmla="*/ 154 h 158"/>
                <a:gd name="T2" fmla="*/ 103 w 104"/>
                <a:gd name="T3" fmla="*/ 154 h 158"/>
                <a:gd name="T4" fmla="*/ 85 w 104"/>
                <a:gd name="T5" fmla="*/ 154 h 158"/>
                <a:gd name="T6" fmla="*/ 85 w 104"/>
                <a:gd name="T7" fmla="*/ 139 h 158"/>
                <a:gd name="T8" fmla="*/ 49 w 104"/>
                <a:gd name="T9" fmla="*/ 157 h 158"/>
                <a:gd name="T10" fmla="*/ 0 w 104"/>
                <a:gd name="T11" fmla="*/ 99 h 158"/>
                <a:gd name="T12" fmla="*/ 49 w 104"/>
                <a:gd name="T13" fmla="*/ 38 h 158"/>
                <a:gd name="T14" fmla="*/ 85 w 104"/>
                <a:gd name="T15" fmla="*/ 56 h 158"/>
                <a:gd name="T16" fmla="*/ 85 w 104"/>
                <a:gd name="T17" fmla="*/ 0 h 158"/>
                <a:gd name="T18" fmla="*/ 103 w 104"/>
                <a:gd name="T19" fmla="*/ 0 h 158"/>
                <a:gd name="T20" fmla="*/ 103 w 104"/>
                <a:gd name="T21" fmla="*/ 154 h 158"/>
                <a:gd name="T22" fmla="*/ 52 w 104"/>
                <a:gd name="T23" fmla="*/ 55 h 158"/>
                <a:gd name="T24" fmla="*/ 52 w 104"/>
                <a:gd name="T25" fmla="*/ 55 h 158"/>
                <a:gd name="T26" fmla="*/ 20 w 104"/>
                <a:gd name="T27" fmla="*/ 100 h 158"/>
                <a:gd name="T28" fmla="*/ 53 w 104"/>
                <a:gd name="T29" fmla="*/ 140 h 158"/>
                <a:gd name="T30" fmla="*/ 85 w 104"/>
                <a:gd name="T31" fmla="*/ 97 h 158"/>
                <a:gd name="T32" fmla="*/ 52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4"/>
                  </a:moveTo>
                  <a:lnTo>
                    <a:pt x="103" y="154"/>
                  </a:lnTo>
                  <a:cubicBezTo>
                    <a:pt x="85" y="154"/>
                    <a:pt x="85" y="154"/>
                    <a:pt x="85" y="154"/>
                  </a:cubicBezTo>
                  <a:cubicBezTo>
                    <a:pt x="85" y="139"/>
                    <a:pt x="85" y="139"/>
                    <a:pt x="85" y="139"/>
                  </a:cubicBezTo>
                  <a:cubicBezTo>
                    <a:pt x="76" y="152"/>
                    <a:pt x="63" y="157"/>
                    <a:pt x="49" y="157"/>
                  </a:cubicBezTo>
                  <a:cubicBezTo>
                    <a:pt x="20" y="157"/>
                    <a:pt x="0" y="135"/>
                    <a:pt x="0" y="99"/>
                  </a:cubicBezTo>
                  <a:cubicBezTo>
                    <a:pt x="0" y="61"/>
                    <a:pt x="20" y="38"/>
                    <a:pt x="49" y="38"/>
                  </a:cubicBezTo>
                  <a:cubicBezTo>
                    <a:pt x="64" y="38"/>
                    <a:pt x="76" y="45"/>
                    <a:pt x="85" y="56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4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2" y="55"/>
                    <a:pt x="20" y="71"/>
                    <a:pt x="20" y="100"/>
                  </a:cubicBezTo>
                  <a:cubicBezTo>
                    <a:pt x="20" y="125"/>
                    <a:pt x="32" y="140"/>
                    <a:pt x="53" y="140"/>
                  </a:cubicBezTo>
                  <a:cubicBezTo>
                    <a:pt x="74" y="140"/>
                    <a:pt x="85" y="126"/>
                    <a:pt x="85" y="97"/>
                  </a:cubicBezTo>
                  <a:cubicBezTo>
                    <a:pt x="85" y="70"/>
                    <a:pt x="75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2" name="Freeform 214"/>
            <p:cNvSpPr>
              <a:spLocks noChangeArrowheads="1"/>
            </p:cNvSpPr>
            <p:nvPr/>
          </p:nvSpPr>
          <p:spPr bwMode="auto">
            <a:xfrm>
              <a:off x="535013" y="4355854"/>
              <a:ext cx="50022" cy="68549"/>
            </a:xfrm>
            <a:custGeom>
              <a:avLst/>
              <a:gdLst>
                <a:gd name="T0" fmla="*/ 20 w 120"/>
                <a:gd name="T1" fmla="*/ 106 h 162"/>
                <a:gd name="T2" fmla="*/ 20 w 120"/>
                <a:gd name="T3" fmla="*/ 106 h 162"/>
                <a:gd name="T4" fmla="*/ 60 w 120"/>
                <a:gd name="T5" fmla="*/ 144 h 162"/>
                <a:gd name="T6" fmla="*/ 98 w 120"/>
                <a:gd name="T7" fmla="*/ 115 h 162"/>
                <a:gd name="T8" fmla="*/ 57 w 120"/>
                <a:gd name="T9" fmla="*/ 87 h 162"/>
                <a:gd name="T10" fmla="*/ 4 w 120"/>
                <a:gd name="T11" fmla="*/ 45 h 162"/>
                <a:gd name="T12" fmla="*/ 60 w 120"/>
                <a:gd name="T13" fmla="*/ 0 h 162"/>
                <a:gd name="T14" fmla="*/ 115 w 120"/>
                <a:gd name="T15" fmla="*/ 49 h 162"/>
                <a:gd name="T16" fmla="*/ 95 w 120"/>
                <a:gd name="T17" fmla="*/ 49 h 162"/>
                <a:gd name="T18" fmla="*/ 59 w 120"/>
                <a:gd name="T19" fmla="*/ 17 h 162"/>
                <a:gd name="T20" fmla="*/ 24 w 120"/>
                <a:gd name="T21" fmla="*/ 42 h 162"/>
                <a:gd name="T22" fmla="*/ 71 w 120"/>
                <a:gd name="T23" fmla="*/ 70 h 162"/>
                <a:gd name="T24" fmla="*/ 106 w 120"/>
                <a:gd name="T25" fmla="*/ 83 h 162"/>
                <a:gd name="T26" fmla="*/ 119 w 120"/>
                <a:gd name="T27" fmla="*/ 112 h 162"/>
                <a:gd name="T28" fmla="*/ 60 w 120"/>
                <a:gd name="T29" fmla="*/ 161 h 162"/>
                <a:gd name="T30" fmla="*/ 0 w 120"/>
                <a:gd name="T31" fmla="*/ 106 h 162"/>
                <a:gd name="T32" fmla="*/ 20 w 120"/>
                <a:gd name="T33" fmla="*/ 106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0" h="162">
                  <a:moveTo>
                    <a:pt x="20" y="106"/>
                  </a:moveTo>
                  <a:lnTo>
                    <a:pt x="20" y="106"/>
                  </a:lnTo>
                  <a:cubicBezTo>
                    <a:pt x="20" y="129"/>
                    <a:pt x="36" y="144"/>
                    <a:pt x="60" y="144"/>
                  </a:cubicBezTo>
                  <a:cubicBezTo>
                    <a:pt x="85" y="144"/>
                    <a:pt x="98" y="132"/>
                    <a:pt x="98" y="115"/>
                  </a:cubicBezTo>
                  <a:cubicBezTo>
                    <a:pt x="98" y="97"/>
                    <a:pt x="84" y="95"/>
                    <a:pt x="57" y="87"/>
                  </a:cubicBezTo>
                  <a:cubicBezTo>
                    <a:pt x="22" y="79"/>
                    <a:pt x="4" y="72"/>
                    <a:pt x="4" y="45"/>
                  </a:cubicBezTo>
                  <a:cubicBezTo>
                    <a:pt x="4" y="19"/>
                    <a:pt x="26" y="0"/>
                    <a:pt x="60" y="0"/>
                  </a:cubicBezTo>
                  <a:cubicBezTo>
                    <a:pt x="94" y="0"/>
                    <a:pt x="115" y="19"/>
                    <a:pt x="115" y="49"/>
                  </a:cubicBezTo>
                  <a:cubicBezTo>
                    <a:pt x="95" y="49"/>
                    <a:pt x="95" y="49"/>
                    <a:pt x="95" y="49"/>
                  </a:cubicBezTo>
                  <a:cubicBezTo>
                    <a:pt x="93" y="28"/>
                    <a:pt x="80" y="17"/>
                    <a:pt x="59" y="17"/>
                  </a:cubicBezTo>
                  <a:cubicBezTo>
                    <a:pt x="38" y="17"/>
                    <a:pt x="24" y="27"/>
                    <a:pt x="24" y="42"/>
                  </a:cubicBezTo>
                  <a:cubicBezTo>
                    <a:pt x="24" y="61"/>
                    <a:pt x="39" y="62"/>
                    <a:pt x="71" y="70"/>
                  </a:cubicBezTo>
                  <a:cubicBezTo>
                    <a:pt x="86" y="74"/>
                    <a:pt x="98" y="76"/>
                    <a:pt x="106" y="83"/>
                  </a:cubicBezTo>
                  <a:cubicBezTo>
                    <a:pt x="115" y="91"/>
                    <a:pt x="119" y="101"/>
                    <a:pt x="119" y="112"/>
                  </a:cubicBezTo>
                  <a:cubicBezTo>
                    <a:pt x="119" y="143"/>
                    <a:pt x="97" y="161"/>
                    <a:pt x="60" y="161"/>
                  </a:cubicBezTo>
                  <a:cubicBezTo>
                    <a:pt x="23" y="161"/>
                    <a:pt x="1" y="142"/>
                    <a:pt x="0" y="106"/>
                  </a:cubicBezTo>
                  <a:lnTo>
                    <a:pt x="20" y="10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3" name="Freeform 215"/>
            <p:cNvSpPr>
              <a:spLocks noChangeArrowheads="1"/>
            </p:cNvSpPr>
            <p:nvPr/>
          </p:nvSpPr>
          <p:spPr bwMode="auto">
            <a:xfrm>
              <a:off x="592445" y="4372527"/>
              <a:ext cx="42612" cy="50023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1 h 120"/>
                <a:gd name="T8" fmla="*/ 50 w 101"/>
                <a:gd name="T9" fmla="*/ 0 h 120"/>
                <a:gd name="T10" fmla="*/ 100 w 101"/>
                <a:gd name="T11" fmla="*/ 57 h 120"/>
                <a:gd name="T12" fmla="*/ 100 w 101"/>
                <a:gd name="T13" fmla="*/ 65 h 120"/>
                <a:gd name="T14" fmla="*/ 19 w 101"/>
                <a:gd name="T15" fmla="*/ 65 h 120"/>
                <a:gd name="T16" fmla="*/ 52 w 101"/>
                <a:gd name="T17" fmla="*/ 102 h 120"/>
                <a:gd name="T18" fmla="*/ 80 w 101"/>
                <a:gd name="T19" fmla="*/ 79 h 120"/>
                <a:gd name="T20" fmla="*/ 99 w 101"/>
                <a:gd name="T21" fmla="*/ 79 h 120"/>
                <a:gd name="T22" fmla="*/ 80 w 101"/>
                <a:gd name="T23" fmla="*/ 50 h 120"/>
                <a:gd name="T24" fmla="*/ 80 w 101"/>
                <a:gd name="T25" fmla="*/ 50 h 120"/>
                <a:gd name="T26" fmla="*/ 51 w 101"/>
                <a:gd name="T27" fmla="*/ 16 h 120"/>
                <a:gd name="T28" fmla="*/ 19 w 101"/>
                <a:gd name="T29" fmla="*/ 50 h 120"/>
                <a:gd name="T30" fmla="*/ 80 w 101"/>
                <a:gd name="T31" fmla="*/ 5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4" y="104"/>
                    <a:pt x="76" y="119"/>
                    <a:pt x="50" y="119"/>
                  </a:cubicBezTo>
                  <a:cubicBezTo>
                    <a:pt x="18" y="119"/>
                    <a:pt x="0" y="96"/>
                    <a:pt x="0" y="61"/>
                  </a:cubicBezTo>
                  <a:cubicBezTo>
                    <a:pt x="0" y="21"/>
                    <a:pt x="18" y="0"/>
                    <a:pt x="50" y="0"/>
                  </a:cubicBezTo>
                  <a:cubicBezTo>
                    <a:pt x="82" y="0"/>
                    <a:pt x="100" y="20"/>
                    <a:pt x="100" y="57"/>
                  </a:cubicBezTo>
                  <a:cubicBezTo>
                    <a:pt x="100" y="59"/>
                    <a:pt x="100" y="62"/>
                    <a:pt x="100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88"/>
                    <a:pt x="32" y="102"/>
                    <a:pt x="52" y="102"/>
                  </a:cubicBezTo>
                  <a:cubicBezTo>
                    <a:pt x="66" y="102"/>
                    <a:pt x="77" y="93"/>
                    <a:pt x="80" y="79"/>
                  </a:cubicBezTo>
                  <a:lnTo>
                    <a:pt x="99" y="79"/>
                  </a:lnTo>
                  <a:close/>
                  <a:moveTo>
                    <a:pt x="80" y="50"/>
                  </a:moveTo>
                  <a:lnTo>
                    <a:pt x="80" y="50"/>
                  </a:lnTo>
                  <a:cubicBezTo>
                    <a:pt x="80" y="28"/>
                    <a:pt x="69" y="16"/>
                    <a:pt x="51" y="16"/>
                  </a:cubicBezTo>
                  <a:cubicBezTo>
                    <a:pt x="32" y="16"/>
                    <a:pt x="21" y="28"/>
                    <a:pt x="19" y="50"/>
                  </a:cubicBezTo>
                  <a:lnTo>
                    <a:pt x="80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4" name="Freeform 216"/>
            <p:cNvSpPr>
              <a:spLocks noChangeArrowheads="1"/>
            </p:cNvSpPr>
            <p:nvPr/>
          </p:nvSpPr>
          <p:spPr bwMode="auto">
            <a:xfrm>
              <a:off x="640615" y="4372527"/>
              <a:ext cx="40759" cy="50023"/>
            </a:xfrm>
            <a:custGeom>
              <a:avLst/>
              <a:gdLst>
                <a:gd name="T0" fmla="*/ 51 w 99"/>
                <a:gd name="T1" fmla="*/ 17 h 119"/>
                <a:gd name="T2" fmla="*/ 51 w 99"/>
                <a:gd name="T3" fmla="*/ 17 h 119"/>
                <a:gd name="T4" fmla="*/ 19 w 99"/>
                <a:gd name="T5" fmla="*/ 59 h 119"/>
                <a:gd name="T6" fmla="*/ 50 w 99"/>
                <a:gd name="T7" fmla="*/ 102 h 119"/>
                <a:gd name="T8" fmla="*/ 80 w 99"/>
                <a:gd name="T9" fmla="*/ 76 h 119"/>
                <a:gd name="T10" fmla="*/ 98 w 99"/>
                <a:gd name="T11" fmla="*/ 76 h 119"/>
                <a:gd name="T12" fmla="*/ 49 w 99"/>
                <a:gd name="T13" fmla="*/ 118 h 119"/>
                <a:gd name="T14" fmla="*/ 0 w 99"/>
                <a:gd name="T15" fmla="*/ 60 h 119"/>
                <a:gd name="T16" fmla="*/ 51 w 99"/>
                <a:gd name="T17" fmla="*/ 0 h 119"/>
                <a:gd name="T18" fmla="*/ 98 w 99"/>
                <a:gd name="T19" fmla="*/ 41 h 119"/>
                <a:gd name="T20" fmla="*/ 79 w 99"/>
                <a:gd name="T21" fmla="*/ 41 h 119"/>
                <a:gd name="T22" fmla="*/ 51 w 99"/>
                <a:gd name="T23" fmla="*/ 1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119">
                  <a:moveTo>
                    <a:pt x="51" y="17"/>
                  </a:moveTo>
                  <a:lnTo>
                    <a:pt x="51" y="17"/>
                  </a:lnTo>
                  <a:cubicBezTo>
                    <a:pt x="32" y="17"/>
                    <a:pt x="19" y="32"/>
                    <a:pt x="19" y="59"/>
                  </a:cubicBezTo>
                  <a:cubicBezTo>
                    <a:pt x="19" y="87"/>
                    <a:pt x="30" y="102"/>
                    <a:pt x="50" y="102"/>
                  </a:cubicBezTo>
                  <a:cubicBezTo>
                    <a:pt x="67" y="102"/>
                    <a:pt x="78" y="92"/>
                    <a:pt x="80" y="76"/>
                  </a:cubicBezTo>
                  <a:cubicBezTo>
                    <a:pt x="98" y="76"/>
                    <a:pt x="98" y="76"/>
                    <a:pt x="98" y="76"/>
                  </a:cubicBezTo>
                  <a:cubicBezTo>
                    <a:pt x="97" y="103"/>
                    <a:pt x="78" y="118"/>
                    <a:pt x="49" y="118"/>
                  </a:cubicBezTo>
                  <a:cubicBezTo>
                    <a:pt x="19" y="118"/>
                    <a:pt x="0" y="96"/>
                    <a:pt x="0" y="60"/>
                  </a:cubicBezTo>
                  <a:cubicBezTo>
                    <a:pt x="0" y="22"/>
                    <a:pt x="19" y="0"/>
                    <a:pt x="51" y="0"/>
                  </a:cubicBezTo>
                  <a:cubicBezTo>
                    <a:pt x="79" y="0"/>
                    <a:pt x="97" y="16"/>
                    <a:pt x="98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8" y="26"/>
                    <a:pt x="68" y="17"/>
                    <a:pt x="51" y="1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5" name="Freeform 217"/>
            <p:cNvSpPr>
              <a:spLocks noChangeArrowheads="1"/>
            </p:cNvSpPr>
            <p:nvPr/>
          </p:nvSpPr>
          <p:spPr bwMode="auto">
            <a:xfrm>
              <a:off x="690638" y="4374381"/>
              <a:ext cx="40759" cy="48170"/>
            </a:xfrm>
            <a:custGeom>
              <a:avLst/>
              <a:gdLst>
                <a:gd name="T0" fmla="*/ 20 w 95"/>
                <a:gd name="T1" fmla="*/ 68 h 115"/>
                <a:gd name="T2" fmla="*/ 20 w 95"/>
                <a:gd name="T3" fmla="*/ 68 h 115"/>
                <a:gd name="T4" fmla="*/ 42 w 95"/>
                <a:gd name="T5" fmla="*/ 98 h 115"/>
                <a:gd name="T6" fmla="*/ 75 w 95"/>
                <a:gd name="T7" fmla="*/ 60 h 115"/>
                <a:gd name="T8" fmla="*/ 75 w 95"/>
                <a:gd name="T9" fmla="*/ 0 h 115"/>
                <a:gd name="T10" fmla="*/ 94 w 95"/>
                <a:gd name="T11" fmla="*/ 0 h 115"/>
                <a:gd name="T12" fmla="*/ 94 w 95"/>
                <a:gd name="T13" fmla="*/ 111 h 115"/>
                <a:gd name="T14" fmla="*/ 76 w 95"/>
                <a:gd name="T15" fmla="*/ 111 h 115"/>
                <a:gd name="T16" fmla="*/ 76 w 95"/>
                <a:gd name="T17" fmla="*/ 94 h 115"/>
                <a:gd name="T18" fmla="*/ 38 w 95"/>
                <a:gd name="T19" fmla="*/ 114 h 115"/>
                <a:gd name="T20" fmla="*/ 5 w 95"/>
                <a:gd name="T21" fmla="*/ 99 h 115"/>
                <a:gd name="T22" fmla="*/ 0 w 95"/>
                <a:gd name="T23" fmla="*/ 72 h 115"/>
                <a:gd name="T24" fmla="*/ 0 w 95"/>
                <a:gd name="T25" fmla="*/ 66 h 115"/>
                <a:gd name="T26" fmla="*/ 0 w 95"/>
                <a:gd name="T27" fmla="*/ 0 h 115"/>
                <a:gd name="T28" fmla="*/ 20 w 95"/>
                <a:gd name="T29" fmla="*/ 0 h 115"/>
                <a:gd name="T30" fmla="*/ 20 w 95"/>
                <a:gd name="T31" fmla="*/ 6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20" y="68"/>
                  </a:moveTo>
                  <a:lnTo>
                    <a:pt x="20" y="68"/>
                  </a:lnTo>
                  <a:cubicBezTo>
                    <a:pt x="20" y="88"/>
                    <a:pt x="24" y="98"/>
                    <a:pt x="42" y="98"/>
                  </a:cubicBezTo>
                  <a:cubicBezTo>
                    <a:pt x="63" y="98"/>
                    <a:pt x="75" y="84"/>
                    <a:pt x="75" y="6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1"/>
                    <a:pt x="94" y="111"/>
                    <a:pt x="94" y="111"/>
                  </a:cubicBezTo>
                  <a:cubicBezTo>
                    <a:pt x="76" y="111"/>
                    <a:pt x="76" y="111"/>
                    <a:pt x="76" y="111"/>
                  </a:cubicBezTo>
                  <a:cubicBezTo>
                    <a:pt x="76" y="94"/>
                    <a:pt x="76" y="94"/>
                    <a:pt x="76" y="94"/>
                  </a:cubicBezTo>
                  <a:cubicBezTo>
                    <a:pt x="68" y="107"/>
                    <a:pt x="56" y="114"/>
                    <a:pt x="38" y="114"/>
                  </a:cubicBezTo>
                  <a:cubicBezTo>
                    <a:pt x="23" y="114"/>
                    <a:pt x="11" y="108"/>
                    <a:pt x="5" y="99"/>
                  </a:cubicBezTo>
                  <a:cubicBezTo>
                    <a:pt x="1" y="91"/>
                    <a:pt x="0" y="83"/>
                    <a:pt x="0" y="72"/>
                  </a:cubicBezTo>
                  <a:cubicBezTo>
                    <a:pt x="0" y="71"/>
                    <a:pt x="0" y="68"/>
                    <a:pt x="0" y="6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lnTo>
                    <a:pt x="20" y="6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6" name="Freeform 218"/>
            <p:cNvSpPr>
              <a:spLocks noChangeArrowheads="1"/>
            </p:cNvSpPr>
            <p:nvPr/>
          </p:nvSpPr>
          <p:spPr bwMode="auto">
            <a:xfrm>
              <a:off x="742513" y="4374381"/>
              <a:ext cx="22232" cy="48170"/>
            </a:xfrm>
            <a:custGeom>
              <a:avLst/>
              <a:gdLst>
                <a:gd name="T0" fmla="*/ 0 w 55"/>
                <a:gd name="T1" fmla="*/ 2 h 114"/>
                <a:gd name="T2" fmla="*/ 0 w 55"/>
                <a:gd name="T3" fmla="*/ 2 h 114"/>
                <a:gd name="T4" fmla="*/ 17 w 55"/>
                <a:gd name="T5" fmla="*/ 2 h 114"/>
                <a:gd name="T6" fmla="*/ 17 w 55"/>
                <a:gd name="T7" fmla="*/ 22 h 114"/>
                <a:gd name="T8" fmla="*/ 49 w 55"/>
                <a:gd name="T9" fmla="*/ 0 h 114"/>
                <a:gd name="T10" fmla="*/ 54 w 55"/>
                <a:gd name="T11" fmla="*/ 0 h 114"/>
                <a:gd name="T12" fmla="*/ 54 w 55"/>
                <a:gd name="T13" fmla="*/ 19 h 114"/>
                <a:gd name="T14" fmla="*/ 49 w 55"/>
                <a:gd name="T15" fmla="*/ 19 h 114"/>
                <a:gd name="T16" fmla="*/ 19 w 55"/>
                <a:gd name="T17" fmla="*/ 51 h 114"/>
                <a:gd name="T18" fmla="*/ 19 w 55"/>
                <a:gd name="T19" fmla="*/ 113 h 114"/>
                <a:gd name="T20" fmla="*/ 0 w 55"/>
                <a:gd name="T21" fmla="*/ 113 h 114"/>
                <a:gd name="T22" fmla="*/ 0 w 55"/>
                <a:gd name="T23" fmla="*/ 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4">
                  <a:moveTo>
                    <a:pt x="0" y="2"/>
                  </a:moveTo>
                  <a:lnTo>
                    <a:pt x="0" y="2"/>
                  </a:lnTo>
                  <a:cubicBezTo>
                    <a:pt x="17" y="2"/>
                    <a:pt x="17" y="2"/>
                    <a:pt x="17" y="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0" y="0"/>
                    <a:pt x="52" y="0"/>
                    <a:pt x="54" y="0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2" y="19"/>
                    <a:pt x="51" y="19"/>
                    <a:pt x="49" y="19"/>
                  </a:cubicBezTo>
                  <a:cubicBezTo>
                    <a:pt x="29" y="19"/>
                    <a:pt x="19" y="30"/>
                    <a:pt x="19" y="51"/>
                  </a:cubicBezTo>
                  <a:cubicBezTo>
                    <a:pt x="19" y="113"/>
                    <a:pt x="19" y="113"/>
                    <a:pt x="19" y="113"/>
                  </a:cubicBezTo>
                  <a:cubicBezTo>
                    <a:pt x="0" y="113"/>
                    <a:pt x="0" y="113"/>
                    <a:pt x="0" y="113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7" name="Freeform 219"/>
            <p:cNvSpPr>
              <a:spLocks noChangeArrowheads="1"/>
            </p:cNvSpPr>
            <p:nvPr/>
          </p:nvSpPr>
          <p:spPr bwMode="auto">
            <a:xfrm>
              <a:off x="768450" y="4372527"/>
              <a:ext cx="42611" cy="50023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1 h 120"/>
                <a:gd name="T8" fmla="*/ 50 w 101"/>
                <a:gd name="T9" fmla="*/ 0 h 120"/>
                <a:gd name="T10" fmla="*/ 100 w 101"/>
                <a:gd name="T11" fmla="*/ 57 h 120"/>
                <a:gd name="T12" fmla="*/ 100 w 101"/>
                <a:gd name="T13" fmla="*/ 65 h 120"/>
                <a:gd name="T14" fmla="*/ 20 w 101"/>
                <a:gd name="T15" fmla="*/ 65 h 120"/>
                <a:gd name="T16" fmla="*/ 51 w 101"/>
                <a:gd name="T17" fmla="*/ 102 h 120"/>
                <a:gd name="T18" fmla="*/ 81 w 101"/>
                <a:gd name="T19" fmla="*/ 79 h 120"/>
                <a:gd name="T20" fmla="*/ 99 w 101"/>
                <a:gd name="T21" fmla="*/ 79 h 120"/>
                <a:gd name="T22" fmla="*/ 81 w 101"/>
                <a:gd name="T23" fmla="*/ 50 h 120"/>
                <a:gd name="T24" fmla="*/ 81 w 101"/>
                <a:gd name="T25" fmla="*/ 50 h 120"/>
                <a:gd name="T26" fmla="*/ 50 w 101"/>
                <a:gd name="T27" fmla="*/ 16 h 120"/>
                <a:gd name="T28" fmla="*/ 20 w 101"/>
                <a:gd name="T29" fmla="*/ 50 h 120"/>
                <a:gd name="T30" fmla="*/ 81 w 101"/>
                <a:gd name="T31" fmla="*/ 5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19" y="119"/>
                    <a:pt x="0" y="96"/>
                    <a:pt x="0" y="61"/>
                  </a:cubicBezTo>
                  <a:cubicBezTo>
                    <a:pt x="0" y="21"/>
                    <a:pt x="19" y="0"/>
                    <a:pt x="50" y="0"/>
                  </a:cubicBezTo>
                  <a:cubicBezTo>
                    <a:pt x="82" y="0"/>
                    <a:pt x="100" y="20"/>
                    <a:pt x="100" y="57"/>
                  </a:cubicBezTo>
                  <a:cubicBezTo>
                    <a:pt x="100" y="59"/>
                    <a:pt x="100" y="62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8"/>
                    <a:pt x="32" y="102"/>
                    <a:pt x="51" y="102"/>
                  </a:cubicBezTo>
                  <a:cubicBezTo>
                    <a:pt x="67" y="102"/>
                    <a:pt x="77" y="93"/>
                    <a:pt x="81" y="79"/>
                  </a:cubicBezTo>
                  <a:lnTo>
                    <a:pt x="99" y="79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1" y="28"/>
                    <a:pt x="70" y="16"/>
                    <a:pt x="50" y="16"/>
                  </a:cubicBezTo>
                  <a:cubicBezTo>
                    <a:pt x="33" y="16"/>
                    <a:pt x="21" y="28"/>
                    <a:pt x="20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78" name="Group 1677"/>
          <p:cNvGrpSpPr/>
          <p:nvPr/>
        </p:nvGrpSpPr>
        <p:grpSpPr>
          <a:xfrm>
            <a:off x="1400213" y="2308643"/>
            <a:ext cx="279755" cy="194532"/>
            <a:chOff x="1400213" y="2308643"/>
            <a:chExt cx="279755" cy="194532"/>
          </a:xfrm>
        </p:grpSpPr>
        <p:sp>
          <p:nvSpPr>
            <p:cNvPr id="1679" name="Freeform 220"/>
            <p:cNvSpPr>
              <a:spLocks noChangeArrowheads="1"/>
            </p:cNvSpPr>
            <p:nvPr/>
          </p:nvSpPr>
          <p:spPr bwMode="auto">
            <a:xfrm>
              <a:off x="1422445" y="2308643"/>
              <a:ext cx="57434" cy="68550"/>
            </a:xfrm>
            <a:custGeom>
              <a:avLst/>
              <a:gdLst>
                <a:gd name="T0" fmla="*/ 134 w 135"/>
                <a:gd name="T1" fmla="*/ 101 h 163"/>
                <a:gd name="T2" fmla="*/ 134 w 135"/>
                <a:gd name="T3" fmla="*/ 101 h 163"/>
                <a:gd name="T4" fmla="*/ 70 w 135"/>
                <a:gd name="T5" fmla="*/ 162 h 163"/>
                <a:gd name="T6" fmla="*/ 0 w 135"/>
                <a:gd name="T7" fmla="*/ 79 h 163"/>
                <a:gd name="T8" fmla="*/ 72 w 135"/>
                <a:gd name="T9" fmla="*/ 0 h 163"/>
                <a:gd name="T10" fmla="*/ 133 w 135"/>
                <a:gd name="T11" fmla="*/ 50 h 163"/>
                <a:gd name="T12" fmla="*/ 112 w 135"/>
                <a:gd name="T13" fmla="*/ 50 h 163"/>
                <a:gd name="T14" fmla="*/ 71 w 135"/>
                <a:gd name="T15" fmla="*/ 19 h 163"/>
                <a:gd name="T16" fmla="*/ 22 w 135"/>
                <a:gd name="T17" fmla="*/ 81 h 163"/>
                <a:gd name="T18" fmla="*/ 71 w 135"/>
                <a:gd name="T19" fmla="*/ 144 h 163"/>
                <a:gd name="T20" fmla="*/ 114 w 135"/>
                <a:gd name="T21" fmla="*/ 101 h 163"/>
                <a:gd name="T22" fmla="*/ 134 w 135"/>
                <a:gd name="T23" fmla="*/ 10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3">
                  <a:moveTo>
                    <a:pt x="134" y="101"/>
                  </a:moveTo>
                  <a:lnTo>
                    <a:pt x="134" y="101"/>
                  </a:lnTo>
                  <a:cubicBezTo>
                    <a:pt x="132" y="138"/>
                    <a:pt x="107" y="162"/>
                    <a:pt x="70" y="162"/>
                  </a:cubicBezTo>
                  <a:cubicBezTo>
                    <a:pt x="27" y="162"/>
                    <a:pt x="0" y="131"/>
                    <a:pt x="0" y="79"/>
                  </a:cubicBezTo>
                  <a:cubicBezTo>
                    <a:pt x="0" y="30"/>
                    <a:pt x="28" y="0"/>
                    <a:pt x="72" y="0"/>
                  </a:cubicBezTo>
                  <a:cubicBezTo>
                    <a:pt x="106" y="0"/>
                    <a:pt x="130" y="20"/>
                    <a:pt x="133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09" y="30"/>
                    <a:pt x="94" y="19"/>
                    <a:pt x="71" y="19"/>
                  </a:cubicBezTo>
                  <a:cubicBezTo>
                    <a:pt x="39" y="19"/>
                    <a:pt x="22" y="42"/>
                    <a:pt x="22" y="81"/>
                  </a:cubicBezTo>
                  <a:cubicBezTo>
                    <a:pt x="22" y="120"/>
                    <a:pt x="41" y="144"/>
                    <a:pt x="71" y="144"/>
                  </a:cubicBezTo>
                  <a:cubicBezTo>
                    <a:pt x="96" y="144"/>
                    <a:pt x="113" y="127"/>
                    <a:pt x="114" y="101"/>
                  </a:cubicBezTo>
                  <a:lnTo>
                    <a:pt x="134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0" name="Freeform 221"/>
            <p:cNvSpPr>
              <a:spLocks noChangeArrowheads="1"/>
            </p:cNvSpPr>
            <p:nvPr/>
          </p:nvSpPr>
          <p:spPr bwMode="auto">
            <a:xfrm>
              <a:off x="1489142" y="2310496"/>
              <a:ext cx="9264" cy="64843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1" name="Freeform 222"/>
            <p:cNvSpPr>
              <a:spLocks noChangeArrowheads="1"/>
            </p:cNvSpPr>
            <p:nvPr/>
          </p:nvSpPr>
          <p:spPr bwMode="auto">
            <a:xfrm>
              <a:off x="1507668" y="2327170"/>
              <a:ext cx="44464" cy="50023"/>
            </a:xfrm>
            <a:custGeom>
              <a:avLst/>
              <a:gdLst>
                <a:gd name="T0" fmla="*/ 53 w 107"/>
                <a:gd name="T1" fmla="*/ 0 h 119"/>
                <a:gd name="T2" fmla="*/ 53 w 107"/>
                <a:gd name="T3" fmla="*/ 0 h 119"/>
                <a:gd name="T4" fmla="*/ 106 w 107"/>
                <a:gd name="T5" fmla="*/ 59 h 119"/>
                <a:gd name="T6" fmla="*/ 53 w 107"/>
                <a:gd name="T7" fmla="*/ 118 h 119"/>
                <a:gd name="T8" fmla="*/ 0 w 107"/>
                <a:gd name="T9" fmla="*/ 59 h 119"/>
                <a:gd name="T10" fmla="*/ 53 w 107"/>
                <a:gd name="T11" fmla="*/ 0 h 119"/>
                <a:gd name="T12" fmla="*/ 53 w 107"/>
                <a:gd name="T13" fmla="*/ 102 h 119"/>
                <a:gd name="T14" fmla="*/ 53 w 107"/>
                <a:gd name="T15" fmla="*/ 102 h 119"/>
                <a:gd name="T16" fmla="*/ 87 w 107"/>
                <a:gd name="T17" fmla="*/ 59 h 119"/>
                <a:gd name="T18" fmla="*/ 53 w 107"/>
                <a:gd name="T19" fmla="*/ 16 h 119"/>
                <a:gd name="T20" fmla="*/ 18 w 107"/>
                <a:gd name="T21" fmla="*/ 59 h 119"/>
                <a:gd name="T22" fmla="*/ 53 w 107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19">
                  <a:moveTo>
                    <a:pt x="53" y="0"/>
                  </a:moveTo>
                  <a:lnTo>
                    <a:pt x="53" y="0"/>
                  </a:lnTo>
                  <a:cubicBezTo>
                    <a:pt x="86" y="0"/>
                    <a:pt x="106" y="21"/>
                    <a:pt x="106" y="59"/>
                  </a:cubicBezTo>
                  <a:cubicBezTo>
                    <a:pt x="106" y="97"/>
                    <a:pt x="86" y="118"/>
                    <a:pt x="53" y="118"/>
                  </a:cubicBezTo>
                  <a:cubicBezTo>
                    <a:pt x="20" y="118"/>
                    <a:pt x="0" y="97"/>
                    <a:pt x="0" y="59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6"/>
                    <a:pt x="87" y="59"/>
                  </a:cubicBezTo>
                  <a:cubicBezTo>
                    <a:pt x="87" y="31"/>
                    <a:pt x="75" y="16"/>
                    <a:pt x="53" y="16"/>
                  </a:cubicBezTo>
                  <a:cubicBezTo>
                    <a:pt x="31" y="16"/>
                    <a:pt x="18" y="31"/>
                    <a:pt x="18" y="59"/>
                  </a:cubicBezTo>
                  <a:cubicBezTo>
                    <a:pt x="18" y="86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2" name="Freeform 223"/>
            <p:cNvSpPr>
              <a:spLocks noChangeArrowheads="1"/>
            </p:cNvSpPr>
            <p:nvPr/>
          </p:nvSpPr>
          <p:spPr bwMode="auto">
            <a:xfrm>
              <a:off x="1561397" y="2329023"/>
              <a:ext cx="40759" cy="48170"/>
            </a:xfrm>
            <a:custGeom>
              <a:avLst/>
              <a:gdLst>
                <a:gd name="T0" fmla="*/ 19 w 95"/>
                <a:gd name="T1" fmla="*/ 69 h 115"/>
                <a:gd name="T2" fmla="*/ 19 w 95"/>
                <a:gd name="T3" fmla="*/ 69 h 115"/>
                <a:gd name="T4" fmla="*/ 41 w 95"/>
                <a:gd name="T5" fmla="*/ 98 h 115"/>
                <a:gd name="T6" fmla="*/ 75 w 95"/>
                <a:gd name="T7" fmla="*/ 60 h 115"/>
                <a:gd name="T8" fmla="*/ 75 w 95"/>
                <a:gd name="T9" fmla="*/ 0 h 115"/>
                <a:gd name="T10" fmla="*/ 94 w 95"/>
                <a:gd name="T11" fmla="*/ 0 h 115"/>
                <a:gd name="T12" fmla="*/ 94 w 95"/>
                <a:gd name="T13" fmla="*/ 111 h 115"/>
                <a:gd name="T14" fmla="*/ 75 w 95"/>
                <a:gd name="T15" fmla="*/ 111 h 115"/>
                <a:gd name="T16" fmla="*/ 75 w 95"/>
                <a:gd name="T17" fmla="*/ 95 h 115"/>
                <a:gd name="T18" fmla="*/ 38 w 95"/>
                <a:gd name="T19" fmla="*/ 114 h 115"/>
                <a:gd name="T20" fmla="*/ 5 w 95"/>
                <a:gd name="T21" fmla="*/ 100 h 115"/>
                <a:gd name="T22" fmla="*/ 0 w 95"/>
                <a:gd name="T23" fmla="*/ 73 h 115"/>
                <a:gd name="T24" fmla="*/ 0 w 95"/>
                <a:gd name="T25" fmla="*/ 67 h 115"/>
                <a:gd name="T26" fmla="*/ 0 w 95"/>
                <a:gd name="T27" fmla="*/ 0 h 115"/>
                <a:gd name="T28" fmla="*/ 19 w 95"/>
                <a:gd name="T29" fmla="*/ 0 h 115"/>
                <a:gd name="T30" fmla="*/ 19 w 95"/>
                <a:gd name="T31" fmla="*/ 6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19" y="69"/>
                  </a:moveTo>
                  <a:lnTo>
                    <a:pt x="19" y="69"/>
                  </a:lnTo>
                  <a:cubicBezTo>
                    <a:pt x="19" y="88"/>
                    <a:pt x="24" y="98"/>
                    <a:pt x="41" y="98"/>
                  </a:cubicBezTo>
                  <a:cubicBezTo>
                    <a:pt x="63" y="98"/>
                    <a:pt x="75" y="85"/>
                    <a:pt x="75" y="6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1"/>
                    <a:pt x="94" y="111"/>
                    <a:pt x="94" y="111"/>
                  </a:cubicBezTo>
                  <a:cubicBezTo>
                    <a:pt x="75" y="111"/>
                    <a:pt x="75" y="111"/>
                    <a:pt x="75" y="111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67" y="108"/>
                    <a:pt x="55" y="114"/>
                    <a:pt x="38" y="114"/>
                  </a:cubicBezTo>
                  <a:cubicBezTo>
                    <a:pt x="23" y="114"/>
                    <a:pt x="10" y="109"/>
                    <a:pt x="5" y="100"/>
                  </a:cubicBezTo>
                  <a:cubicBezTo>
                    <a:pt x="0" y="92"/>
                    <a:pt x="0" y="83"/>
                    <a:pt x="0" y="73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3" name="Freeform 224"/>
            <p:cNvSpPr>
              <a:spLocks noChangeArrowheads="1"/>
            </p:cNvSpPr>
            <p:nvPr/>
          </p:nvSpPr>
          <p:spPr bwMode="auto">
            <a:xfrm>
              <a:off x="1609566" y="2310496"/>
              <a:ext cx="44464" cy="66696"/>
            </a:xfrm>
            <a:custGeom>
              <a:avLst/>
              <a:gdLst>
                <a:gd name="T0" fmla="*/ 104 w 105"/>
                <a:gd name="T1" fmla="*/ 153 h 158"/>
                <a:gd name="T2" fmla="*/ 104 w 105"/>
                <a:gd name="T3" fmla="*/ 153 h 158"/>
                <a:gd name="T4" fmla="*/ 85 w 105"/>
                <a:gd name="T5" fmla="*/ 153 h 158"/>
                <a:gd name="T6" fmla="*/ 85 w 105"/>
                <a:gd name="T7" fmla="*/ 140 h 158"/>
                <a:gd name="T8" fmla="*/ 49 w 105"/>
                <a:gd name="T9" fmla="*/ 157 h 158"/>
                <a:gd name="T10" fmla="*/ 0 w 105"/>
                <a:gd name="T11" fmla="*/ 98 h 158"/>
                <a:gd name="T12" fmla="*/ 49 w 105"/>
                <a:gd name="T13" fmla="*/ 39 h 158"/>
                <a:gd name="T14" fmla="*/ 85 w 105"/>
                <a:gd name="T15" fmla="*/ 55 h 158"/>
                <a:gd name="T16" fmla="*/ 85 w 105"/>
                <a:gd name="T17" fmla="*/ 0 h 158"/>
                <a:gd name="T18" fmla="*/ 104 w 105"/>
                <a:gd name="T19" fmla="*/ 0 h 158"/>
                <a:gd name="T20" fmla="*/ 104 w 105"/>
                <a:gd name="T21" fmla="*/ 153 h 158"/>
                <a:gd name="T22" fmla="*/ 52 w 105"/>
                <a:gd name="T23" fmla="*/ 55 h 158"/>
                <a:gd name="T24" fmla="*/ 52 w 105"/>
                <a:gd name="T25" fmla="*/ 55 h 158"/>
                <a:gd name="T26" fmla="*/ 19 w 105"/>
                <a:gd name="T27" fmla="*/ 99 h 158"/>
                <a:gd name="T28" fmla="*/ 52 w 105"/>
                <a:gd name="T29" fmla="*/ 141 h 158"/>
                <a:gd name="T30" fmla="*/ 86 w 105"/>
                <a:gd name="T31" fmla="*/ 97 h 158"/>
                <a:gd name="T32" fmla="*/ 52 w 105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8">
                  <a:moveTo>
                    <a:pt x="104" y="153"/>
                  </a:moveTo>
                  <a:lnTo>
                    <a:pt x="104" y="153"/>
                  </a:lnTo>
                  <a:cubicBezTo>
                    <a:pt x="85" y="153"/>
                    <a:pt x="85" y="153"/>
                    <a:pt x="85" y="153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75" y="151"/>
                    <a:pt x="64" y="157"/>
                    <a:pt x="49" y="157"/>
                  </a:cubicBezTo>
                  <a:cubicBezTo>
                    <a:pt x="19" y="157"/>
                    <a:pt x="0" y="134"/>
                    <a:pt x="0" y="98"/>
                  </a:cubicBezTo>
                  <a:cubicBezTo>
                    <a:pt x="0" y="61"/>
                    <a:pt x="20" y="39"/>
                    <a:pt x="49" y="39"/>
                  </a:cubicBezTo>
                  <a:cubicBezTo>
                    <a:pt x="65" y="39"/>
                    <a:pt x="76" y="44"/>
                    <a:pt x="85" y="55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4" y="0"/>
                    <a:pt x="104" y="0"/>
                    <a:pt x="104" y="0"/>
                  </a:cubicBezTo>
                  <a:lnTo>
                    <a:pt x="104" y="153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2" y="55"/>
                    <a:pt x="19" y="71"/>
                    <a:pt x="19" y="99"/>
                  </a:cubicBezTo>
                  <a:cubicBezTo>
                    <a:pt x="19" y="125"/>
                    <a:pt x="33" y="141"/>
                    <a:pt x="52" y="141"/>
                  </a:cubicBezTo>
                  <a:cubicBezTo>
                    <a:pt x="73" y="141"/>
                    <a:pt x="86" y="125"/>
                    <a:pt x="86" y="97"/>
                  </a:cubicBezTo>
                  <a:cubicBezTo>
                    <a:pt x="86" y="69"/>
                    <a:pt x="74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4" name="Freeform 225"/>
            <p:cNvSpPr>
              <a:spLocks noChangeArrowheads="1"/>
            </p:cNvSpPr>
            <p:nvPr/>
          </p:nvSpPr>
          <p:spPr bwMode="auto">
            <a:xfrm>
              <a:off x="1400213" y="2417952"/>
              <a:ext cx="50023" cy="66696"/>
            </a:xfrm>
            <a:custGeom>
              <a:avLst/>
              <a:gdLst>
                <a:gd name="T0" fmla="*/ 0 w 120"/>
                <a:gd name="T1" fmla="*/ 0 h 159"/>
                <a:gd name="T2" fmla="*/ 0 w 120"/>
                <a:gd name="T3" fmla="*/ 0 h 159"/>
                <a:gd name="T4" fmla="*/ 21 w 120"/>
                <a:gd name="T5" fmla="*/ 0 h 159"/>
                <a:gd name="T6" fmla="*/ 21 w 120"/>
                <a:gd name="T7" fmla="*/ 96 h 159"/>
                <a:gd name="T8" fmla="*/ 59 w 120"/>
                <a:gd name="T9" fmla="*/ 139 h 159"/>
                <a:gd name="T10" fmla="*/ 99 w 120"/>
                <a:gd name="T11" fmla="*/ 96 h 159"/>
                <a:gd name="T12" fmla="*/ 99 w 120"/>
                <a:gd name="T13" fmla="*/ 0 h 159"/>
                <a:gd name="T14" fmla="*/ 119 w 120"/>
                <a:gd name="T15" fmla="*/ 0 h 159"/>
                <a:gd name="T16" fmla="*/ 119 w 120"/>
                <a:gd name="T17" fmla="*/ 96 h 159"/>
                <a:gd name="T18" fmla="*/ 57 w 120"/>
                <a:gd name="T19" fmla="*/ 158 h 159"/>
                <a:gd name="T20" fmla="*/ 0 w 120"/>
                <a:gd name="T21" fmla="*/ 96 h 159"/>
                <a:gd name="T22" fmla="*/ 0 w 120"/>
                <a:gd name="T23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0" h="159">
                  <a:moveTo>
                    <a:pt x="0" y="0"/>
                  </a:moveTo>
                  <a:lnTo>
                    <a:pt x="0" y="0"/>
                  </a:lnTo>
                  <a:cubicBezTo>
                    <a:pt x="21" y="0"/>
                    <a:pt x="21" y="0"/>
                    <a:pt x="21" y="0"/>
                  </a:cubicBezTo>
                  <a:cubicBezTo>
                    <a:pt x="21" y="96"/>
                    <a:pt x="21" y="96"/>
                    <a:pt x="21" y="96"/>
                  </a:cubicBezTo>
                  <a:cubicBezTo>
                    <a:pt x="21" y="124"/>
                    <a:pt x="33" y="139"/>
                    <a:pt x="59" y="139"/>
                  </a:cubicBezTo>
                  <a:cubicBezTo>
                    <a:pt x="86" y="139"/>
                    <a:pt x="99" y="124"/>
                    <a:pt x="99" y="96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96"/>
                    <a:pt x="119" y="96"/>
                    <a:pt x="119" y="96"/>
                  </a:cubicBezTo>
                  <a:cubicBezTo>
                    <a:pt x="119" y="137"/>
                    <a:pt x="99" y="158"/>
                    <a:pt x="57" y="158"/>
                  </a:cubicBezTo>
                  <a:cubicBezTo>
                    <a:pt x="18" y="158"/>
                    <a:pt x="0" y="138"/>
                    <a:pt x="0" y="96"/>
                  </a:cubicBez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5" name="Freeform 226"/>
            <p:cNvSpPr>
              <a:spLocks noChangeArrowheads="1"/>
            </p:cNvSpPr>
            <p:nvPr/>
          </p:nvSpPr>
          <p:spPr bwMode="auto">
            <a:xfrm>
              <a:off x="1463204" y="2434625"/>
              <a:ext cx="44464" cy="68550"/>
            </a:xfrm>
            <a:custGeom>
              <a:avLst/>
              <a:gdLst>
                <a:gd name="T0" fmla="*/ 0 w 105"/>
                <a:gd name="T1" fmla="*/ 3 h 161"/>
                <a:gd name="T2" fmla="*/ 0 w 105"/>
                <a:gd name="T3" fmla="*/ 3 h 161"/>
                <a:gd name="T4" fmla="*/ 18 w 105"/>
                <a:gd name="T5" fmla="*/ 3 h 161"/>
                <a:gd name="T6" fmla="*/ 18 w 105"/>
                <a:gd name="T7" fmla="*/ 20 h 161"/>
                <a:gd name="T8" fmla="*/ 55 w 105"/>
                <a:gd name="T9" fmla="*/ 0 h 161"/>
                <a:gd name="T10" fmla="*/ 104 w 105"/>
                <a:gd name="T11" fmla="*/ 59 h 161"/>
                <a:gd name="T12" fmla="*/ 55 w 105"/>
                <a:gd name="T13" fmla="*/ 118 h 161"/>
                <a:gd name="T14" fmla="*/ 18 w 105"/>
                <a:gd name="T15" fmla="*/ 102 h 161"/>
                <a:gd name="T16" fmla="*/ 18 w 105"/>
                <a:gd name="T17" fmla="*/ 160 h 161"/>
                <a:gd name="T18" fmla="*/ 0 w 105"/>
                <a:gd name="T19" fmla="*/ 160 h 161"/>
                <a:gd name="T20" fmla="*/ 0 w 105"/>
                <a:gd name="T21" fmla="*/ 3 h 161"/>
                <a:gd name="T22" fmla="*/ 51 w 105"/>
                <a:gd name="T23" fmla="*/ 102 h 161"/>
                <a:gd name="T24" fmla="*/ 51 w 105"/>
                <a:gd name="T25" fmla="*/ 102 h 161"/>
                <a:gd name="T26" fmla="*/ 84 w 105"/>
                <a:gd name="T27" fmla="*/ 58 h 161"/>
                <a:gd name="T28" fmla="*/ 51 w 105"/>
                <a:gd name="T29" fmla="*/ 16 h 161"/>
                <a:gd name="T30" fmla="*/ 18 w 105"/>
                <a:gd name="T31" fmla="*/ 60 h 161"/>
                <a:gd name="T32" fmla="*/ 51 w 105"/>
                <a:gd name="T33" fmla="*/ 10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61">
                  <a:moveTo>
                    <a:pt x="0" y="3"/>
                  </a:moveTo>
                  <a:lnTo>
                    <a:pt x="0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8" y="6"/>
                    <a:pt x="39" y="0"/>
                    <a:pt x="55" y="0"/>
                  </a:cubicBezTo>
                  <a:cubicBezTo>
                    <a:pt x="84" y="0"/>
                    <a:pt x="104" y="23"/>
                    <a:pt x="104" y="59"/>
                  </a:cubicBezTo>
                  <a:cubicBezTo>
                    <a:pt x="104" y="96"/>
                    <a:pt x="84" y="118"/>
                    <a:pt x="55" y="118"/>
                  </a:cubicBezTo>
                  <a:cubicBezTo>
                    <a:pt x="39" y="118"/>
                    <a:pt x="28" y="113"/>
                    <a:pt x="18" y="102"/>
                  </a:cubicBezTo>
                  <a:cubicBezTo>
                    <a:pt x="18" y="160"/>
                    <a:pt x="18" y="160"/>
                    <a:pt x="18" y="160"/>
                  </a:cubicBezTo>
                  <a:cubicBezTo>
                    <a:pt x="0" y="160"/>
                    <a:pt x="0" y="160"/>
                    <a:pt x="0" y="160"/>
                  </a:cubicBezTo>
                  <a:lnTo>
                    <a:pt x="0" y="3"/>
                  </a:lnTo>
                  <a:close/>
                  <a:moveTo>
                    <a:pt x="51" y="102"/>
                  </a:moveTo>
                  <a:lnTo>
                    <a:pt x="51" y="102"/>
                  </a:lnTo>
                  <a:cubicBezTo>
                    <a:pt x="71" y="102"/>
                    <a:pt x="84" y="86"/>
                    <a:pt x="84" y="58"/>
                  </a:cubicBezTo>
                  <a:cubicBezTo>
                    <a:pt x="84" y="32"/>
                    <a:pt x="71" y="16"/>
                    <a:pt x="51" y="16"/>
                  </a:cubicBezTo>
                  <a:cubicBezTo>
                    <a:pt x="30" y="16"/>
                    <a:pt x="18" y="32"/>
                    <a:pt x="18" y="60"/>
                  </a:cubicBezTo>
                  <a:cubicBezTo>
                    <a:pt x="18" y="88"/>
                    <a:pt x="29" y="102"/>
                    <a:pt x="51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6" name="Freeform 227"/>
            <p:cNvSpPr>
              <a:spLocks noChangeArrowheads="1"/>
            </p:cNvSpPr>
            <p:nvPr/>
          </p:nvSpPr>
          <p:spPr bwMode="auto">
            <a:xfrm>
              <a:off x="1516932" y="2417952"/>
              <a:ext cx="7411" cy="64843"/>
            </a:xfrm>
            <a:custGeom>
              <a:avLst/>
              <a:gdLst>
                <a:gd name="T0" fmla="*/ 0 w 19"/>
                <a:gd name="T1" fmla="*/ 0 h 155"/>
                <a:gd name="T2" fmla="*/ 18 w 19"/>
                <a:gd name="T3" fmla="*/ 0 h 155"/>
                <a:gd name="T4" fmla="*/ 18 w 19"/>
                <a:gd name="T5" fmla="*/ 154 h 155"/>
                <a:gd name="T6" fmla="*/ 0 w 19"/>
                <a:gd name="T7" fmla="*/ 154 h 155"/>
                <a:gd name="T8" fmla="*/ 0 w 19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5">
                  <a:moveTo>
                    <a:pt x="0" y="0"/>
                  </a:moveTo>
                  <a:lnTo>
                    <a:pt x="18" y="0"/>
                  </a:lnTo>
                  <a:lnTo>
                    <a:pt x="18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7" name="Freeform 228"/>
            <p:cNvSpPr>
              <a:spLocks noChangeArrowheads="1"/>
            </p:cNvSpPr>
            <p:nvPr/>
          </p:nvSpPr>
          <p:spPr bwMode="auto">
            <a:xfrm>
              <a:off x="1533606" y="2434625"/>
              <a:ext cx="46318" cy="50023"/>
            </a:xfrm>
            <a:custGeom>
              <a:avLst/>
              <a:gdLst>
                <a:gd name="T0" fmla="*/ 53 w 109"/>
                <a:gd name="T1" fmla="*/ 0 h 119"/>
                <a:gd name="T2" fmla="*/ 53 w 109"/>
                <a:gd name="T3" fmla="*/ 0 h 119"/>
                <a:gd name="T4" fmla="*/ 108 w 109"/>
                <a:gd name="T5" fmla="*/ 59 h 119"/>
                <a:gd name="T6" fmla="*/ 53 w 109"/>
                <a:gd name="T7" fmla="*/ 118 h 119"/>
                <a:gd name="T8" fmla="*/ 0 w 109"/>
                <a:gd name="T9" fmla="*/ 59 h 119"/>
                <a:gd name="T10" fmla="*/ 53 w 109"/>
                <a:gd name="T11" fmla="*/ 0 h 119"/>
                <a:gd name="T12" fmla="*/ 53 w 109"/>
                <a:gd name="T13" fmla="*/ 102 h 119"/>
                <a:gd name="T14" fmla="*/ 53 w 109"/>
                <a:gd name="T15" fmla="*/ 102 h 119"/>
                <a:gd name="T16" fmla="*/ 88 w 109"/>
                <a:gd name="T17" fmla="*/ 59 h 119"/>
                <a:gd name="T18" fmla="*/ 53 w 109"/>
                <a:gd name="T19" fmla="*/ 16 h 119"/>
                <a:gd name="T20" fmla="*/ 19 w 109"/>
                <a:gd name="T21" fmla="*/ 59 h 119"/>
                <a:gd name="T22" fmla="*/ 53 w 109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19">
                  <a:moveTo>
                    <a:pt x="53" y="0"/>
                  </a:moveTo>
                  <a:lnTo>
                    <a:pt x="53" y="0"/>
                  </a:lnTo>
                  <a:cubicBezTo>
                    <a:pt x="88" y="0"/>
                    <a:pt x="108" y="22"/>
                    <a:pt x="108" y="59"/>
                  </a:cubicBezTo>
                  <a:cubicBezTo>
                    <a:pt x="108" y="97"/>
                    <a:pt x="88" y="118"/>
                    <a:pt x="53" y="118"/>
                  </a:cubicBezTo>
                  <a:cubicBezTo>
                    <a:pt x="20" y="118"/>
                    <a:pt x="0" y="97"/>
                    <a:pt x="0" y="59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7"/>
                    <a:pt x="88" y="59"/>
                  </a:cubicBezTo>
                  <a:cubicBezTo>
                    <a:pt x="88" y="31"/>
                    <a:pt x="75" y="16"/>
                    <a:pt x="53" y="16"/>
                  </a:cubicBezTo>
                  <a:cubicBezTo>
                    <a:pt x="32" y="16"/>
                    <a:pt x="19" y="31"/>
                    <a:pt x="19" y="59"/>
                  </a:cubicBezTo>
                  <a:cubicBezTo>
                    <a:pt x="19" y="87"/>
                    <a:pt x="32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8" name="Freeform 229"/>
            <p:cNvSpPr>
              <a:spLocks noChangeArrowheads="1"/>
            </p:cNvSpPr>
            <p:nvPr/>
          </p:nvSpPr>
          <p:spPr bwMode="auto">
            <a:xfrm>
              <a:off x="1585481" y="2434625"/>
              <a:ext cx="44464" cy="50023"/>
            </a:xfrm>
            <a:custGeom>
              <a:avLst/>
              <a:gdLst>
                <a:gd name="T0" fmla="*/ 37 w 106"/>
                <a:gd name="T1" fmla="*/ 118 h 119"/>
                <a:gd name="T2" fmla="*/ 37 w 106"/>
                <a:gd name="T3" fmla="*/ 118 h 119"/>
                <a:gd name="T4" fmla="*/ 0 w 106"/>
                <a:gd name="T5" fmla="*/ 85 h 119"/>
                <a:gd name="T6" fmla="*/ 39 w 106"/>
                <a:gd name="T7" fmla="*/ 50 h 119"/>
                <a:gd name="T8" fmla="*/ 69 w 106"/>
                <a:gd name="T9" fmla="*/ 46 h 119"/>
                <a:gd name="T10" fmla="*/ 74 w 106"/>
                <a:gd name="T11" fmla="*/ 33 h 119"/>
                <a:gd name="T12" fmla="*/ 49 w 106"/>
                <a:gd name="T13" fmla="*/ 16 h 119"/>
                <a:gd name="T14" fmla="*/ 23 w 106"/>
                <a:gd name="T15" fmla="*/ 37 h 119"/>
                <a:gd name="T16" fmla="*/ 5 w 106"/>
                <a:gd name="T17" fmla="*/ 37 h 119"/>
                <a:gd name="T18" fmla="*/ 5 w 106"/>
                <a:gd name="T19" fmla="*/ 36 h 119"/>
                <a:gd name="T20" fmla="*/ 50 w 106"/>
                <a:gd name="T21" fmla="*/ 0 h 119"/>
                <a:gd name="T22" fmla="*/ 94 w 106"/>
                <a:gd name="T23" fmla="*/ 34 h 119"/>
                <a:gd name="T24" fmla="*/ 94 w 106"/>
                <a:gd name="T25" fmla="*/ 90 h 119"/>
                <a:gd name="T26" fmla="*/ 101 w 106"/>
                <a:gd name="T27" fmla="*/ 102 h 119"/>
                <a:gd name="T28" fmla="*/ 105 w 106"/>
                <a:gd name="T29" fmla="*/ 101 h 119"/>
                <a:gd name="T30" fmla="*/ 105 w 106"/>
                <a:gd name="T31" fmla="*/ 115 h 119"/>
                <a:gd name="T32" fmla="*/ 95 w 106"/>
                <a:gd name="T33" fmla="*/ 117 h 119"/>
                <a:gd name="T34" fmla="*/ 76 w 106"/>
                <a:gd name="T35" fmla="*/ 101 h 119"/>
                <a:gd name="T36" fmla="*/ 76 w 106"/>
                <a:gd name="T37" fmla="*/ 100 h 119"/>
                <a:gd name="T38" fmla="*/ 37 w 106"/>
                <a:gd name="T39" fmla="*/ 118 h 119"/>
                <a:gd name="T40" fmla="*/ 39 w 106"/>
                <a:gd name="T41" fmla="*/ 66 h 119"/>
                <a:gd name="T42" fmla="*/ 39 w 106"/>
                <a:gd name="T43" fmla="*/ 66 h 119"/>
                <a:gd name="T44" fmla="*/ 20 w 106"/>
                <a:gd name="T45" fmla="*/ 85 h 119"/>
                <a:gd name="T46" fmla="*/ 40 w 106"/>
                <a:gd name="T47" fmla="*/ 102 h 119"/>
                <a:gd name="T48" fmla="*/ 74 w 106"/>
                <a:gd name="T49" fmla="*/ 75 h 119"/>
                <a:gd name="T50" fmla="*/ 74 w 106"/>
                <a:gd name="T51" fmla="*/ 58 h 119"/>
                <a:gd name="T52" fmla="*/ 39 w 106"/>
                <a:gd name="T53" fmla="*/ 6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19">
                  <a:moveTo>
                    <a:pt x="37" y="118"/>
                  </a:moveTo>
                  <a:lnTo>
                    <a:pt x="37" y="118"/>
                  </a:lnTo>
                  <a:cubicBezTo>
                    <a:pt x="14" y="118"/>
                    <a:pt x="0" y="106"/>
                    <a:pt x="0" y="85"/>
                  </a:cubicBezTo>
                  <a:cubicBezTo>
                    <a:pt x="0" y="64"/>
                    <a:pt x="13" y="53"/>
                    <a:pt x="39" y="50"/>
                  </a:cubicBezTo>
                  <a:cubicBezTo>
                    <a:pt x="54" y="48"/>
                    <a:pt x="65" y="48"/>
                    <a:pt x="69" y="46"/>
                  </a:cubicBezTo>
                  <a:cubicBezTo>
                    <a:pt x="74" y="44"/>
                    <a:pt x="74" y="41"/>
                    <a:pt x="74" y="33"/>
                  </a:cubicBezTo>
                  <a:cubicBezTo>
                    <a:pt x="74" y="23"/>
                    <a:pt x="66" y="16"/>
                    <a:pt x="49" y="16"/>
                  </a:cubicBezTo>
                  <a:cubicBezTo>
                    <a:pt x="31" y="16"/>
                    <a:pt x="23" y="24"/>
                    <a:pt x="23" y="37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5" y="36"/>
                  </a:lnTo>
                  <a:cubicBezTo>
                    <a:pt x="5" y="14"/>
                    <a:pt x="22" y="0"/>
                    <a:pt x="50" y="0"/>
                  </a:cubicBezTo>
                  <a:cubicBezTo>
                    <a:pt x="80" y="0"/>
                    <a:pt x="94" y="10"/>
                    <a:pt x="94" y="34"/>
                  </a:cubicBezTo>
                  <a:cubicBezTo>
                    <a:pt x="94" y="90"/>
                    <a:pt x="94" y="90"/>
                    <a:pt x="94" y="90"/>
                  </a:cubicBezTo>
                  <a:cubicBezTo>
                    <a:pt x="94" y="98"/>
                    <a:pt x="94" y="102"/>
                    <a:pt x="101" y="102"/>
                  </a:cubicBezTo>
                  <a:cubicBezTo>
                    <a:pt x="102" y="102"/>
                    <a:pt x="103" y="102"/>
                    <a:pt x="105" y="101"/>
                  </a:cubicBezTo>
                  <a:cubicBezTo>
                    <a:pt x="105" y="115"/>
                    <a:pt x="105" y="115"/>
                    <a:pt x="105" y="115"/>
                  </a:cubicBezTo>
                  <a:cubicBezTo>
                    <a:pt x="101" y="116"/>
                    <a:pt x="98" y="117"/>
                    <a:pt x="95" y="117"/>
                  </a:cubicBezTo>
                  <a:cubicBezTo>
                    <a:pt x="82" y="117"/>
                    <a:pt x="76" y="111"/>
                    <a:pt x="76" y="101"/>
                  </a:cubicBezTo>
                  <a:cubicBezTo>
                    <a:pt x="76" y="101"/>
                    <a:pt x="76" y="101"/>
                    <a:pt x="76" y="100"/>
                  </a:cubicBezTo>
                  <a:cubicBezTo>
                    <a:pt x="65" y="112"/>
                    <a:pt x="51" y="118"/>
                    <a:pt x="37" y="118"/>
                  </a:cubicBezTo>
                  <a:close/>
                  <a:moveTo>
                    <a:pt x="39" y="66"/>
                  </a:moveTo>
                  <a:lnTo>
                    <a:pt x="39" y="66"/>
                  </a:lnTo>
                  <a:cubicBezTo>
                    <a:pt x="25" y="68"/>
                    <a:pt x="20" y="74"/>
                    <a:pt x="20" y="85"/>
                  </a:cubicBezTo>
                  <a:cubicBezTo>
                    <a:pt x="20" y="96"/>
                    <a:pt x="26" y="102"/>
                    <a:pt x="40" y="102"/>
                  </a:cubicBezTo>
                  <a:cubicBezTo>
                    <a:pt x="61" y="102"/>
                    <a:pt x="74" y="90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5" y="63"/>
                    <a:pt x="52" y="64"/>
                    <a:pt x="39" y="6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9" name="Freeform 230"/>
            <p:cNvSpPr>
              <a:spLocks noChangeArrowheads="1"/>
            </p:cNvSpPr>
            <p:nvPr/>
          </p:nvSpPr>
          <p:spPr bwMode="auto">
            <a:xfrm>
              <a:off x="1635504" y="2417952"/>
              <a:ext cx="44464" cy="66696"/>
            </a:xfrm>
            <a:custGeom>
              <a:avLst/>
              <a:gdLst>
                <a:gd name="T0" fmla="*/ 104 w 105"/>
                <a:gd name="T1" fmla="*/ 154 h 158"/>
                <a:gd name="T2" fmla="*/ 104 w 105"/>
                <a:gd name="T3" fmla="*/ 154 h 158"/>
                <a:gd name="T4" fmla="*/ 85 w 105"/>
                <a:gd name="T5" fmla="*/ 154 h 158"/>
                <a:gd name="T6" fmla="*/ 85 w 105"/>
                <a:gd name="T7" fmla="*/ 140 h 158"/>
                <a:gd name="T8" fmla="*/ 49 w 105"/>
                <a:gd name="T9" fmla="*/ 157 h 158"/>
                <a:gd name="T10" fmla="*/ 0 w 105"/>
                <a:gd name="T11" fmla="*/ 98 h 158"/>
                <a:gd name="T12" fmla="*/ 49 w 105"/>
                <a:gd name="T13" fmla="*/ 39 h 158"/>
                <a:gd name="T14" fmla="*/ 85 w 105"/>
                <a:gd name="T15" fmla="*/ 56 h 158"/>
                <a:gd name="T16" fmla="*/ 85 w 105"/>
                <a:gd name="T17" fmla="*/ 0 h 158"/>
                <a:gd name="T18" fmla="*/ 104 w 105"/>
                <a:gd name="T19" fmla="*/ 0 h 158"/>
                <a:gd name="T20" fmla="*/ 104 w 105"/>
                <a:gd name="T21" fmla="*/ 154 h 158"/>
                <a:gd name="T22" fmla="*/ 53 w 105"/>
                <a:gd name="T23" fmla="*/ 55 h 158"/>
                <a:gd name="T24" fmla="*/ 53 w 105"/>
                <a:gd name="T25" fmla="*/ 55 h 158"/>
                <a:gd name="T26" fmla="*/ 20 w 105"/>
                <a:gd name="T27" fmla="*/ 100 h 158"/>
                <a:gd name="T28" fmla="*/ 53 w 105"/>
                <a:gd name="T29" fmla="*/ 141 h 158"/>
                <a:gd name="T30" fmla="*/ 86 w 105"/>
                <a:gd name="T31" fmla="*/ 97 h 158"/>
                <a:gd name="T32" fmla="*/ 53 w 105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8">
                  <a:moveTo>
                    <a:pt x="104" y="154"/>
                  </a:moveTo>
                  <a:lnTo>
                    <a:pt x="104" y="154"/>
                  </a:lnTo>
                  <a:cubicBezTo>
                    <a:pt x="85" y="154"/>
                    <a:pt x="85" y="154"/>
                    <a:pt x="85" y="154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76" y="151"/>
                    <a:pt x="63" y="157"/>
                    <a:pt x="49" y="157"/>
                  </a:cubicBezTo>
                  <a:cubicBezTo>
                    <a:pt x="20" y="157"/>
                    <a:pt x="0" y="135"/>
                    <a:pt x="0" y="98"/>
                  </a:cubicBezTo>
                  <a:cubicBezTo>
                    <a:pt x="0" y="62"/>
                    <a:pt x="21" y="39"/>
                    <a:pt x="49" y="39"/>
                  </a:cubicBezTo>
                  <a:cubicBezTo>
                    <a:pt x="64" y="39"/>
                    <a:pt x="77" y="45"/>
                    <a:pt x="85" y="56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4" y="0"/>
                    <a:pt x="104" y="0"/>
                    <a:pt x="104" y="0"/>
                  </a:cubicBezTo>
                  <a:lnTo>
                    <a:pt x="104" y="154"/>
                  </a:lnTo>
                  <a:close/>
                  <a:moveTo>
                    <a:pt x="53" y="55"/>
                  </a:moveTo>
                  <a:lnTo>
                    <a:pt x="53" y="55"/>
                  </a:lnTo>
                  <a:cubicBezTo>
                    <a:pt x="32" y="55"/>
                    <a:pt x="20" y="71"/>
                    <a:pt x="20" y="100"/>
                  </a:cubicBezTo>
                  <a:cubicBezTo>
                    <a:pt x="20" y="125"/>
                    <a:pt x="32" y="141"/>
                    <a:pt x="53" y="141"/>
                  </a:cubicBezTo>
                  <a:cubicBezTo>
                    <a:pt x="74" y="141"/>
                    <a:pt x="86" y="125"/>
                    <a:pt x="86" y="97"/>
                  </a:cubicBezTo>
                  <a:cubicBezTo>
                    <a:pt x="86" y="70"/>
                    <a:pt x="75" y="55"/>
                    <a:pt x="53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90" name="Group 1689"/>
          <p:cNvGrpSpPr/>
          <p:nvPr/>
        </p:nvGrpSpPr>
        <p:grpSpPr>
          <a:xfrm>
            <a:off x="1422445" y="3260920"/>
            <a:ext cx="231585" cy="192679"/>
            <a:chOff x="1422445" y="3260920"/>
            <a:chExt cx="231585" cy="192679"/>
          </a:xfrm>
        </p:grpSpPr>
        <p:sp>
          <p:nvSpPr>
            <p:cNvPr id="1691" name="Freeform 231"/>
            <p:cNvSpPr>
              <a:spLocks noChangeArrowheads="1"/>
            </p:cNvSpPr>
            <p:nvPr/>
          </p:nvSpPr>
          <p:spPr bwMode="auto">
            <a:xfrm>
              <a:off x="1422445" y="3260920"/>
              <a:ext cx="57434" cy="68550"/>
            </a:xfrm>
            <a:custGeom>
              <a:avLst/>
              <a:gdLst>
                <a:gd name="T0" fmla="*/ 134 w 135"/>
                <a:gd name="T1" fmla="*/ 100 h 163"/>
                <a:gd name="T2" fmla="*/ 134 w 135"/>
                <a:gd name="T3" fmla="*/ 100 h 163"/>
                <a:gd name="T4" fmla="*/ 70 w 135"/>
                <a:gd name="T5" fmla="*/ 162 h 163"/>
                <a:gd name="T6" fmla="*/ 0 w 135"/>
                <a:gd name="T7" fmla="*/ 78 h 163"/>
                <a:gd name="T8" fmla="*/ 72 w 135"/>
                <a:gd name="T9" fmla="*/ 0 h 163"/>
                <a:gd name="T10" fmla="*/ 133 w 135"/>
                <a:gd name="T11" fmla="*/ 50 h 163"/>
                <a:gd name="T12" fmla="*/ 112 w 135"/>
                <a:gd name="T13" fmla="*/ 50 h 163"/>
                <a:gd name="T14" fmla="*/ 71 w 135"/>
                <a:gd name="T15" fmla="*/ 18 h 163"/>
                <a:gd name="T16" fmla="*/ 22 w 135"/>
                <a:gd name="T17" fmla="*/ 80 h 163"/>
                <a:gd name="T18" fmla="*/ 71 w 135"/>
                <a:gd name="T19" fmla="*/ 143 h 163"/>
                <a:gd name="T20" fmla="*/ 114 w 135"/>
                <a:gd name="T21" fmla="*/ 100 h 163"/>
                <a:gd name="T22" fmla="*/ 134 w 135"/>
                <a:gd name="T23" fmla="*/ 10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3">
                  <a:moveTo>
                    <a:pt x="134" y="100"/>
                  </a:moveTo>
                  <a:lnTo>
                    <a:pt x="134" y="100"/>
                  </a:lnTo>
                  <a:cubicBezTo>
                    <a:pt x="132" y="138"/>
                    <a:pt x="107" y="162"/>
                    <a:pt x="70" y="162"/>
                  </a:cubicBezTo>
                  <a:cubicBezTo>
                    <a:pt x="27" y="162"/>
                    <a:pt x="0" y="131"/>
                    <a:pt x="0" y="78"/>
                  </a:cubicBezTo>
                  <a:cubicBezTo>
                    <a:pt x="0" y="30"/>
                    <a:pt x="28" y="0"/>
                    <a:pt x="72" y="0"/>
                  </a:cubicBezTo>
                  <a:cubicBezTo>
                    <a:pt x="106" y="0"/>
                    <a:pt x="130" y="19"/>
                    <a:pt x="133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09" y="29"/>
                    <a:pt x="94" y="18"/>
                    <a:pt x="71" y="18"/>
                  </a:cubicBezTo>
                  <a:cubicBezTo>
                    <a:pt x="39" y="18"/>
                    <a:pt x="22" y="41"/>
                    <a:pt x="22" y="80"/>
                  </a:cubicBezTo>
                  <a:cubicBezTo>
                    <a:pt x="22" y="119"/>
                    <a:pt x="41" y="143"/>
                    <a:pt x="71" y="143"/>
                  </a:cubicBezTo>
                  <a:cubicBezTo>
                    <a:pt x="96" y="143"/>
                    <a:pt x="113" y="126"/>
                    <a:pt x="114" y="100"/>
                  </a:cubicBezTo>
                  <a:lnTo>
                    <a:pt x="134" y="10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2" name="Freeform 232"/>
            <p:cNvSpPr>
              <a:spLocks noChangeArrowheads="1"/>
            </p:cNvSpPr>
            <p:nvPr/>
          </p:nvSpPr>
          <p:spPr bwMode="auto">
            <a:xfrm>
              <a:off x="1489142" y="3260920"/>
              <a:ext cx="9264" cy="64844"/>
            </a:xfrm>
            <a:custGeom>
              <a:avLst/>
              <a:gdLst>
                <a:gd name="T0" fmla="*/ 0 w 20"/>
                <a:gd name="T1" fmla="*/ 0 h 156"/>
                <a:gd name="T2" fmla="*/ 19 w 20"/>
                <a:gd name="T3" fmla="*/ 0 h 156"/>
                <a:gd name="T4" fmla="*/ 19 w 20"/>
                <a:gd name="T5" fmla="*/ 155 h 156"/>
                <a:gd name="T6" fmla="*/ 0 w 20"/>
                <a:gd name="T7" fmla="*/ 155 h 156"/>
                <a:gd name="T8" fmla="*/ 0 w 20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6">
                  <a:moveTo>
                    <a:pt x="0" y="0"/>
                  </a:moveTo>
                  <a:lnTo>
                    <a:pt x="19" y="0"/>
                  </a:lnTo>
                  <a:lnTo>
                    <a:pt x="19" y="155"/>
                  </a:lnTo>
                  <a:lnTo>
                    <a:pt x="0" y="155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3" name="Freeform 233"/>
            <p:cNvSpPr>
              <a:spLocks noChangeArrowheads="1"/>
            </p:cNvSpPr>
            <p:nvPr/>
          </p:nvSpPr>
          <p:spPr bwMode="auto">
            <a:xfrm>
              <a:off x="1507668" y="3277595"/>
              <a:ext cx="44464" cy="50022"/>
            </a:xfrm>
            <a:custGeom>
              <a:avLst/>
              <a:gdLst>
                <a:gd name="T0" fmla="*/ 53 w 107"/>
                <a:gd name="T1" fmla="*/ 0 h 120"/>
                <a:gd name="T2" fmla="*/ 53 w 107"/>
                <a:gd name="T3" fmla="*/ 0 h 120"/>
                <a:gd name="T4" fmla="*/ 106 w 107"/>
                <a:gd name="T5" fmla="*/ 59 h 120"/>
                <a:gd name="T6" fmla="*/ 53 w 107"/>
                <a:gd name="T7" fmla="*/ 119 h 120"/>
                <a:gd name="T8" fmla="*/ 0 w 107"/>
                <a:gd name="T9" fmla="*/ 59 h 120"/>
                <a:gd name="T10" fmla="*/ 53 w 107"/>
                <a:gd name="T11" fmla="*/ 0 h 120"/>
                <a:gd name="T12" fmla="*/ 53 w 107"/>
                <a:gd name="T13" fmla="*/ 102 h 120"/>
                <a:gd name="T14" fmla="*/ 53 w 107"/>
                <a:gd name="T15" fmla="*/ 102 h 120"/>
                <a:gd name="T16" fmla="*/ 87 w 107"/>
                <a:gd name="T17" fmla="*/ 59 h 120"/>
                <a:gd name="T18" fmla="*/ 53 w 107"/>
                <a:gd name="T19" fmla="*/ 17 h 120"/>
                <a:gd name="T20" fmla="*/ 18 w 107"/>
                <a:gd name="T21" fmla="*/ 59 h 120"/>
                <a:gd name="T22" fmla="*/ 53 w 107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20">
                  <a:moveTo>
                    <a:pt x="53" y="0"/>
                  </a:moveTo>
                  <a:lnTo>
                    <a:pt x="53" y="0"/>
                  </a:lnTo>
                  <a:cubicBezTo>
                    <a:pt x="86" y="0"/>
                    <a:pt x="106" y="22"/>
                    <a:pt x="106" y="59"/>
                  </a:cubicBezTo>
                  <a:cubicBezTo>
                    <a:pt x="106" y="97"/>
                    <a:pt x="86" y="119"/>
                    <a:pt x="53" y="119"/>
                  </a:cubicBezTo>
                  <a:cubicBezTo>
                    <a:pt x="20" y="119"/>
                    <a:pt x="0" y="97"/>
                    <a:pt x="0" y="59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7"/>
                    <a:pt x="87" y="59"/>
                  </a:cubicBezTo>
                  <a:cubicBezTo>
                    <a:pt x="87" y="31"/>
                    <a:pt x="75" y="17"/>
                    <a:pt x="53" y="17"/>
                  </a:cubicBezTo>
                  <a:cubicBezTo>
                    <a:pt x="31" y="17"/>
                    <a:pt x="18" y="31"/>
                    <a:pt x="18" y="59"/>
                  </a:cubicBezTo>
                  <a:cubicBezTo>
                    <a:pt x="18" y="87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4" name="Freeform 234"/>
            <p:cNvSpPr>
              <a:spLocks noChangeArrowheads="1"/>
            </p:cNvSpPr>
            <p:nvPr/>
          </p:nvSpPr>
          <p:spPr bwMode="auto">
            <a:xfrm>
              <a:off x="1561397" y="3279447"/>
              <a:ext cx="40759" cy="48170"/>
            </a:xfrm>
            <a:custGeom>
              <a:avLst/>
              <a:gdLst>
                <a:gd name="T0" fmla="*/ 19 w 95"/>
                <a:gd name="T1" fmla="*/ 68 h 116"/>
                <a:gd name="T2" fmla="*/ 19 w 95"/>
                <a:gd name="T3" fmla="*/ 68 h 116"/>
                <a:gd name="T4" fmla="*/ 41 w 95"/>
                <a:gd name="T5" fmla="*/ 98 h 116"/>
                <a:gd name="T6" fmla="*/ 75 w 95"/>
                <a:gd name="T7" fmla="*/ 59 h 116"/>
                <a:gd name="T8" fmla="*/ 75 w 95"/>
                <a:gd name="T9" fmla="*/ 0 h 116"/>
                <a:gd name="T10" fmla="*/ 94 w 95"/>
                <a:gd name="T11" fmla="*/ 0 h 116"/>
                <a:gd name="T12" fmla="*/ 94 w 95"/>
                <a:gd name="T13" fmla="*/ 112 h 116"/>
                <a:gd name="T14" fmla="*/ 75 w 95"/>
                <a:gd name="T15" fmla="*/ 112 h 116"/>
                <a:gd name="T16" fmla="*/ 75 w 95"/>
                <a:gd name="T17" fmla="*/ 95 h 116"/>
                <a:gd name="T18" fmla="*/ 38 w 95"/>
                <a:gd name="T19" fmla="*/ 115 h 116"/>
                <a:gd name="T20" fmla="*/ 5 w 95"/>
                <a:gd name="T21" fmla="*/ 99 h 116"/>
                <a:gd name="T22" fmla="*/ 0 w 95"/>
                <a:gd name="T23" fmla="*/ 72 h 116"/>
                <a:gd name="T24" fmla="*/ 0 w 95"/>
                <a:gd name="T25" fmla="*/ 67 h 116"/>
                <a:gd name="T26" fmla="*/ 0 w 95"/>
                <a:gd name="T27" fmla="*/ 0 h 116"/>
                <a:gd name="T28" fmla="*/ 19 w 95"/>
                <a:gd name="T29" fmla="*/ 0 h 116"/>
                <a:gd name="T30" fmla="*/ 19 w 95"/>
                <a:gd name="T31" fmla="*/ 6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6">
                  <a:moveTo>
                    <a:pt x="19" y="68"/>
                  </a:moveTo>
                  <a:lnTo>
                    <a:pt x="19" y="68"/>
                  </a:lnTo>
                  <a:cubicBezTo>
                    <a:pt x="19" y="89"/>
                    <a:pt x="24" y="98"/>
                    <a:pt x="41" y="98"/>
                  </a:cubicBezTo>
                  <a:cubicBezTo>
                    <a:pt x="63" y="98"/>
                    <a:pt x="75" y="84"/>
                    <a:pt x="75" y="59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2"/>
                    <a:pt x="94" y="112"/>
                    <a:pt x="94" y="112"/>
                  </a:cubicBezTo>
                  <a:cubicBezTo>
                    <a:pt x="75" y="112"/>
                    <a:pt x="75" y="112"/>
                    <a:pt x="75" y="112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67" y="107"/>
                    <a:pt x="55" y="115"/>
                    <a:pt x="38" y="115"/>
                  </a:cubicBezTo>
                  <a:cubicBezTo>
                    <a:pt x="23" y="115"/>
                    <a:pt x="10" y="108"/>
                    <a:pt x="5" y="99"/>
                  </a:cubicBezTo>
                  <a:cubicBezTo>
                    <a:pt x="0" y="92"/>
                    <a:pt x="0" y="83"/>
                    <a:pt x="0" y="72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5" name="Freeform 235"/>
            <p:cNvSpPr>
              <a:spLocks noChangeArrowheads="1"/>
            </p:cNvSpPr>
            <p:nvPr/>
          </p:nvSpPr>
          <p:spPr bwMode="auto">
            <a:xfrm>
              <a:off x="1609566" y="3260920"/>
              <a:ext cx="44464" cy="66696"/>
            </a:xfrm>
            <a:custGeom>
              <a:avLst/>
              <a:gdLst>
                <a:gd name="T0" fmla="*/ 104 w 105"/>
                <a:gd name="T1" fmla="*/ 155 h 159"/>
                <a:gd name="T2" fmla="*/ 104 w 105"/>
                <a:gd name="T3" fmla="*/ 155 h 159"/>
                <a:gd name="T4" fmla="*/ 85 w 105"/>
                <a:gd name="T5" fmla="*/ 155 h 159"/>
                <a:gd name="T6" fmla="*/ 85 w 105"/>
                <a:gd name="T7" fmla="*/ 140 h 159"/>
                <a:gd name="T8" fmla="*/ 49 w 105"/>
                <a:gd name="T9" fmla="*/ 158 h 159"/>
                <a:gd name="T10" fmla="*/ 0 w 105"/>
                <a:gd name="T11" fmla="*/ 99 h 159"/>
                <a:gd name="T12" fmla="*/ 49 w 105"/>
                <a:gd name="T13" fmla="*/ 39 h 159"/>
                <a:gd name="T14" fmla="*/ 85 w 105"/>
                <a:gd name="T15" fmla="*/ 57 h 159"/>
                <a:gd name="T16" fmla="*/ 85 w 105"/>
                <a:gd name="T17" fmla="*/ 0 h 159"/>
                <a:gd name="T18" fmla="*/ 104 w 105"/>
                <a:gd name="T19" fmla="*/ 0 h 159"/>
                <a:gd name="T20" fmla="*/ 104 w 105"/>
                <a:gd name="T21" fmla="*/ 155 h 159"/>
                <a:gd name="T22" fmla="*/ 52 w 105"/>
                <a:gd name="T23" fmla="*/ 56 h 159"/>
                <a:gd name="T24" fmla="*/ 52 w 105"/>
                <a:gd name="T25" fmla="*/ 56 h 159"/>
                <a:gd name="T26" fmla="*/ 19 w 105"/>
                <a:gd name="T27" fmla="*/ 100 h 159"/>
                <a:gd name="T28" fmla="*/ 52 w 105"/>
                <a:gd name="T29" fmla="*/ 141 h 159"/>
                <a:gd name="T30" fmla="*/ 86 w 105"/>
                <a:gd name="T31" fmla="*/ 98 h 159"/>
                <a:gd name="T32" fmla="*/ 52 w 105"/>
                <a:gd name="T33" fmla="*/ 5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9">
                  <a:moveTo>
                    <a:pt x="104" y="155"/>
                  </a:moveTo>
                  <a:lnTo>
                    <a:pt x="104" y="155"/>
                  </a:lnTo>
                  <a:cubicBezTo>
                    <a:pt x="85" y="155"/>
                    <a:pt x="85" y="155"/>
                    <a:pt x="85" y="155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75" y="152"/>
                    <a:pt x="64" y="158"/>
                    <a:pt x="49" y="158"/>
                  </a:cubicBezTo>
                  <a:cubicBezTo>
                    <a:pt x="19" y="158"/>
                    <a:pt x="0" y="136"/>
                    <a:pt x="0" y="99"/>
                  </a:cubicBezTo>
                  <a:cubicBezTo>
                    <a:pt x="0" y="62"/>
                    <a:pt x="20" y="39"/>
                    <a:pt x="49" y="39"/>
                  </a:cubicBezTo>
                  <a:cubicBezTo>
                    <a:pt x="65" y="39"/>
                    <a:pt x="76" y="45"/>
                    <a:pt x="85" y="57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4" y="0"/>
                    <a:pt x="104" y="0"/>
                    <a:pt x="104" y="0"/>
                  </a:cubicBezTo>
                  <a:lnTo>
                    <a:pt x="104" y="155"/>
                  </a:lnTo>
                  <a:close/>
                  <a:moveTo>
                    <a:pt x="52" y="56"/>
                  </a:moveTo>
                  <a:lnTo>
                    <a:pt x="52" y="56"/>
                  </a:lnTo>
                  <a:cubicBezTo>
                    <a:pt x="32" y="56"/>
                    <a:pt x="19" y="71"/>
                    <a:pt x="19" y="100"/>
                  </a:cubicBezTo>
                  <a:cubicBezTo>
                    <a:pt x="19" y="125"/>
                    <a:pt x="33" y="141"/>
                    <a:pt x="52" y="141"/>
                  </a:cubicBezTo>
                  <a:cubicBezTo>
                    <a:pt x="73" y="141"/>
                    <a:pt x="86" y="126"/>
                    <a:pt x="86" y="98"/>
                  </a:cubicBezTo>
                  <a:cubicBezTo>
                    <a:pt x="86" y="70"/>
                    <a:pt x="74" y="56"/>
                    <a:pt x="52" y="5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6" name="Freeform 236"/>
            <p:cNvSpPr>
              <a:spLocks noChangeArrowheads="1"/>
            </p:cNvSpPr>
            <p:nvPr/>
          </p:nvSpPr>
          <p:spPr bwMode="auto">
            <a:xfrm>
              <a:off x="1437267" y="3370229"/>
              <a:ext cx="53728" cy="64843"/>
            </a:xfrm>
            <a:custGeom>
              <a:avLst/>
              <a:gdLst>
                <a:gd name="T0" fmla="*/ 0 w 126"/>
                <a:gd name="T1" fmla="*/ 0 h 154"/>
                <a:gd name="T2" fmla="*/ 0 w 126"/>
                <a:gd name="T3" fmla="*/ 0 h 154"/>
                <a:gd name="T4" fmla="*/ 59 w 126"/>
                <a:gd name="T5" fmla="*/ 0 h 154"/>
                <a:gd name="T6" fmla="*/ 125 w 126"/>
                <a:gd name="T7" fmla="*/ 73 h 154"/>
                <a:gd name="T8" fmla="*/ 57 w 126"/>
                <a:gd name="T9" fmla="*/ 153 h 154"/>
                <a:gd name="T10" fmla="*/ 0 w 126"/>
                <a:gd name="T11" fmla="*/ 153 h 154"/>
                <a:gd name="T12" fmla="*/ 0 w 126"/>
                <a:gd name="T13" fmla="*/ 0 h 154"/>
                <a:gd name="T14" fmla="*/ 21 w 126"/>
                <a:gd name="T15" fmla="*/ 17 h 154"/>
                <a:gd name="T16" fmla="*/ 21 w 126"/>
                <a:gd name="T17" fmla="*/ 17 h 154"/>
                <a:gd name="T18" fmla="*/ 21 w 126"/>
                <a:gd name="T19" fmla="*/ 134 h 154"/>
                <a:gd name="T20" fmla="*/ 56 w 126"/>
                <a:gd name="T21" fmla="*/ 134 h 154"/>
                <a:gd name="T22" fmla="*/ 103 w 126"/>
                <a:gd name="T23" fmla="*/ 75 h 154"/>
                <a:gd name="T24" fmla="*/ 56 w 126"/>
                <a:gd name="T25" fmla="*/ 17 h 154"/>
                <a:gd name="T26" fmla="*/ 21 w 126"/>
                <a:gd name="T27" fmla="*/ 17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154">
                  <a:moveTo>
                    <a:pt x="0" y="0"/>
                  </a:moveTo>
                  <a:lnTo>
                    <a:pt x="0" y="0"/>
                  </a:lnTo>
                  <a:cubicBezTo>
                    <a:pt x="59" y="0"/>
                    <a:pt x="59" y="0"/>
                    <a:pt x="59" y="0"/>
                  </a:cubicBezTo>
                  <a:cubicBezTo>
                    <a:pt x="101" y="0"/>
                    <a:pt x="125" y="26"/>
                    <a:pt x="125" y="73"/>
                  </a:cubicBezTo>
                  <a:cubicBezTo>
                    <a:pt x="125" y="124"/>
                    <a:pt x="99" y="153"/>
                    <a:pt x="57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21" y="17"/>
                  </a:moveTo>
                  <a:lnTo>
                    <a:pt x="21" y="17"/>
                  </a:lnTo>
                  <a:cubicBezTo>
                    <a:pt x="21" y="134"/>
                    <a:pt x="21" y="134"/>
                    <a:pt x="21" y="134"/>
                  </a:cubicBezTo>
                  <a:cubicBezTo>
                    <a:pt x="56" y="134"/>
                    <a:pt x="56" y="134"/>
                    <a:pt x="56" y="134"/>
                  </a:cubicBezTo>
                  <a:cubicBezTo>
                    <a:pt x="88" y="134"/>
                    <a:pt x="103" y="114"/>
                    <a:pt x="103" y="75"/>
                  </a:cubicBezTo>
                  <a:cubicBezTo>
                    <a:pt x="103" y="37"/>
                    <a:pt x="87" y="17"/>
                    <a:pt x="56" y="17"/>
                  </a:cubicBezTo>
                  <a:lnTo>
                    <a:pt x="21" y="17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7" name="Freeform 237"/>
            <p:cNvSpPr>
              <a:spLocks noChangeArrowheads="1"/>
            </p:cNvSpPr>
            <p:nvPr/>
          </p:nvSpPr>
          <p:spPr bwMode="auto">
            <a:xfrm>
              <a:off x="1500258" y="3386902"/>
              <a:ext cx="40759" cy="48170"/>
            </a:xfrm>
            <a:custGeom>
              <a:avLst/>
              <a:gdLst>
                <a:gd name="T0" fmla="*/ 20 w 95"/>
                <a:gd name="T1" fmla="*/ 69 h 116"/>
                <a:gd name="T2" fmla="*/ 20 w 95"/>
                <a:gd name="T3" fmla="*/ 69 h 116"/>
                <a:gd name="T4" fmla="*/ 42 w 95"/>
                <a:gd name="T5" fmla="*/ 98 h 116"/>
                <a:gd name="T6" fmla="*/ 75 w 95"/>
                <a:gd name="T7" fmla="*/ 61 h 116"/>
                <a:gd name="T8" fmla="*/ 75 w 95"/>
                <a:gd name="T9" fmla="*/ 0 h 116"/>
                <a:gd name="T10" fmla="*/ 94 w 95"/>
                <a:gd name="T11" fmla="*/ 0 h 116"/>
                <a:gd name="T12" fmla="*/ 94 w 95"/>
                <a:gd name="T13" fmla="*/ 112 h 116"/>
                <a:gd name="T14" fmla="*/ 76 w 95"/>
                <a:gd name="T15" fmla="*/ 112 h 116"/>
                <a:gd name="T16" fmla="*/ 76 w 95"/>
                <a:gd name="T17" fmla="*/ 95 h 116"/>
                <a:gd name="T18" fmla="*/ 39 w 95"/>
                <a:gd name="T19" fmla="*/ 115 h 116"/>
                <a:gd name="T20" fmla="*/ 5 w 95"/>
                <a:gd name="T21" fmla="*/ 99 h 116"/>
                <a:gd name="T22" fmla="*/ 0 w 95"/>
                <a:gd name="T23" fmla="*/ 72 h 116"/>
                <a:gd name="T24" fmla="*/ 0 w 95"/>
                <a:gd name="T25" fmla="*/ 67 h 116"/>
                <a:gd name="T26" fmla="*/ 0 w 95"/>
                <a:gd name="T27" fmla="*/ 0 h 116"/>
                <a:gd name="T28" fmla="*/ 20 w 95"/>
                <a:gd name="T29" fmla="*/ 0 h 116"/>
                <a:gd name="T30" fmla="*/ 20 w 95"/>
                <a:gd name="T31" fmla="*/ 6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6">
                  <a:moveTo>
                    <a:pt x="20" y="69"/>
                  </a:moveTo>
                  <a:lnTo>
                    <a:pt x="20" y="69"/>
                  </a:lnTo>
                  <a:cubicBezTo>
                    <a:pt x="20" y="89"/>
                    <a:pt x="24" y="98"/>
                    <a:pt x="42" y="98"/>
                  </a:cubicBezTo>
                  <a:cubicBezTo>
                    <a:pt x="64" y="98"/>
                    <a:pt x="75" y="86"/>
                    <a:pt x="75" y="61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2"/>
                    <a:pt x="94" y="112"/>
                    <a:pt x="94" y="112"/>
                  </a:cubicBezTo>
                  <a:cubicBezTo>
                    <a:pt x="76" y="112"/>
                    <a:pt x="76" y="112"/>
                    <a:pt x="76" y="112"/>
                  </a:cubicBezTo>
                  <a:cubicBezTo>
                    <a:pt x="76" y="95"/>
                    <a:pt x="76" y="95"/>
                    <a:pt x="76" y="95"/>
                  </a:cubicBezTo>
                  <a:cubicBezTo>
                    <a:pt x="68" y="107"/>
                    <a:pt x="56" y="115"/>
                    <a:pt x="39" y="115"/>
                  </a:cubicBezTo>
                  <a:cubicBezTo>
                    <a:pt x="23" y="115"/>
                    <a:pt x="12" y="110"/>
                    <a:pt x="5" y="99"/>
                  </a:cubicBezTo>
                  <a:cubicBezTo>
                    <a:pt x="1" y="92"/>
                    <a:pt x="0" y="83"/>
                    <a:pt x="0" y="72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lnTo>
                    <a:pt x="20" y="6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8" name="Freeform 238"/>
            <p:cNvSpPr>
              <a:spLocks noChangeArrowheads="1"/>
            </p:cNvSpPr>
            <p:nvPr/>
          </p:nvSpPr>
          <p:spPr bwMode="auto">
            <a:xfrm>
              <a:off x="1552133" y="3385050"/>
              <a:ext cx="44464" cy="68549"/>
            </a:xfrm>
            <a:custGeom>
              <a:avLst/>
              <a:gdLst>
                <a:gd name="T0" fmla="*/ 0 w 105"/>
                <a:gd name="T1" fmla="*/ 4 h 161"/>
                <a:gd name="T2" fmla="*/ 0 w 105"/>
                <a:gd name="T3" fmla="*/ 4 h 161"/>
                <a:gd name="T4" fmla="*/ 19 w 105"/>
                <a:gd name="T5" fmla="*/ 4 h 161"/>
                <a:gd name="T6" fmla="*/ 19 w 105"/>
                <a:gd name="T7" fmla="*/ 20 h 161"/>
                <a:gd name="T8" fmla="*/ 55 w 105"/>
                <a:gd name="T9" fmla="*/ 0 h 161"/>
                <a:gd name="T10" fmla="*/ 104 w 105"/>
                <a:gd name="T11" fmla="*/ 59 h 161"/>
                <a:gd name="T12" fmla="*/ 54 w 105"/>
                <a:gd name="T13" fmla="*/ 119 h 161"/>
                <a:gd name="T14" fmla="*/ 19 w 105"/>
                <a:gd name="T15" fmla="*/ 102 h 161"/>
                <a:gd name="T16" fmla="*/ 19 w 105"/>
                <a:gd name="T17" fmla="*/ 160 h 161"/>
                <a:gd name="T18" fmla="*/ 0 w 105"/>
                <a:gd name="T19" fmla="*/ 160 h 161"/>
                <a:gd name="T20" fmla="*/ 0 w 105"/>
                <a:gd name="T21" fmla="*/ 4 h 161"/>
                <a:gd name="T22" fmla="*/ 51 w 105"/>
                <a:gd name="T23" fmla="*/ 102 h 161"/>
                <a:gd name="T24" fmla="*/ 51 w 105"/>
                <a:gd name="T25" fmla="*/ 102 h 161"/>
                <a:gd name="T26" fmla="*/ 84 w 105"/>
                <a:gd name="T27" fmla="*/ 58 h 161"/>
                <a:gd name="T28" fmla="*/ 51 w 105"/>
                <a:gd name="T29" fmla="*/ 18 h 161"/>
                <a:gd name="T30" fmla="*/ 18 w 105"/>
                <a:gd name="T31" fmla="*/ 60 h 161"/>
                <a:gd name="T32" fmla="*/ 51 w 105"/>
                <a:gd name="T33" fmla="*/ 10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61">
                  <a:moveTo>
                    <a:pt x="0" y="4"/>
                  </a:moveTo>
                  <a:lnTo>
                    <a:pt x="0" y="4"/>
                  </a:lnTo>
                  <a:cubicBezTo>
                    <a:pt x="19" y="4"/>
                    <a:pt x="19" y="4"/>
                    <a:pt x="19" y="4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7" y="6"/>
                    <a:pt x="38" y="0"/>
                    <a:pt x="55" y="0"/>
                  </a:cubicBezTo>
                  <a:cubicBezTo>
                    <a:pt x="84" y="0"/>
                    <a:pt x="104" y="23"/>
                    <a:pt x="104" y="59"/>
                  </a:cubicBezTo>
                  <a:cubicBezTo>
                    <a:pt x="104" y="97"/>
                    <a:pt x="83" y="119"/>
                    <a:pt x="54" y="119"/>
                  </a:cubicBezTo>
                  <a:cubicBezTo>
                    <a:pt x="38" y="119"/>
                    <a:pt x="27" y="114"/>
                    <a:pt x="19" y="102"/>
                  </a:cubicBezTo>
                  <a:cubicBezTo>
                    <a:pt x="19" y="160"/>
                    <a:pt x="19" y="160"/>
                    <a:pt x="19" y="160"/>
                  </a:cubicBezTo>
                  <a:cubicBezTo>
                    <a:pt x="0" y="160"/>
                    <a:pt x="0" y="160"/>
                    <a:pt x="0" y="160"/>
                  </a:cubicBezTo>
                  <a:lnTo>
                    <a:pt x="0" y="4"/>
                  </a:lnTo>
                  <a:close/>
                  <a:moveTo>
                    <a:pt x="51" y="102"/>
                  </a:moveTo>
                  <a:lnTo>
                    <a:pt x="51" y="102"/>
                  </a:lnTo>
                  <a:cubicBezTo>
                    <a:pt x="72" y="102"/>
                    <a:pt x="84" y="87"/>
                    <a:pt x="84" y="58"/>
                  </a:cubicBezTo>
                  <a:cubicBezTo>
                    <a:pt x="84" y="32"/>
                    <a:pt x="71" y="18"/>
                    <a:pt x="51" y="18"/>
                  </a:cubicBezTo>
                  <a:cubicBezTo>
                    <a:pt x="30" y="18"/>
                    <a:pt x="18" y="32"/>
                    <a:pt x="18" y="60"/>
                  </a:cubicBezTo>
                  <a:cubicBezTo>
                    <a:pt x="18" y="89"/>
                    <a:pt x="29" y="102"/>
                    <a:pt x="51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9" name="Freeform 239"/>
            <p:cNvSpPr>
              <a:spLocks noChangeArrowheads="1"/>
            </p:cNvSpPr>
            <p:nvPr/>
          </p:nvSpPr>
          <p:spPr bwMode="auto">
            <a:xfrm>
              <a:off x="1602156" y="3385050"/>
              <a:ext cx="42611" cy="50022"/>
            </a:xfrm>
            <a:custGeom>
              <a:avLst/>
              <a:gdLst>
                <a:gd name="T0" fmla="*/ 100 w 102"/>
                <a:gd name="T1" fmla="*/ 80 h 121"/>
                <a:gd name="T2" fmla="*/ 100 w 102"/>
                <a:gd name="T3" fmla="*/ 80 h 121"/>
                <a:gd name="T4" fmla="*/ 51 w 102"/>
                <a:gd name="T5" fmla="*/ 120 h 121"/>
                <a:gd name="T6" fmla="*/ 0 w 102"/>
                <a:gd name="T7" fmla="*/ 61 h 121"/>
                <a:gd name="T8" fmla="*/ 51 w 102"/>
                <a:gd name="T9" fmla="*/ 0 h 121"/>
                <a:gd name="T10" fmla="*/ 101 w 102"/>
                <a:gd name="T11" fmla="*/ 57 h 121"/>
                <a:gd name="T12" fmla="*/ 101 w 102"/>
                <a:gd name="T13" fmla="*/ 66 h 121"/>
                <a:gd name="T14" fmla="*/ 19 w 102"/>
                <a:gd name="T15" fmla="*/ 66 h 121"/>
                <a:gd name="T16" fmla="*/ 52 w 102"/>
                <a:gd name="T17" fmla="*/ 102 h 121"/>
                <a:gd name="T18" fmla="*/ 81 w 102"/>
                <a:gd name="T19" fmla="*/ 80 h 121"/>
                <a:gd name="T20" fmla="*/ 100 w 102"/>
                <a:gd name="T21" fmla="*/ 80 h 121"/>
                <a:gd name="T22" fmla="*/ 81 w 102"/>
                <a:gd name="T23" fmla="*/ 50 h 121"/>
                <a:gd name="T24" fmla="*/ 81 w 102"/>
                <a:gd name="T25" fmla="*/ 50 h 121"/>
                <a:gd name="T26" fmla="*/ 51 w 102"/>
                <a:gd name="T27" fmla="*/ 17 h 121"/>
                <a:gd name="T28" fmla="*/ 19 w 102"/>
                <a:gd name="T29" fmla="*/ 50 h 121"/>
                <a:gd name="T30" fmla="*/ 81 w 102"/>
                <a:gd name="T31" fmla="*/ 5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1">
                  <a:moveTo>
                    <a:pt x="100" y="80"/>
                  </a:moveTo>
                  <a:lnTo>
                    <a:pt x="100" y="80"/>
                  </a:lnTo>
                  <a:cubicBezTo>
                    <a:pt x="95" y="104"/>
                    <a:pt x="77" y="120"/>
                    <a:pt x="51" y="120"/>
                  </a:cubicBezTo>
                  <a:cubicBezTo>
                    <a:pt x="19" y="120"/>
                    <a:pt x="0" y="98"/>
                    <a:pt x="0" y="61"/>
                  </a:cubicBezTo>
                  <a:cubicBezTo>
                    <a:pt x="0" y="23"/>
                    <a:pt x="19" y="0"/>
                    <a:pt x="51" y="0"/>
                  </a:cubicBezTo>
                  <a:cubicBezTo>
                    <a:pt x="82" y="0"/>
                    <a:pt x="101" y="21"/>
                    <a:pt x="101" y="57"/>
                  </a:cubicBezTo>
                  <a:cubicBezTo>
                    <a:pt x="101" y="59"/>
                    <a:pt x="101" y="62"/>
                    <a:pt x="101" y="66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20" y="90"/>
                    <a:pt x="32" y="102"/>
                    <a:pt x="52" y="102"/>
                  </a:cubicBezTo>
                  <a:cubicBezTo>
                    <a:pt x="67" y="102"/>
                    <a:pt x="78" y="94"/>
                    <a:pt x="81" y="80"/>
                  </a:cubicBezTo>
                  <a:lnTo>
                    <a:pt x="100" y="80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1" y="29"/>
                    <a:pt x="69" y="17"/>
                    <a:pt x="51" y="17"/>
                  </a:cubicBezTo>
                  <a:cubicBezTo>
                    <a:pt x="32" y="17"/>
                    <a:pt x="22" y="28"/>
                    <a:pt x="19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00" name="Group 1699"/>
          <p:cNvGrpSpPr/>
          <p:nvPr/>
        </p:nvGrpSpPr>
        <p:grpSpPr>
          <a:xfrm>
            <a:off x="1422445" y="4246545"/>
            <a:ext cx="231585" cy="176005"/>
            <a:chOff x="1422445" y="4246545"/>
            <a:chExt cx="231585" cy="176005"/>
          </a:xfrm>
        </p:grpSpPr>
        <p:sp>
          <p:nvSpPr>
            <p:cNvPr id="1701" name="Freeform 240"/>
            <p:cNvSpPr>
              <a:spLocks noChangeArrowheads="1"/>
            </p:cNvSpPr>
            <p:nvPr/>
          </p:nvSpPr>
          <p:spPr bwMode="auto">
            <a:xfrm>
              <a:off x="1422445" y="4246545"/>
              <a:ext cx="57434" cy="68550"/>
            </a:xfrm>
            <a:custGeom>
              <a:avLst/>
              <a:gdLst>
                <a:gd name="T0" fmla="*/ 134 w 135"/>
                <a:gd name="T1" fmla="*/ 101 h 163"/>
                <a:gd name="T2" fmla="*/ 134 w 135"/>
                <a:gd name="T3" fmla="*/ 101 h 163"/>
                <a:gd name="T4" fmla="*/ 70 w 135"/>
                <a:gd name="T5" fmla="*/ 162 h 163"/>
                <a:gd name="T6" fmla="*/ 0 w 135"/>
                <a:gd name="T7" fmla="*/ 79 h 163"/>
                <a:gd name="T8" fmla="*/ 72 w 135"/>
                <a:gd name="T9" fmla="*/ 0 h 163"/>
                <a:gd name="T10" fmla="*/ 133 w 135"/>
                <a:gd name="T11" fmla="*/ 51 h 163"/>
                <a:gd name="T12" fmla="*/ 112 w 135"/>
                <a:gd name="T13" fmla="*/ 51 h 163"/>
                <a:gd name="T14" fmla="*/ 71 w 135"/>
                <a:gd name="T15" fmla="*/ 19 h 163"/>
                <a:gd name="T16" fmla="*/ 22 w 135"/>
                <a:gd name="T17" fmla="*/ 81 h 163"/>
                <a:gd name="T18" fmla="*/ 71 w 135"/>
                <a:gd name="T19" fmla="*/ 143 h 163"/>
                <a:gd name="T20" fmla="*/ 114 w 135"/>
                <a:gd name="T21" fmla="*/ 101 h 163"/>
                <a:gd name="T22" fmla="*/ 134 w 135"/>
                <a:gd name="T23" fmla="*/ 10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3">
                  <a:moveTo>
                    <a:pt x="134" y="101"/>
                  </a:moveTo>
                  <a:lnTo>
                    <a:pt x="134" y="101"/>
                  </a:lnTo>
                  <a:cubicBezTo>
                    <a:pt x="132" y="138"/>
                    <a:pt x="107" y="162"/>
                    <a:pt x="70" y="162"/>
                  </a:cubicBezTo>
                  <a:cubicBezTo>
                    <a:pt x="27" y="162"/>
                    <a:pt x="0" y="132"/>
                    <a:pt x="0" y="79"/>
                  </a:cubicBezTo>
                  <a:cubicBezTo>
                    <a:pt x="0" y="31"/>
                    <a:pt x="28" y="0"/>
                    <a:pt x="72" y="0"/>
                  </a:cubicBezTo>
                  <a:cubicBezTo>
                    <a:pt x="106" y="0"/>
                    <a:pt x="130" y="20"/>
                    <a:pt x="133" y="51"/>
                  </a:cubicBezTo>
                  <a:cubicBezTo>
                    <a:pt x="112" y="51"/>
                    <a:pt x="112" y="51"/>
                    <a:pt x="112" y="51"/>
                  </a:cubicBezTo>
                  <a:cubicBezTo>
                    <a:pt x="109" y="30"/>
                    <a:pt x="94" y="19"/>
                    <a:pt x="71" y="19"/>
                  </a:cubicBezTo>
                  <a:cubicBezTo>
                    <a:pt x="39" y="19"/>
                    <a:pt x="22" y="41"/>
                    <a:pt x="22" y="81"/>
                  </a:cubicBezTo>
                  <a:cubicBezTo>
                    <a:pt x="22" y="120"/>
                    <a:pt x="41" y="143"/>
                    <a:pt x="71" y="143"/>
                  </a:cubicBezTo>
                  <a:cubicBezTo>
                    <a:pt x="96" y="143"/>
                    <a:pt x="113" y="127"/>
                    <a:pt x="114" y="101"/>
                  </a:cubicBezTo>
                  <a:lnTo>
                    <a:pt x="134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2" name="Freeform 241"/>
            <p:cNvSpPr>
              <a:spLocks noChangeArrowheads="1"/>
            </p:cNvSpPr>
            <p:nvPr/>
          </p:nvSpPr>
          <p:spPr bwMode="auto">
            <a:xfrm>
              <a:off x="1489142" y="4248398"/>
              <a:ext cx="9264" cy="64843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3" name="Freeform 242"/>
            <p:cNvSpPr>
              <a:spLocks noChangeArrowheads="1"/>
            </p:cNvSpPr>
            <p:nvPr/>
          </p:nvSpPr>
          <p:spPr bwMode="auto">
            <a:xfrm>
              <a:off x="1507668" y="4265072"/>
              <a:ext cx="44464" cy="50023"/>
            </a:xfrm>
            <a:custGeom>
              <a:avLst/>
              <a:gdLst>
                <a:gd name="T0" fmla="*/ 53 w 107"/>
                <a:gd name="T1" fmla="*/ 0 h 120"/>
                <a:gd name="T2" fmla="*/ 53 w 107"/>
                <a:gd name="T3" fmla="*/ 0 h 120"/>
                <a:gd name="T4" fmla="*/ 106 w 107"/>
                <a:gd name="T5" fmla="*/ 60 h 120"/>
                <a:gd name="T6" fmla="*/ 53 w 107"/>
                <a:gd name="T7" fmla="*/ 119 h 120"/>
                <a:gd name="T8" fmla="*/ 0 w 107"/>
                <a:gd name="T9" fmla="*/ 60 h 120"/>
                <a:gd name="T10" fmla="*/ 53 w 107"/>
                <a:gd name="T11" fmla="*/ 0 h 120"/>
                <a:gd name="T12" fmla="*/ 53 w 107"/>
                <a:gd name="T13" fmla="*/ 102 h 120"/>
                <a:gd name="T14" fmla="*/ 53 w 107"/>
                <a:gd name="T15" fmla="*/ 102 h 120"/>
                <a:gd name="T16" fmla="*/ 87 w 107"/>
                <a:gd name="T17" fmla="*/ 60 h 120"/>
                <a:gd name="T18" fmla="*/ 53 w 107"/>
                <a:gd name="T19" fmla="*/ 17 h 120"/>
                <a:gd name="T20" fmla="*/ 18 w 107"/>
                <a:gd name="T21" fmla="*/ 60 h 120"/>
                <a:gd name="T22" fmla="*/ 53 w 107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20">
                  <a:moveTo>
                    <a:pt x="53" y="0"/>
                  </a:moveTo>
                  <a:lnTo>
                    <a:pt x="53" y="0"/>
                  </a:lnTo>
                  <a:cubicBezTo>
                    <a:pt x="86" y="0"/>
                    <a:pt x="106" y="22"/>
                    <a:pt x="106" y="60"/>
                  </a:cubicBezTo>
                  <a:cubicBezTo>
                    <a:pt x="106" y="97"/>
                    <a:pt x="86" y="119"/>
                    <a:pt x="53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8"/>
                    <a:pt x="87" y="60"/>
                  </a:cubicBezTo>
                  <a:cubicBezTo>
                    <a:pt x="87" y="32"/>
                    <a:pt x="75" y="17"/>
                    <a:pt x="53" y="17"/>
                  </a:cubicBezTo>
                  <a:cubicBezTo>
                    <a:pt x="31" y="17"/>
                    <a:pt x="18" y="32"/>
                    <a:pt x="18" y="60"/>
                  </a:cubicBezTo>
                  <a:cubicBezTo>
                    <a:pt x="18" y="88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4" name="Freeform 243"/>
            <p:cNvSpPr>
              <a:spLocks noChangeArrowheads="1"/>
            </p:cNvSpPr>
            <p:nvPr/>
          </p:nvSpPr>
          <p:spPr bwMode="auto">
            <a:xfrm>
              <a:off x="1561397" y="4266925"/>
              <a:ext cx="40759" cy="48170"/>
            </a:xfrm>
            <a:custGeom>
              <a:avLst/>
              <a:gdLst>
                <a:gd name="T0" fmla="*/ 19 w 95"/>
                <a:gd name="T1" fmla="*/ 67 h 114"/>
                <a:gd name="T2" fmla="*/ 19 w 95"/>
                <a:gd name="T3" fmla="*/ 67 h 114"/>
                <a:gd name="T4" fmla="*/ 41 w 95"/>
                <a:gd name="T5" fmla="*/ 96 h 114"/>
                <a:gd name="T6" fmla="*/ 75 w 95"/>
                <a:gd name="T7" fmla="*/ 59 h 114"/>
                <a:gd name="T8" fmla="*/ 75 w 95"/>
                <a:gd name="T9" fmla="*/ 0 h 114"/>
                <a:gd name="T10" fmla="*/ 94 w 95"/>
                <a:gd name="T11" fmla="*/ 0 h 114"/>
                <a:gd name="T12" fmla="*/ 94 w 95"/>
                <a:gd name="T13" fmla="*/ 111 h 114"/>
                <a:gd name="T14" fmla="*/ 75 w 95"/>
                <a:gd name="T15" fmla="*/ 111 h 114"/>
                <a:gd name="T16" fmla="*/ 75 w 95"/>
                <a:gd name="T17" fmla="*/ 94 h 114"/>
                <a:gd name="T18" fmla="*/ 38 w 95"/>
                <a:gd name="T19" fmla="*/ 113 h 114"/>
                <a:gd name="T20" fmla="*/ 5 w 95"/>
                <a:gd name="T21" fmla="*/ 99 h 114"/>
                <a:gd name="T22" fmla="*/ 0 w 95"/>
                <a:gd name="T23" fmla="*/ 71 h 114"/>
                <a:gd name="T24" fmla="*/ 0 w 95"/>
                <a:gd name="T25" fmla="*/ 66 h 114"/>
                <a:gd name="T26" fmla="*/ 0 w 95"/>
                <a:gd name="T27" fmla="*/ 0 h 114"/>
                <a:gd name="T28" fmla="*/ 19 w 95"/>
                <a:gd name="T29" fmla="*/ 0 h 114"/>
                <a:gd name="T30" fmla="*/ 19 w 95"/>
                <a:gd name="T31" fmla="*/ 67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4">
                  <a:moveTo>
                    <a:pt x="19" y="67"/>
                  </a:moveTo>
                  <a:lnTo>
                    <a:pt x="19" y="67"/>
                  </a:lnTo>
                  <a:cubicBezTo>
                    <a:pt x="19" y="88"/>
                    <a:pt x="24" y="96"/>
                    <a:pt x="41" y="96"/>
                  </a:cubicBezTo>
                  <a:cubicBezTo>
                    <a:pt x="63" y="96"/>
                    <a:pt x="75" y="84"/>
                    <a:pt x="75" y="59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1"/>
                    <a:pt x="94" y="111"/>
                    <a:pt x="94" y="111"/>
                  </a:cubicBezTo>
                  <a:cubicBezTo>
                    <a:pt x="75" y="111"/>
                    <a:pt x="75" y="111"/>
                    <a:pt x="75" y="111"/>
                  </a:cubicBezTo>
                  <a:cubicBezTo>
                    <a:pt x="75" y="94"/>
                    <a:pt x="75" y="94"/>
                    <a:pt x="75" y="94"/>
                  </a:cubicBezTo>
                  <a:cubicBezTo>
                    <a:pt x="67" y="107"/>
                    <a:pt x="55" y="113"/>
                    <a:pt x="38" y="113"/>
                  </a:cubicBezTo>
                  <a:cubicBezTo>
                    <a:pt x="23" y="113"/>
                    <a:pt x="10" y="108"/>
                    <a:pt x="5" y="99"/>
                  </a:cubicBezTo>
                  <a:cubicBezTo>
                    <a:pt x="0" y="91"/>
                    <a:pt x="0" y="83"/>
                    <a:pt x="0" y="71"/>
                  </a:cubicBezTo>
                  <a:cubicBezTo>
                    <a:pt x="0" y="69"/>
                    <a:pt x="0" y="68"/>
                    <a:pt x="0" y="6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7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5" name="Freeform 244"/>
            <p:cNvSpPr>
              <a:spLocks noChangeArrowheads="1"/>
            </p:cNvSpPr>
            <p:nvPr/>
          </p:nvSpPr>
          <p:spPr bwMode="auto">
            <a:xfrm>
              <a:off x="1609566" y="4248398"/>
              <a:ext cx="44464" cy="66696"/>
            </a:xfrm>
            <a:custGeom>
              <a:avLst/>
              <a:gdLst>
                <a:gd name="T0" fmla="*/ 104 w 105"/>
                <a:gd name="T1" fmla="*/ 154 h 158"/>
                <a:gd name="T2" fmla="*/ 104 w 105"/>
                <a:gd name="T3" fmla="*/ 154 h 158"/>
                <a:gd name="T4" fmla="*/ 85 w 105"/>
                <a:gd name="T5" fmla="*/ 154 h 158"/>
                <a:gd name="T6" fmla="*/ 85 w 105"/>
                <a:gd name="T7" fmla="*/ 139 h 158"/>
                <a:gd name="T8" fmla="*/ 49 w 105"/>
                <a:gd name="T9" fmla="*/ 157 h 158"/>
                <a:gd name="T10" fmla="*/ 0 w 105"/>
                <a:gd name="T11" fmla="*/ 99 h 158"/>
                <a:gd name="T12" fmla="*/ 49 w 105"/>
                <a:gd name="T13" fmla="*/ 38 h 158"/>
                <a:gd name="T14" fmla="*/ 85 w 105"/>
                <a:gd name="T15" fmla="*/ 56 h 158"/>
                <a:gd name="T16" fmla="*/ 85 w 105"/>
                <a:gd name="T17" fmla="*/ 0 h 158"/>
                <a:gd name="T18" fmla="*/ 104 w 105"/>
                <a:gd name="T19" fmla="*/ 0 h 158"/>
                <a:gd name="T20" fmla="*/ 104 w 105"/>
                <a:gd name="T21" fmla="*/ 154 h 158"/>
                <a:gd name="T22" fmla="*/ 52 w 105"/>
                <a:gd name="T23" fmla="*/ 55 h 158"/>
                <a:gd name="T24" fmla="*/ 52 w 105"/>
                <a:gd name="T25" fmla="*/ 55 h 158"/>
                <a:gd name="T26" fmla="*/ 19 w 105"/>
                <a:gd name="T27" fmla="*/ 100 h 158"/>
                <a:gd name="T28" fmla="*/ 52 w 105"/>
                <a:gd name="T29" fmla="*/ 140 h 158"/>
                <a:gd name="T30" fmla="*/ 86 w 105"/>
                <a:gd name="T31" fmla="*/ 97 h 158"/>
                <a:gd name="T32" fmla="*/ 52 w 105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8">
                  <a:moveTo>
                    <a:pt x="104" y="154"/>
                  </a:moveTo>
                  <a:lnTo>
                    <a:pt x="104" y="154"/>
                  </a:lnTo>
                  <a:cubicBezTo>
                    <a:pt x="85" y="154"/>
                    <a:pt x="85" y="154"/>
                    <a:pt x="85" y="154"/>
                  </a:cubicBezTo>
                  <a:cubicBezTo>
                    <a:pt x="85" y="139"/>
                    <a:pt x="85" y="139"/>
                    <a:pt x="85" y="139"/>
                  </a:cubicBezTo>
                  <a:cubicBezTo>
                    <a:pt x="75" y="152"/>
                    <a:pt x="64" y="157"/>
                    <a:pt x="49" y="157"/>
                  </a:cubicBezTo>
                  <a:cubicBezTo>
                    <a:pt x="19" y="157"/>
                    <a:pt x="0" y="135"/>
                    <a:pt x="0" y="99"/>
                  </a:cubicBezTo>
                  <a:cubicBezTo>
                    <a:pt x="0" y="61"/>
                    <a:pt x="20" y="38"/>
                    <a:pt x="49" y="38"/>
                  </a:cubicBezTo>
                  <a:cubicBezTo>
                    <a:pt x="65" y="38"/>
                    <a:pt x="76" y="45"/>
                    <a:pt x="85" y="56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4" y="0"/>
                    <a:pt x="104" y="0"/>
                    <a:pt x="104" y="0"/>
                  </a:cubicBezTo>
                  <a:lnTo>
                    <a:pt x="104" y="154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2" y="55"/>
                    <a:pt x="19" y="71"/>
                    <a:pt x="19" y="100"/>
                  </a:cubicBezTo>
                  <a:cubicBezTo>
                    <a:pt x="19" y="125"/>
                    <a:pt x="33" y="140"/>
                    <a:pt x="52" y="140"/>
                  </a:cubicBezTo>
                  <a:cubicBezTo>
                    <a:pt x="73" y="140"/>
                    <a:pt x="86" y="126"/>
                    <a:pt x="86" y="97"/>
                  </a:cubicBezTo>
                  <a:cubicBezTo>
                    <a:pt x="86" y="70"/>
                    <a:pt x="74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6" name="Freeform 245"/>
            <p:cNvSpPr>
              <a:spLocks noChangeArrowheads="1"/>
            </p:cNvSpPr>
            <p:nvPr/>
          </p:nvSpPr>
          <p:spPr bwMode="auto">
            <a:xfrm>
              <a:off x="1448383" y="4355854"/>
              <a:ext cx="40759" cy="64843"/>
            </a:xfrm>
            <a:custGeom>
              <a:avLst/>
              <a:gdLst>
                <a:gd name="T0" fmla="*/ 0 w 99"/>
                <a:gd name="T1" fmla="*/ 0 h 154"/>
                <a:gd name="T2" fmla="*/ 22 w 99"/>
                <a:gd name="T3" fmla="*/ 0 h 154"/>
                <a:gd name="T4" fmla="*/ 22 w 99"/>
                <a:gd name="T5" fmla="*/ 133 h 154"/>
                <a:gd name="T6" fmla="*/ 98 w 99"/>
                <a:gd name="T7" fmla="*/ 133 h 154"/>
                <a:gd name="T8" fmla="*/ 98 w 99"/>
                <a:gd name="T9" fmla="*/ 153 h 154"/>
                <a:gd name="T10" fmla="*/ 0 w 99"/>
                <a:gd name="T11" fmla="*/ 153 h 154"/>
                <a:gd name="T12" fmla="*/ 0 w 99"/>
                <a:gd name="T13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154">
                  <a:moveTo>
                    <a:pt x="0" y="0"/>
                  </a:moveTo>
                  <a:lnTo>
                    <a:pt x="22" y="0"/>
                  </a:lnTo>
                  <a:lnTo>
                    <a:pt x="22" y="133"/>
                  </a:lnTo>
                  <a:lnTo>
                    <a:pt x="98" y="133"/>
                  </a:lnTo>
                  <a:lnTo>
                    <a:pt x="98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7" name="Freeform 246"/>
            <p:cNvSpPr>
              <a:spLocks noChangeArrowheads="1"/>
            </p:cNvSpPr>
            <p:nvPr/>
          </p:nvSpPr>
          <p:spPr bwMode="auto">
            <a:xfrm>
              <a:off x="1494700" y="4372527"/>
              <a:ext cx="44464" cy="50023"/>
            </a:xfrm>
            <a:custGeom>
              <a:avLst/>
              <a:gdLst>
                <a:gd name="T0" fmla="*/ 53 w 107"/>
                <a:gd name="T1" fmla="*/ 0 h 119"/>
                <a:gd name="T2" fmla="*/ 53 w 107"/>
                <a:gd name="T3" fmla="*/ 0 h 119"/>
                <a:gd name="T4" fmla="*/ 106 w 107"/>
                <a:gd name="T5" fmla="*/ 59 h 119"/>
                <a:gd name="T6" fmla="*/ 53 w 107"/>
                <a:gd name="T7" fmla="*/ 118 h 119"/>
                <a:gd name="T8" fmla="*/ 0 w 107"/>
                <a:gd name="T9" fmla="*/ 59 h 119"/>
                <a:gd name="T10" fmla="*/ 53 w 107"/>
                <a:gd name="T11" fmla="*/ 0 h 119"/>
                <a:gd name="T12" fmla="*/ 53 w 107"/>
                <a:gd name="T13" fmla="*/ 102 h 119"/>
                <a:gd name="T14" fmla="*/ 53 w 107"/>
                <a:gd name="T15" fmla="*/ 102 h 119"/>
                <a:gd name="T16" fmla="*/ 87 w 107"/>
                <a:gd name="T17" fmla="*/ 59 h 119"/>
                <a:gd name="T18" fmla="*/ 53 w 107"/>
                <a:gd name="T19" fmla="*/ 16 h 119"/>
                <a:gd name="T20" fmla="*/ 18 w 107"/>
                <a:gd name="T21" fmla="*/ 59 h 119"/>
                <a:gd name="T22" fmla="*/ 53 w 107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19">
                  <a:moveTo>
                    <a:pt x="53" y="0"/>
                  </a:moveTo>
                  <a:lnTo>
                    <a:pt x="53" y="0"/>
                  </a:lnTo>
                  <a:cubicBezTo>
                    <a:pt x="86" y="0"/>
                    <a:pt x="106" y="21"/>
                    <a:pt x="106" y="59"/>
                  </a:cubicBezTo>
                  <a:cubicBezTo>
                    <a:pt x="106" y="97"/>
                    <a:pt x="86" y="118"/>
                    <a:pt x="53" y="118"/>
                  </a:cubicBezTo>
                  <a:cubicBezTo>
                    <a:pt x="19" y="118"/>
                    <a:pt x="0" y="97"/>
                    <a:pt x="0" y="59"/>
                  </a:cubicBezTo>
                  <a:cubicBezTo>
                    <a:pt x="0" y="21"/>
                    <a:pt x="19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4" y="102"/>
                    <a:pt x="87" y="87"/>
                    <a:pt x="87" y="59"/>
                  </a:cubicBezTo>
                  <a:cubicBezTo>
                    <a:pt x="87" y="32"/>
                    <a:pt x="74" y="16"/>
                    <a:pt x="53" y="16"/>
                  </a:cubicBezTo>
                  <a:cubicBezTo>
                    <a:pt x="31" y="16"/>
                    <a:pt x="18" y="32"/>
                    <a:pt x="18" y="59"/>
                  </a:cubicBezTo>
                  <a:cubicBezTo>
                    <a:pt x="18" y="87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8" name="Freeform 247"/>
            <p:cNvSpPr>
              <a:spLocks noChangeArrowheads="1"/>
            </p:cNvSpPr>
            <p:nvPr/>
          </p:nvSpPr>
          <p:spPr bwMode="auto">
            <a:xfrm>
              <a:off x="1546575" y="4372527"/>
              <a:ext cx="42611" cy="50023"/>
            </a:xfrm>
            <a:custGeom>
              <a:avLst/>
              <a:gdLst>
                <a:gd name="T0" fmla="*/ 51 w 100"/>
                <a:gd name="T1" fmla="*/ 17 h 119"/>
                <a:gd name="T2" fmla="*/ 51 w 100"/>
                <a:gd name="T3" fmla="*/ 17 h 119"/>
                <a:gd name="T4" fmla="*/ 19 w 100"/>
                <a:gd name="T5" fmla="*/ 59 h 119"/>
                <a:gd name="T6" fmla="*/ 50 w 100"/>
                <a:gd name="T7" fmla="*/ 102 h 119"/>
                <a:gd name="T8" fmla="*/ 81 w 100"/>
                <a:gd name="T9" fmla="*/ 76 h 119"/>
                <a:gd name="T10" fmla="*/ 99 w 100"/>
                <a:gd name="T11" fmla="*/ 76 h 119"/>
                <a:gd name="T12" fmla="*/ 49 w 100"/>
                <a:gd name="T13" fmla="*/ 118 h 119"/>
                <a:gd name="T14" fmla="*/ 0 w 100"/>
                <a:gd name="T15" fmla="*/ 60 h 119"/>
                <a:gd name="T16" fmla="*/ 51 w 100"/>
                <a:gd name="T17" fmla="*/ 0 h 119"/>
                <a:gd name="T18" fmla="*/ 98 w 100"/>
                <a:gd name="T19" fmla="*/ 41 h 119"/>
                <a:gd name="T20" fmla="*/ 81 w 100"/>
                <a:gd name="T21" fmla="*/ 41 h 119"/>
                <a:gd name="T22" fmla="*/ 51 w 100"/>
                <a:gd name="T23" fmla="*/ 1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19">
                  <a:moveTo>
                    <a:pt x="51" y="17"/>
                  </a:moveTo>
                  <a:lnTo>
                    <a:pt x="51" y="17"/>
                  </a:lnTo>
                  <a:cubicBezTo>
                    <a:pt x="32" y="17"/>
                    <a:pt x="19" y="32"/>
                    <a:pt x="19" y="59"/>
                  </a:cubicBezTo>
                  <a:cubicBezTo>
                    <a:pt x="19" y="87"/>
                    <a:pt x="31" y="102"/>
                    <a:pt x="50" y="102"/>
                  </a:cubicBezTo>
                  <a:cubicBezTo>
                    <a:pt x="68" y="102"/>
                    <a:pt x="78" y="92"/>
                    <a:pt x="81" y="76"/>
                  </a:cubicBezTo>
                  <a:cubicBezTo>
                    <a:pt x="99" y="76"/>
                    <a:pt x="99" y="76"/>
                    <a:pt x="99" y="76"/>
                  </a:cubicBezTo>
                  <a:cubicBezTo>
                    <a:pt x="97" y="103"/>
                    <a:pt x="78" y="118"/>
                    <a:pt x="49" y="118"/>
                  </a:cubicBezTo>
                  <a:cubicBezTo>
                    <a:pt x="19" y="118"/>
                    <a:pt x="0" y="96"/>
                    <a:pt x="0" y="60"/>
                  </a:cubicBezTo>
                  <a:cubicBezTo>
                    <a:pt x="0" y="22"/>
                    <a:pt x="20" y="0"/>
                    <a:pt x="51" y="0"/>
                  </a:cubicBezTo>
                  <a:cubicBezTo>
                    <a:pt x="80" y="0"/>
                    <a:pt x="97" y="16"/>
                    <a:pt x="98" y="41"/>
                  </a:cubicBezTo>
                  <a:cubicBezTo>
                    <a:pt x="81" y="41"/>
                    <a:pt x="81" y="41"/>
                    <a:pt x="81" y="41"/>
                  </a:cubicBezTo>
                  <a:cubicBezTo>
                    <a:pt x="78" y="26"/>
                    <a:pt x="69" y="17"/>
                    <a:pt x="51" y="1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9" name="Freeform 248"/>
            <p:cNvSpPr>
              <a:spLocks noChangeArrowheads="1"/>
            </p:cNvSpPr>
            <p:nvPr/>
          </p:nvSpPr>
          <p:spPr bwMode="auto">
            <a:xfrm>
              <a:off x="1596597" y="4355854"/>
              <a:ext cx="38907" cy="64843"/>
            </a:xfrm>
            <a:custGeom>
              <a:avLst/>
              <a:gdLst>
                <a:gd name="T0" fmla="*/ 0 w 94"/>
                <a:gd name="T1" fmla="*/ 0 h 154"/>
                <a:gd name="T2" fmla="*/ 19 w 94"/>
                <a:gd name="T3" fmla="*/ 0 h 154"/>
                <a:gd name="T4" fmla="*/ 19 w 94"/>
                <a:gd name="T5" fmla="*/ 92 h 154"/>
                <a:gd name="T6" fmla="*/ 70 w 94"/>
                <a:gd name="T7" fmla="*/ 42 h 154"/>
                <a:gd name="T8" fmla="*/ 93 w 94"/>
                <a:gd name="T9" fmla="*/ 42 h 154"/>
                <a:gd name="T10" fmla="*/ 51 w 94"/>
                <a:gd name="T11" fmla="*/ 82 h 154"/>
                <a:gd name="T12" fmla="*/ 93 w 94"/>
                <a:gd name="T13" fmla="*/ 153 h 154"/>
                <a:gd name="T14" fmla="*/ 71 w 94"/>
                <a:gd name="T15" fmla="*/ 153 h 154"/>
                <a:gd name="T16" fmla="*/ 39 w 94"/>
                <a:gd name="T17" fmla="*/ 96 h 154"/>
                <a:gd name="T18" fmla="*/ 19 w 94"/>
                <a:gd name="T19" fmla="*/ 115 h 154"/>
                <a:gd name="T20" fmla="*/ 19 w 94"/>
                <a:gd name="T21" fmla="*/ 153 h 154"/>
                <a:gd name="T22" fmla="*/ 0 w 94"/>
                <a:gd name="T23" fmla="*/ 153 h 154"/>
                <a:gd name="T24" fmla="*/ 0 w 94"/>
                <a:gd name="T25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154">
                  <a:moveTo>
                    <a:pt x="0" y="0"/>
                  </a:moveTo>
                  <a:lnTo>
                    <a:pt x="19" y="0"/>
                  </a:lnTo>
                  <a:lnTo>
                    <a:pt x="19" y="92"/>
                  </a:lnTo>
                  <a:lnTo>
                    <a:pt x="70" y="42"/>
                  </a:lnTo>
                  <a:lnTo>
                    <a:pt x="93" y="42"/>
                  </a:lnTo>
                  <a:lnTo>
                    <a:pt x="51" y="82"/>
                  </a:lnTo>
                  <a:lnTo>
                    <a:pt x="93" y="153"/>
                  </a:lnTo>
                  <a:lnTo>
                    <a:pt x="71" y="153"/>
                  </a:lnTo>
                  <a:lnTo>
                    <a:pt x="39" y="96"/>
                  </a:lnTo>
                  <a:lnTo>
                    <a:pt x="19" y="115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10" name="Group 1709"/>
          <p:cNvGrpSpPr/>
          <p:nvPr/>
        </p:nvGrpSpPr>
        <p:grpSpPr>
          <a:xfrm>
            <a:off x="7495527" y="2308643"/>
            <a:ext cx="231585" cy="176005"/>
            <a:chOff x="7495527" y="2308643"/>
            <a:chExt cx="231585" cy="176005"/>
          </a:xfrm>
        </p:grpSpPr>
        <p:sp>
          <p:nvSpPr>
            <p:cNvPr id="1711" name="Freeform 249"/>
            <p:cNvSpPr>
              <a:spLocks noChangeArrowheads="1"/>
            </p:cNvSpPr>
            <p:nvPr/>
          </p:nvSpPr>
          <p:spPr bwMode="auto">
            <a:xfrm>
              <a:off x="7495527" y="2308643"/>
              <a:ext cx="57434" cy="68550"/>
            </a:xfrm>
            <a:custGeom>
              <a:avLst/>
              <a:gdLst>
                <a:gd name="T0" fmla="*/ 134 w 135"/>
                <a:gd name="T1" fmla="*/ 101 h 163"/>
                <a:gd name="T2" fmla="*/ 134 w 135"/>
                <a:gd name="T3" fmla="*/ 101 h 163"/>
                <a:gd name="T4" fmla="*/ 69 w 135"/>
                <a:gd name="T5" fmla="*/ 162 h 163"/>
                <a:gd name="T6" fmla="*/ 0 w 135"/>
                <a:gd name="T7" fmla="*/ 79 h 163"/>
                <a:gd name="T8" fmla="*/ 71 w 135"/>
                <a:gd name="T9" fmla="*/ 0 h 163"/>
                <a:gd name="T10" fmla="*/ 133 w 135"/>
                <a:gd name="T11" fmla="*/ 50 h 163"/>
                <a:gd name="T12" fmla="*/ 112 w 135"/>
                <a:gd name="T13" fmla="*/ 50 h 163"/>
                <a:gd name="T14" fmla="*/ 71 w 135"/>
                <a:gd name="T15" fmla="*/ 19 h 163"/>
                <a:gd name="T16" fmla="*/ 21 w 135"/>
                <a:gd name="T17" fmla="*/ 81 h 163"/>
                <a:gd name="T18" fmla="*/ 70 w 135"/>
                <a:gd name="T19" fmla="*/ 144 h 163"/>
                <a:gd name="T20" fmla="*/ 114 w 135"/>
                <a:gd name="T21" fmla="*/ 101 h 163"/>
                <a:gd name="T22" fmla="*/ 134 w 135"/>
                <a:gd name="T23" fmla="*/ 10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3">
                  <a:moveTo>
                    <a:pt x="134" y="101"/>
                  </a:moveTo>
                  <a:lnTo>
                    <a:pt x="134" y="101"/>
                  </a:lnTo>
                  <a:cubicBezTo>
                    <a:pt x="132" y="138"/>
                    <a:pt x="107" y="162"/>
                    <a:pt x="69" y="162"/>
                  </a:cubicBezTo>
                  <a:cubicBezTo>
                    <a:pt x="26" y="162"/>
                    <a:pt x="0" y="131"/>
                    <a:pt x="0" y="79"/>
                  </a:cubicBezTo>
                  <a:cubicBezTo>
                    <a:pt x="0" y="30"/>
                    <a:pt x="27" y="0"/>
                    <a:pt x="71" y="0"/>
                  </a:cubicBezTo>
                  <a:cubicBezTo>
                    <a:pt x="106" y="0"/>
                    <a:pt x="130" y="20"/>
                    <a:pt x="133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09" y="30"/>
                    <a:pt x="94" y="19"/>
                    <a:pt x="71" y="19"/>
                  </a:cubicBezTo>
                  <a:cubicBezTo>
                    <a:pt x="39" y="19"/>
                    <a:pt x="21" y="42"/>
                    <a:pt x="21" y="81"/>
                  </a:cubicBezTo>
                  <a:cubicBezTo>
                    <a:pt x="21" y="120"/>
                    <a:pt x="42" y="144"/>
                    <a:pt x="70" y="144"/>
                  </a:cubicBezTo>
                  <a:cubicBezTo>
                    <a:pt x="95" y="144"/>
                    <a:pt x="112" y="127"/>
                    <a:pt x="114" y="101"/>
                  </a:cubicBezTo>
                  <a:lnTo>
                    <a:pt x="134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" name="Freeform 250"/>
            <p:cNvSpPr>
              <a:spLocks noChangeArrowheads="1"/>
            </p:cNvSpPr>
            <p:nvPr/>
          </p:nvSpPr>
          <p:spPr bwMode="auto">
            <a:xfrm>
              <a:off x="7560371" y="2310496"/>
              <a:ext cx="9263" cy="64843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3" name="Freeform 251"/>
            <p:cNvSpPr>
              <a:spLocks noChangeArrowheads="1"/>
            </p:cNvSpPr>
            <p:nvPr/>
          </p:nvSpPr>
          <p:spPr bwMode="auto">
            <a:xfrm>
              <a:off x="7578898" y="2327170"/>
              <a:ext cx="44464" cy="50023"/>
            </a:xfrm>
            <a:custGeom>
              <a:avLst/>
              <a:gdLst>
                <a:gd name="T0" fmla="*/ 54 w 108"/>
                <a:gd name="T1" fmla="*/ 0 h 119"/>
                <a:gd name="T2" fmla="*/ 54 w 108"/>
                <a:gd name="T3" fmla="*/ 0 h 119"/>
                <a:gd name="T4" fmla="*/ 107 w 108"/>
                <a:gd name="T5" fmla="*/ 59 h 119"/>
                <a:gd name="T6" fmla="*/ 54 w 108"/>
                <a:gd name="T7" fmla="*/ 118 h 119"/>
                <a:gd name="T8" fmla="*/ 0 w 108"/>
                <a:gd name="T9" fmla="*/ 59 h 119"/>
                <a:gd name="T10" fmla="*/ 54 w 108"/>
                <a:gd name="T11" fmla="*/ 0 h 119"/>
                <a:gd name="T12" fmla="*/ 54 w 108"/>
                <a:gd name="T13" fmla="*/ 102 h 119"/>
                <a:gd name="T14" fmla="*/ 54 w 108"/>
                <a:gd name="T15" fmla="*/ 102 h 119"/>
                <a:gd name="T16" fmla="*/ 88 w 108"/>
                <a:gd name="T17" fmla="*/ 59 h 119"/>
                <a:gd name="T18" fmla="*/ 54 w 108"/>
                <a:gd name="T19" fmla="*/ 16 h 119"/>
                <a:gd name="T20" fmla="*/ 20 w 108"/>
                <a:gd name="T21" fmla="*/ 59 h 119"/>
                <a:gd name="T22" fmla="*/ 54 w 108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19">
                  <a:moveTo>
                    <a:pt x="54" y="0"/>
                  </a:moveTo>
                  <a:lnTo>
                    <a:pt x="54" y="0"/>
                  </a:lnTo>
                  <a:cubicBezTo>
                    <a:pt x="87" y="0"/>
                    <a:pt x="107" y="21"/>
                    <a:pt x="107" y="59"/>
                  </a:cubicBezTo>
                  <a:cubicBezTo>
                    <a:pt x="107" y="97"/>
                    <a:pt x="87" y="118"/>
                    <a:pt x="54" y="118"/>
                  </a:cubicBezTo>
                  <a:cubicBezTo>
                    <a:pt x="21" y="118"/>
                    <a:pt x="0" y="97"/>
                    <a:pt x="0" y="59"/>
                  </a:cubicBezTo>
                  <a:cubicBezTo>
                    <a:pt x="0" y="21"/>
                    <a:pt x="21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8" y="86"/>
                    <a:pt x="88" y="59"/>
                  </a:cubicBezTo>
                  <a:cubicBezTo>
                    <a:pt x="88" y="31"/>
                    <a:pt x="76" y="16"/>
                    <a:pt x="54" y="16"/>
                  </a:cubicBezTo>
                  <a:cubicBezTo>
                    <a:pt x="32" y="16"/>
                    <a:pt x="20" y="31"/>
                    <a:pt x="20" y="59"/>
                  </a:cubicBezTo>
                  <a:cubicBezTo>
                    <a:pt x="20" y="86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4" name="Freeform 252"/>
            <p:cNvSpPr>
              <a:spLocks noChangeArrowheads="1"/>
            </p:cNvSpPr>
            <p:nvPr/>
          </p:nvSpPr>
          <p:spPr bwMode="auto">
            <a:xfrm>
              <a:off x="7632625" y="2329023"/>
              <a:ext cx="38907" cy="48170"/>
            </a:xfrm>
            <a:custGeom>
              <a:avLst/>
              <a:gdLst>
                <a:gd name="T0" fmla="*/ 19 w 94"/>
                <a:gd name="T1" fmla="*/ 69 h 115"/>
                <a:gd name="T2" fmla="*/ 19 w 94"/>
                <a:gd name="T3" fmla="*/ 69 h 115"/>
                <a:gd name="T4" fmla="*/ 42 w 94"/>
                <a:gd name="T5" fmla="*/ 98 h 115"/>
                <a:gd name="T6" fmla="*/ 74 w 94"/>
                <a:gd name="T7" fmla="*/ 60 h 115"/>
                <a:gd name="T8" fmla="*/ 74 w 94"/>
                <a:gd name="T9" fmla="*/ 0 h 115"/>
                <a:gd name="T10" fmla="*/ 93 w 94"/>
                <a:gd name="T11" fmla="*/ 0 h 115"/>
                <a:gd name="T12" fmla="*/ 93 w 94"/>
                <a:gd name="T13" fmla="*/ 111 h 115"/>
                <a:gd name="T14" fmla="*/ 75 w 94"/>
                <a:gd name="T15" fmla="*/ 111 h 115"/>
                <a:gd name="T16" fmla="*/ 75 w 94"/>
                <a:gd name="T17" fmla="*/ 95 h 115"/>
                <a:gd name="T18" fmla="*/ 38 w 94"/>
                <a:gd name="T19" fmla="*/ 114 h 115"/>
                <a:gd name="T20" fmla="*/ 5 w 94"/>
                <a:gd name="T21" fmla="*/ 100 h 115"/>
                <a:gd name="T22" fmla="*/ 0 w 94"/>
                <a:gd name="T23" fmla="*/ 73 h 115"/>
                <a:gd name="T24" fmla="*/ 0 w 94"/>
                <a:gd name="T25" fmla="*/ 67 h 115"/>
                <a:gd name="T26" fmla="*/ 0 w 94"/>
                <a:gd name="T27" fmla="*/ 0 h 115"/>
                <a:gd name="T28" fmla="*/ 19 w 94"/>
                <a:gd name="T29" fmla="*/ 0 h 115"/>
                <a:gd name="T30" fmla="*/ 19 w 94"/>
                <a:gd name="T31" fmla="*/ 6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5">
                  <a:moveTo>
                    <a:pt x="19" y="69"/>
                  </a:moveTo>
                  <a:lnTo>
                    <a:pt x="19" y="69"/>
                  </a:lnTo>
                  <a:cubicBezTo>
                    <a:pt x="19" y="88"/>
                    <a:pt x="24" y="98"/>
                    <a:pt x="42" y="98"/>
                  </a:cubicBezTo>
                  <a:cubicBezTo>
                    <a:pt x="63" y="98"/>
                    <a:pt x="74" y="85"/>
                    <a:pt x="74" y="6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111"/>
                    <a:pt x="93" y="111"/>
                    <a:pt x="93" y="111"/>
                  </a:cubicBezTo>
                  <a:cubicBezTo>
                    <a:pt x="75" y="111"/>
                    <a:pt x="75" y="111"/>
                    <a:pt x="75" y="111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68" y="108"/>
                    <a:pt x="55" y="114"/>
                    <a:pt x="38" y="114"/>
                  </a:cubicBezTo>
                  <a:cubicBezTo>
                    <a:pt x="23" y="114"/>
                    <a:pt x="10" y="109"/>
                    <a:pt x="5" y="100"/>
                  </a:cubicBezTo>
                  <a:cubicBezTo>
                    <a:pt x="0" y="92"/>
                    <a:pt x="0" y="83"/>
                    <a:pt x="0" y="73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5" name="Freeform 253"/>
            <p:cNvSpPr>
              <a:spLocks noChangeArrowheads="1"/>
            </p:cNvSpPr>
            <p:nvPr/>
          </p:nvSpPr>
          <p:spPr bwMode="auto">
            <a:xfrm>
              <a:off x="7682648" y="2310496"/>
              <a:ext cx="44464" cy="66696"/>
            </a:xfrm>
            <a:custGeom>
              <a:avLst/>
              <a:gdLst>
                <a:gd name="T0" fmla="*/ 105 w 106"/>
                <a:gd name="T1" fmla="*/ 153 h 158"/>
                <a:gd name="T2" fmla="*/ 105 w 106"/>
                <a:gd name="T3" fmla="*/ 153 h 158"/>
                <a:gd name="T4" fmla="*/ 86 w 106"/>
                <a:gd name="T5" fmla="*/ 153 h 158"/>
                <a:gd name="T6" fmla="*/ 86 w 106"/>
                <a:gd name="T7" fmla="*/ 140 h 158"/>
                <a:gd name="T8" fmla="*/ 49 w 106"/>
                <a:gd name="T9" fmla="*/ 157 h 158"/>
                <a:gd name="T10" fmla="*/ 0 w 106"/>
                <a:gd name="T11" fmla="*/ 98 h 158"/>
                <a:gd name="T12" fmla="*/ 49 w 106"/>
                <a:gd name="T13" fmla="*/ 39 h 158"/>
                <a:gd name="T14" fmla="*/ 86 w 106"/>
                <a:gd name="T15" fmla="*/ 55 h 158"/>
                <a:gd name="T16" fmla="*/ 86 w 106"/>
                <a:gd name="T17" fmla="*/ 0 h 158"/>
                <a:gd name="T18" fmla="*/ 105 w 106"/>
                <a:gd name="T19" fmla="*/ 0 h 158"/>
                <a:gd name="T20" fmla="*/ 105 w 106"/>
                <a:gd name="T21" fmla="*/ 153 h 158"/>
                <a:gd name="T22" fmla="*/ 54 w 106"/>
                <a:gd name="T23" fmla="*/ 55 h 158"/>
                <a:gd name="T24" fmla="*/ 54 w 106"/>
                <a:gd name="T25" fmla="*/ 55 h 158"/>
                <a:gd name="T26" fmla="*/ 20 w 106"/>
                <a:gd name="T27" fmla="*/ 99 h 158"/>
                <a:gd name="T28" fmla="*/ 54 w 106"/>
                <a:gd name="T29" fmla="*/ 141 h 158"/>
                <a:gd name="T30" fmla="*/ 87 w 106"/>
                <a:gd name="T31" fmla="*/ 97 h 158"/>
                <a:gd name="T32" fmla="*/ 54 w 106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6" h="158">
                  <a:moveTo>
                    <a:pt x="105" y="153"/>
                  </a:moveTo>
                  <a:lnTo>
                    <a:pt x="105" y="153"/>
                  </a:lnTo>
                  <a:cubicBezTo>
                    <a:pt x="86" y="153"/>
                    <a:pt x="86" y="153"/>
                    <a:pt x="86" y="153"/>
                  </a:cubicBezTo>
                  <a:cubicBezTo>
                    <a:pt x="86" y="140"/>
                    <a:pt x="86" y="140"/>
                    <a:pt x="86" y="140"/>
                  </a:cubicBezTo>
                  <a:cubicBezTo>
                    <a:pt x="76" y="151"/>
                    <a:pt x="64" y="157"/>
                    <a:pt x="49" y="157"/>
                  </a:cubicBezTo>
                  <a:cubicBezTo>
                    <a:pt x="20" y="157"/>
                    <a:pt x="0" y="134"/>
                    <a:pt x="0" y="98"/>
                  </a:cubicBezTo>
                  <a:cubicBezTo>
                    <a:pt x="0" y="61"/>
                    <a:pt x="21" y="39"/>
                    <a:pt x="49" y="39"/>
                  </a:cubicBezTo>
                  <a:cubicBezTo>
                    <a:pt x="65" y="39"/>
                    <a:pt x="77" y="44"/>
                    <a:pt x="86" y="5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105" y="0"/>
                    <a:pt x="105" y="0"/>
                    <a:pt x="105" y="0"/>
                  </a:cubicBezTo>
                  <a:lnTo>
                    <a:pt x="105" y="153"/>
                  </a:lnTo>
                  <a:close/>
                  <a:moveTo>
                    <a:pt x="54" y="55"/>
                  </a:moveTo>
                  <a:lnTo>
                    <a:pt x="54" y="55"/>
                  </a:lnTo>
                  <a:cubicBezTo>
                    <a:pt x="33" y="55"/>
                    <a:pt x="20" y="71"/>
                    <a:pt x="20" y="99"/>
                  </a:cubicBezTo>
                  <a:cubicBezTo>
                    <a:pt x="20" y="125"/>
                    <a:pt x="33" y="141"/>
                    <a:pt x="54" y="141"/>
                  </a:cubicBezTo>
                  <a:cubicBezTo>
                    <a:pt x="74" y="141"/>
                    <a:pt x="87" y="125"/>
                    <a:pt x="87" y="97"/>
                  </a:cubicBezTo>
                  <a:cubicBezTo>
                    <a:pt x="87" y="69"/>
                    <a:pt x="75" y="55"/>
                    <a:pt x="54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6" name="Freeform 254"/>
            <p:cNvSpPr>
              <a:spLocks noChangeArrowheads="1"/>
            </p:cNvSpPr>
            <p:nvPr/>
          </p:nvSpPr>
          <p:spPr bwMode="auto">
            <a:xfrm>
              <a:off x="7539991" y="2417952"/>
              <a:ext cx="46318" cy="64843"/>
            </a:xfrm>
            <a:custGeom>
              <a:avLst/>
              <a:gdLst>
                <a:gd name="T0" fmla="*/ 0 w 111"/>
                <a:gd name="T1" fmla="*/ 0 h 155"/>
                <a:gd name="T2" fmla="*/ 0 w 111"/>
                <a:gd name="T3" fmla="*/ 0 h 155"/>
                <a:gd name="T4" fmla="*/ 51 w 111"/>
                <a:gd name="T5" fmla="*/ 0 h 155"/>
                <a:gd name="T6" fmla="*/ 57 w 111"/>
                <a:gd name="T7" fmla="*/ 0 h 155"/>
                <a:gd name="T8" fmla="*/ 91 w 111"/>
                <a:gd name="T9" fmla="*/ 7 h 155"/>
                <a:gd name="T10" fmla="*/ 110 w 111"/>
                <a:gd name="T11" fmla="*/ 45 h 155"/>
                <a:gd name="T12" fmla="*/ 91 w 111"/>
                <a:gd name="T13" fmla="*/ 84 h 155"/>
                <a:gd name="T14" fmla="*/ 53 w 111"/>
                <a:gd name="T15" fmla="*/ 90 h 155"/>
                <a:gd name="T16" fmla="*/ 21 w 111"/>
                <a:gd name="T17" fmla="*/ 90 h 155"/>
                <a:gd name="T18" fmla="*/ 21 w 111"/>
                <a:gd name="T19" fmla="*/ 154 h 155"/>
                <a:gd name="T20" fmla="*/ 0 w 111"/>
                <a:gd name="T21" fmla="*/ 154 h 155"/>
                <a:gd name="T22" fmla="*/ 0 w 111"/>
                <a:gd name="T23" fmla="*/ 0 h 155"/>
                <a:gd name="T24" fmla="*/ 56 w 111"/>
                <a:gd name="T25" fmla="*/ 71 h 155"/>
                <a:gd name="T26" fmla="*/ 56 w 111"/>
                <a:gd name="T27" fmla="*/ 71 h 155"/>
                <a:gd name="T28" fmla="*/ 89 w 111"/>
                <a:gd name="T29" fmla="*/ 45 h 155"/>
                <a:gd name="T30" fmla="*/ 57 w 111"/>
                <a:gd name="T31" fmla="*/ 19 h 155"/>
                <a:gd name="T32" fmla="*/ 21 w 111"/>
                <a:gd name="T33" fmla="*/ 19 h 155"/>
                <a:gd name="T34" fmla="*/ 21 w 111"/>
                <a:gd name="T35" fmla="*/ 71 h 155"/>
                <a:gd name="T36" fmla="*/ 56 w 111"/>
                <a:gd name="T37" fmla="*/ 7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1" h="155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0"/>
                    <a:pt x="57" y="0"/>
                  </a:cubicBezTo>
                  <a:cubicBezTo>
                    <a:pt x="70" y="0"/>
                    <a:pt x="81" y="1"/>
                    <a:pt x="91" y="7"/>
                  </a:cubicBezTo>
                  <a:cubicBezTo>
                    <a:pt x="103" y="13"/>
                    <a:pt x="110" y="26"/>
                    <a:pt x="110" y="45"/>
                  </a:cubicBezTo>
                  <a:cubicBezTo>
                    <a:pt x="110" y="63"/>
                    <a:pt x="103" y="75"/>
                    <a:pt x="91" y="84"/>
                  </a:cubicBezTo>
                  <a:cubicBezTo>
                    <a:pt x="80" y="89"/>
                    <a:pt x="69" y="90"/>
                    <a:pt x="53" y="90"/>
                  </a:cubicBezTo>
                  <a:cubicBezTo>
                    <a:pt x="21" y="90"/>
                    <a:pt x="21" y="90"/>
                    <a:pt x="21" y="90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6" y="71"/>
                  </a:moveTo>
                  <a:lnTo>
                    <a:pt x="56" y="71"/>
                  </a:lnTo>
                  <a:cubicBezTo>
                    <a:pt x="79" y="71"/>
                    <a:pt x="89" y="65"/>
                    <a:pt x="89" y="45"/>
                  </a:cubicBezTo>
                  <a:cubicBezTo>
                    <a:pt x="89" y="26"/>
                    <a:pt x="79" y="19"/>
                    <a:pt x="57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71"/>
                    <a:pt x="21" y="71"/>
                    <a:pt x="21" y="71"/>
                  </a:cubicBezTo>
                  <a:lnTo>
                    <a:pt x="56" y="7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7" name="Freeform 255"/>
            <p:cNvSpPr>
              <a:spLocks noChangeArrowheads="1"/>
            </p:cNvSpPr>
            <p:nvPr/>
          </p:nvSpPr>
          <p:spPr bwMode="auto">
            <a:xfrm>
              <a:off x="7590014" y="2434625"/>
              <a:ext cx="44464" cy="50023"/>
            </a:xfrm>
            <a:custGeom>
              <a:avLst/>
              <a:gdLst>
                <a:gd name="T0" fmla="*/ 36 w 106"/>
                <a:gd name="T1" fmla="*/ 118 h 119"/>
                <a:gd name="T2" fmla="*/ 36 w 106"/>
                <a:gd name="T3" fmla="*/ 118 h 119"/>
                <a:gd name="T4" fmla="*/ 0 w 106"/>
                <a:gd name="T5" fmla="*/ 85 h 119"/>
                <a:gd name="T6" fmla="*/ 38 w 106"/>
                <a:gd name="T7" fmla="*/ 50 h 119"/>
                <a:gd name="T8" fmla="*/ 69 w 106"/>
                <a:gd name="T9" fmla="*/ 46 h 119"/>
                <a:gd name="T10" fmla="*/ 75 w 106"/>
                <a:gd name="T11" fmla="*/ 33 h 119"/>
                <a:gd name="T12" fmla="*/ 49 w 106"/>
                <a:gd name="T13" fmla="*/ 16 h 119"/>
                <a:gd name="T14" fmla="*/ 23 w 106"/>
                <a:gd name="T15" fmla="*/ 37 h 119"/>
                <a:gd name="T16" fmla="*/ 5 w 106"/>
                <a:gd name="T17" fmla="*/ 37 h 119"/>
                <a:gd name="T18" fmla="*/ 5 w 106"/>
                <a:gd name="T19" fmla="*/ 36 h 119"/>
                <a:gd name="T20" fmla="*/ 50 w 106"/>
                <a:gd name="T21" fmla="*/ 0 h 119"/>
                <a:gd name="T22" fmla="*/ 94 w 106"/>
                <a:gd name="T23" fmla="*/ 34 h 119"/>
                <a:gd name="T24" fmla="*/ 94 w 106"/>
                <a:gd name="T25" fmla="*/ 90 h 119"/>
                <a:gd name="T26" fmla="*/ 101 w 106"/>
                <a:gd name="T27" fmla="*/ 102 h 119"/>
                <a:gd name="T28" fmla="*/ 105 w 106"/>
                <a:gd name="T29" fmla="*/ 101 h 119"/>
                <a:gd name="T30" fmla="*/ 105 w 106"/>
                <a:gd name="T31" fmla="*/ 115 h 119"/>
                <a:gd name="T32" fmla="*/ 95 w 106"/>
                <a:gd name="T33" fmla="*/ 117 h 119"/>
                <a:gd name="T34" fmla="*/ 76 w 106"/>
                <a:gd name="T35" fmla="*/ 101 h 119"/>
                <a:gd name="T36" fmla="*/ 76 w 106"/>
                <a:gd name="T37" fmla="*/ 100 h 119"/>
                <a:gd name="T38" fmla="*/ 36 w 106"/>
                <a:gd name="T39" fmla="*/ 118 h 119"/>
                <a:gd name="T40" fmla="*/ 38 w 106"/>
                <a:gd name="T41" fmla="*/ 66 h 119"/>
                <a:gd name="T42" fmla="*/ 38 w 106"/>
                <a:gd name="T43" fmla="*/ 66 h 119"/>
                <a:gd name="T44" fmla="*/ 20 w 106"/>
                <a:gd name="T45" fmla="*/ 85 h 119"/>
                <a:gd name="T46" fmla="*/ 39 w 106"/>
                <a:gd name="T47" fmla="*/ 102 h 119"/>
                <a:gd name="T48" fmla="*/ 74 w 106"/>
                <a:gd name="T49" fmla="*/ 75 h 119"/>
                <a:gd name="T50" fmla="*/ 74 w 106"/>
                <a:gd name="T51" fmla="*/ 58 h 119"/>
                <a:gd name="T52" fmla="*/ 38 w 106"/>
                <a:gd name="T53" fmla="*/ 6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19">
                  <a:moveTo>
                    <a:pt x="36" y="118"/>
                  </a:moveTo>
                  <a:lnTo>
                    <a:pt x="36" y="118"/>
                  </a:lnTo>
                  <a:cubicBezTo>
                    <a:pt x="13" y="118"/>
                    <a:pt x="0" y="106"/>
                    <a:pt x="0" y="85"/>
                  </a:cubicBezTo>
                  <a:cubicBezTo>
                    <a:pt x="0" y="64"/>
                    <a:pt x="12" y="53"/>
                    <a:pt x="38" y="50"/>
                  </a:cubicBezTo>
                  <a:cubicBezTo>
                    <a:pt x="54" y="48"/>
                    <a:pt x="64" y="48"/>
                    <a:pt x="69" y="46"/>
                  </a:cubicBezTo>
                  <a:cubicBezTo>
                    <a:pt x="74" y="44"/>
                    <a:pt x="75" y="41"/>
                    <a:pt x="75" y="33"/>
                  </a:cubicBezTo>
                  <a:cubicBezTo>
                    <a:pt x="75" y="23"/>
                    <a:pt x="66" y="16"/>
                    <a:pt x="49" y="16"/>
                  </a:cubicBezTo>
                  <a:cubicBezTo>
                    <a:pt x="32" y="16"/>
                    <a:pt x="23" y="24"/>
                    <a:pt x="23" y="37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5" y="36"/>
                  </a:lnTo>
                  <a:cubicBezTo>
                    <a:pt x="5" y="14"/>
                    <a:pt x="22" y="0"/>
                    <a:pt x="50" y="0"/>
                  </a:cubicBezTo>
                  <a:cubicBezTo>
                    <a:pt x="80" y="0"/>
                    <a:pt x="94" y="10"/>
                    <a:pt x="94" y="34"/>
                  </a:cubicBezTo>
                  <a:cubicBezTo>
                    <a:pt x="94" y="90"/>
                    <a:pt x="94" y="90"/>
                    <a:pt x="94" y="90"/>
                  </a:cubicBezTo>
                  <a:cubicBezTo>
                    <a:pt x="94" y="98"/>
                    <a:pt x="94" y="102"/>
                    <a:pt x="101" y="102"/>
                  </a:cubicBezTo>
                  <a:cubicBezTo>
                    <a:pt x="102" y="102"/>
                    <a:pt x="103" y="102"/>
                    <a:pt x="105" y="101"/>
                  </a:cubicBezTo>
                  <a:cubicBezTo>
                    <a:pt x="105" y="115"/>
                    <a:pt x="105" y="115"/>
                    <a:pt x="105" y="115"/>
                  </a:cubicBezTo>
                  <a:cubicBezTo>
                    <a:pt x="102" y="116"/>
                    <a:pt x="98" y="117"/>
                    <a:pt x="95" y="117"/>
                  </a:cubicBezTo>
                  <a:cubicBezTo>
                    <a:pt x="82" y="117"/>
                    <a:pt x="76" y="111"/>
                    <a:pt x="76" y="101"/>
                  </a:cubicBezTo>
                  <a:cubicBezTo>
                    <a:pt x="76" y="101"/>
                    <a:pt x="76" y="101"/>
                    <a:pt x="76" y="100"/>
                  </a:cubicBezTo>
                  <a:cubicBezTo>
                    <a:pt x="64" y="112"/>
                    <a:pt x="51" y="118"/>
                    <a:pt x="36" y="118"/>
                  </a:cubicBezTo>
                  <a:close/>
                  <a:moveTo>
                    <a:pt x="38" y="66"/>
                  </a:moveTo>
                  <a:lnTo>
                    <a:pt x="38" y="66"/>
                  </a:lnTo>
                  <a:cubicBezTo>
                    <a:pt x="25" y="68"/>
                    <a:pt x="20" y="74"/>
                    <a:pt x="20" y="85"/>
                  </a:cubicBezTo>
                  <a:cubicBezTo>
                    <a:pt x="20" y="96"/>
                    <a:pt x="27" y="102"/>
                    <a:pt x="39" y="102"/>
                  </a:cubicBezTo>
                  <a:cubicBezTo>
                    <a:pt x="60" y="102"/>
                    <a:pt x="74" y="90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4" y="63"/>
                    <a:pt x="52" y="64"/>
                    <a:pt x="38" y="6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8" name="Freeform 256"/>
            <p:cNvSpPr>
              <a:spLocks noChangeArrowheads="1"/>
            </p:cNvSpPr>
            <p:nvPr/>
          </p:nvSpPr>
          <p:spPr bwMode="auto">
            <a:xfrm>
              <a:off x="7640036" y="2417952"/>
              <a:ext cx="44464" cy="66696"/>
            </a:xfrm>
            <a:custGeom>
              <a:avLst/>
              <a:gdLst>
                <a:gd name="T0" fmla="*/ 104 w 105"/>
                <a:gd name="T1" fmla="*/ 154 h 158"/>
                <a:gd name="T2" fmla="*/ 104 w 105"/>
                <a:gd name="T3" fmla="*/ 154 h 158"/>
                <a:gd name="T4" fmla="*/ 85 w 105"/>
                <a:gd name="T5" fmla="*/ 154 h 158"/>
                <a:gd name="T6" fmla="*/ 85 w 105"/>
                <a:gd name="T7" fmla="*/ 140 h 158"/>
                <a:gd name="T8" fmla="*/ 49 w 105"/>
                <a:gd name="T9" fmla="*/ 157 h 158"/>
                <a:gd name="T10" fmla="*/ 0 w 105"/>
                <a:gd name="T11" fmla="*/ 98 h 158"/>
                <a:gd name="T12" fmla="*/ 49 w 105"/>
                <a:gd name="T13" fmla="*/ 39 h 158"/>
                <a:gd name="T14" fmla="*/ 85 w 105"/>
                <a:gd name="T15" fmla="*/ 56 h 158"/>
                <a:gd name="T16" fmla="*/ 85 w 105"/>
                <a:gd name="T17" fmla="*/ 0 h 158"/>
                <a:gd name="T18" fmla="*/ 104 w 105"/>
                <a:gd name="T19" fmla="*/ 0 h 158"/>
                <a:gd name="T20" fmla="*/ 104 w 105"/>
                <a:gd name="T21" fmla="*/ 154 h 158"/>
                <a:gd name="T22" fmla="*/ 53 w 105"/>
                <a:gd name="T23" fmla="*/ 55 h 158"/>
                <a:gd name="T24" fmla="*/ 53 w 105"/>
                <a:gd name="T25" fmla="*/ 55 h 158"/>
                <a:gd name="T26" fmla="*/ 19 w 105"/>
                <a:gd name="T27" fmla="*/ 100 h 158"/>
                <a:gd name="T28" fmla="*/ 53 w 105"/>
                <a:gd name="T29" fmla="*/ 141 h 158"/>
                <a:gd name="T30" fmla="*/ 86 w 105"/>
                <a:gd name="T31" fmla="*/ 97 h 158"/>
                <a:gd name="T32" fmla="*/ 53 w 105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8">
                  <a:moveTo>
                    <a:pt x="104" y="154"/>
                  </a:moveTo>
                  <a:lnTo>
                    <a:pt x="104" y="154"/>
                  </a:lnTo>
                  <a:cubicBezTo>
                    <a:pt x="85" y="154"/>
                    <a:pt x="85" y="154"/>
                    <a:pt x="85" y="154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75" y="151"/>
                    <a:pt x="64" y="157"/>
                    <a:pt x="49" y="157"/>
                  </a:cubicBezTo>
                  <a:cubicBezTo>
                    <a:pt x="19" y="157"/>
                    <a:pt x="0" y="135"/>
                    <a:pt x="0" y="98"/>
                  </a:cubicBezTo>
                  <a:cubicBezTo>
                    <a:pt x="0" y="62"/>
                    <a:pt x="20" y="39"/>
                    <a:pt x="49" y="39"/>
                  </a:cubicBezTo>
                  <a:cubicBezTo>
                    <a:pt x="65" y="39"/>
                    <a:pt x="77" y="45"/>
                    <a:pt x="85" y="56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4" y="0"/>
                    <a:pt x="104" y="0"/>
                    <a:pt x="104" y="0"/>
                  </a:cubicBezTo>
                  <a:lnTo>
                    <a:pt x="104" y="154"/>
                  </a:lnTo>
                  <a:close/>
                  <a:moveTo>
                    <a:pt x="53" y="55"/>
                  </a:moveTo>
                  <a:lnTo>
                    <a:pt x="53" y="55"/>
                  </a:lnTo>
                  <a:cubicBezTo>
                    <a:pt x="32" y="55"/>
                    <a:pt x="19" y="71"/>
                    <a:pt x="19" y="100"/>
                  </a:cubicBezTo>
                  <a:cubicBezTo>
                    <a:pt x="19" y="125"/>
                    <a:pt x="33" y="141"/>
                    <a:pt x="53" y="141"/>
                  </a:cubicBezTo>
                  <a:cubicBezTo>
                    <a:pt x="73" y="141"/>
                    <a:pt x="86" y="125"/>
                    <a:pt x="86" y="97"/>
                  </a:cubicBezTo>
                  <a:cubicBezTo>
                    <a:pt x="86" y="70"/>
                    <a:pt x="74" y="55"/>
                    <a:pt x="53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19" name="Group 1718"/>
          <p:cNvGrpSpPr/>
          <p:nvPr/>
        </p:nvGrpSpPr>
        <p:grpSpPr>
          <a:xfrm>
            <a:off x="7495527" y="3260920"/>
            <a:ext cx="231585" cy="176005"/>
            <a:chOff x="7495527" y="3260920"/>
            <a:chExt cx="231585" cy="176005"/>
          </a:xfrm>
        </p:grpSpPr>
        <p:sp>
          <p:nvSpPr>
            <p:cNvPr id="1720" name="Freeform 257"/>
            <p:cNvSpPr>
              <a:spLocks noChangeArrowheads="1"/>
            </p:cNvSpPr>
            <p:nvPr/>
          </p:nvSpPr>
          <p:spPr bwMode="auto">
            <a:xfrm>
              <a:off x="7495527" y="3260920"/>
              <a:ext cx="57434" cy="68550"/>
            </a:xfrm>
            <a:custGeom>
              <a:avLst/>
              <a:gdLst>
                <a:gd name="T0" fmla="*/ 134 w 135"/>
                <a:gd name="T1" fmla="*/ 100 h 163"/>
                <a:gd name="T2" fmla="*/ 134 w 135"/>
                <a:gd name="T3" fmla="*/ 100 h 163"/>
                <a:gd name="T4" fmla="*/ 69 w 135"/>
                <a:gd name="T5" fmla="*/ 162 h 163"/>
                <a:gd name="T6" fmla="*/ 0 w 135"/>
                <a:gd name="T7" fmla="*/ 78 h 163"/>
                <a:gd name="T8" fmla="*/ 71 w 135"/>
                <a:gd name="T9" fmla="*/ 0 h 163"/>
                <a:gd name="T10" fmla="*/ 133 w 135"/>
                <a:gd name="T11" fmla="*/ 50 h 163"/>
                <a:gd name="T12" fmla="*/ 112 w 135"/>
                <a:gd name="T13" fmla="*/ 50 h 163"/>
                <a:gd name="T14" fmla="*/ 71 w 135"/>
                <a:gd name="T15" fmla="*/ 18 h 163"/>
                <a:gd name="T16" fmla="*/ 21 w 135"/>
                <a:gd name="T17" fmla="*/ 80 h 163"/>
                <a:gd name="T18" fmla="*/ 70 w 135"/>
                <a:gd name="T19" fmla="*/ 143 h 163"/>
                <a:gd name="T20" fmla="*/ 114 w 135"/>
                <a:gd name="T21" fmla="*/ 100 h 163"/>
                <a:gd name="T22" fmla="*/ 134 w 135"/>
                <a:gd name="T23" fmla="*/ 10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3">
                  <a:moveTo>
                    <a:pt x="134" y="100"/>
                  </a:moveTo>
                  <a:lnTo>
                    <a:pt x="134" y="100"/>
                  </a:lnTo>
                  <a:cubicBezTo>
                    <a:pt x="132" y="138"/>
                    <a:pt x="107" y="162"/>
                    <a:pt x="69" y="162"/>
                  </a:cubicBezTo>
                  <a:cubicBezTo>
                    <a:pt x="26" y="162"/>
                    <a:pt x="0" y="131"/>
                    <a:pt x="0" y="78"/>
                  </a:cubicBezTo>
                  <a:cubicBezTo>
                    <a:pt x="0" y="30"/>
                    <a:pt x="27" y="0"/>
                    <a:pt x="71" y="0"/>
                  </a:cubicBezTo>
                  <a:cubicBezTo>
                    <a:pt x="106" y="0"/>
                    <a:pt x="130" y="19"/>
                    <a:pt x="133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09" y="29"/>
                    <a:pt x="94" y="18"/>
                    <a:pt x="71" y="18"/>
                  </a:cubicBezTo>
                  <a:cubicBezTo>
                    <a:pt x="39" y="18"/>
                    <a:pt x="21" y="41"/>
                    <a:pt x="21" y="80"/>
                  </a:cubicBezTo>
                  <a:cubicBezTo>
                    <a:pt x="21" y="119"/>
                    <a:pt x="42" y="143"/>
                    <a:pt x="70" y="143"/>
                  </a:cubicBezTo>
                  <a:cubicBezTo>
                    <a:pt x="95" y="143"/>
                    <a:pt x="112" y="126"/>
                    <a:pt x="114" y="100"/>
                  </a:cubicBezTo>
                  <a:lnTo>
                    <a:pt x="134" y="10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1" name="Freeform 258"/>
            <p:cNvSpPr>
              <a:spLocks noChangeArrowheads="1"/>
            </p:cNvSpPr>
            <p:nvPr/>
          </p:nvSpPr>
          <p:spPr bwMode="auto">
            <a:xfrm>
              <a:off x="7560371" y="3260920"/>
              <a:ext cx="9263" cy="64844"/>
            </a:xfrm>
            <a:custGeom>
              <a:avLst/>
              <a:gdLst>
                <a:gd name="T0" fmla="*/ 0 w 20"/>
                <a:gd name="T1" fmla="*/ 0 h 156"/>
                <a:gd name="T2" fmla="*/ 19 w 20"/>
                <a:gd name="T3" fmla="*/ 0 h 156"/>
                <a:gd name="T4" fmla="*/ 19 w 20"/>
                <a:gd name="T5" fmla="*/ 155 h 156"/>
                <a:gd name="T6" fmla="*/ 0 w 20"/>
                <a:gd name="T7" fmla="*/ 155 h 156"/>
                <a:gd name="T8" fmla="*/ 0 w 20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6">
                  <a:moveTo>
                    <a:pt x="0" y="0"/>
                  </a:moveTo>
                  <a:lnTo>
                    <a:pt x="19" y="0"/>
                  </a:lnTo>
                  <a:lnTo>
                    <a:pt x="19" y="155"/>
                  </a:lnTo>
                  <a:lnTo>
                    <a:pt x="0" y="155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2" name="Freeform 259"/>
            <p:cNvSpPr>
              <a:spLocks noChangeArrowheads="1"/>
            </p:cNvSpPr>
            <p:nvPr/>
          </p:nvSpPr>
          <p:spPr bwMode="auto">
            <a:xfrm>
              <a:off x="7578898" y="3277595"/>
              <a:ext cx="44464" cy="50022"/>
            </a:xfrm>
            <a:custGeom>
              <a:avLst/>
              <a:gdLst>
                <a:gd name="T0" fmla="*/ 54 w 108"/>
                <a:gd name="T1" fmla="*/ 0 h 120"/>
                <a:gd name="T2" fmla="*/ 54 w 108"/>
                <a:gd name="T3" fmla="*/ 0 h 120"/>
                <a:gd name="T4" fmla="*/ 107 w 108"/>
                <a:gd name="T5" fmla="*/ 59 h 120"/>
                <a:gd name="T6" fmla="*/ 54 w 108"/>
                <a:gd name="T7" fmla="*/ 119 h 120"/>
                <a:gd name="T8" fmla="*/ 0 w 108"/>
                <a:gd name="T9" fmla="*/ 59 h 120"/>
                <a:gd name="T10" fmla="*/ 54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8 w 108"/>
                <a:gd name="T17" fmla="*/ 59 h 120"/>
                <a:gd name="T18" fmla="*/ 54 w 108"/>
                <a:gd name="T19" fmla="*/ 17 h 120"/>
                <a:gd name="T20" fmla="*/ 20 w 108"/>
                <a:gd name="T21" fmla="*/ 59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4" y="0"/>
                  </a:moveTo>
                  <a:lnTo>
                    <a:pt x="54" y="0"/>
                  </a:lnTo>
                  <a:cubicBezTo>
                    <a:pt x="87" y="0"/>
                    <a:pt x="107" y="22"/>
                    <a:pt x="107" y="59"/>
                  </a:cubicBezTo>
                  <a:cubicBezTo>
                    <a:pt x="107" y="97"/>
                    <a:pt x="87" y="119"/>
                    <a:pt x="54" y="119"/>
                  </a:cubicBezTo>
                  <a:cubicBezTo>
                    <a:pt x="21" y="119"/>
                    <a:pt x="0" y="97"/>
                    <a:pt x="0" y="59"/>
                  </a:cubicBezTo>
                  <a:cubicBezTo>
                    <a:pt x="0" y="22"/>
                    <a:pt x="21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8" y="87"/>
                    <a:pt x="88" y="59"/>
                  </a:cubicBezTo>
                  <a:cubicBezTo>
                    <a:pt x="88" y="31"/>
                    <a:pt x="76" y="17"/>
                    <a:pt x="54" y="17"/>
                  </a:cubicBezTo>
                  <a:cubicBezTo>
                    <a:pt x="32" y="17"/>
                    <a:pt x="20" y="31"/>
                    <a:pt x="20" y="59"/>
                  </a:cubicBezTo>
                  <a:cubicBezTo>
                    <a:pt x="20" y="87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3" name="Freeform 260"/>
            <p:cNvSpPr>
              <a:spLocks noChangeArrowheads="1"/>
            </p:cNvSpPr>
            <p:nvPr/>
          </p:nvSpPr>
          <p:spPr bwMode="auto">
            <a:xfrm>
              <a:off x="7632625" y="3279447"/>
              <a:ext cx="38907" cy="48170"/>
            </a:xfrm>
            <a:custGeom>
              <a:avLst/>
              <a:gdLst>
                <a:gd name="T0" fmla="*/ 19 w 94"/>
                <a:gd name="T1" fmla="*/ 68 h 116"/>
                <a:gd name="T2" fmla="*/ 19 w 94"/>
                <a:gd name="T3" fmla="*/ 68 h 116"/>
                <a:gd name="T4" fmla="*/ 42 w 94"/>
                <a:gd name="T5" fmla="*/ 98 h 116"/>
                <a:gd name="T6" fmla="*/ 74 w 94"/>
                <a:gd name="T7" fmla="*/ 59 h 116"/>
                <a:gd name="T8" fmla="*/ 74 w 94"/>
                <a:gd name="T9" fmla="*/ 0 h 116"/>
                <a:gd name="T10" fmla="*/ 93 w 94"/>
                <a:gd name="T11" fmla="*/ 0 h 116"/>
                <a:gd name="T12" fmla="*/ 93 w 94"/>
                <a:gd name="T13" fmla="*/ 112 h 116"/>
                <a:gd name="T14" fmla="*/ 75 w 94"/>
                <a:gd name="T15" fmla="*/ 112 h 116"/>
                <a:gd name="T16" fmla="*/ 75 w 94"/>
                <a:gd name="T17" fmla="*/ 95 h 116"/>
                <a:gd name="T18" fmla="*/ 38 w 94"/>
                <a:gd name="T19" fmla="*/ 115 h 116"/>
                <a:gd name="T20" fmla="*/ 5 w 94"/>
                <a:gd name="T21" fmla="*/ 99 h 116"/>
                <a:gd name="T22" fmla="*/ 0 w 94"/>
                <a:gd name="T23" fmla="*/ 72 h 116"/>
                <a:gd name="T24" fmla="*/ 0 w 94"/>
                <a:gd name="T25" fmla="*/ 67 h 116"/>
                <a:gd name="T26" fmla="*/ 0 w 94"/>
                <a:gd name="T27" fmla="*/ 0 h 116"/>
                <a:gd name="T28" fmla="*/ 19 w 94"/>
                <a:gd name="T29" fmla="*/ 0 h 116"/>
                <a:gd name="T30" fmla="*/ 19 w 94"/>
                <a:gd name="T31" fmla="*/ 6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6">
                  <a:moveTo>
                    <a:pt x="19" y="68"/>
                  </a:moveTo>
                  <a:lnTo>
                    <a:pt x="19" y="68"/>
                  </a:lnTo>
                  <a:cubicBezTo>
                    <a:pt x="19" y="89"/>
                    <a:pt x="24" y="98"/>
                    <a:pt x="42" y="98"/>
                  </a:cubicBezTo>
                  <a:cubicBezTo>
                    <a:pt x="63" y="98"/>
                    <a:pt x="74" y="84"/>
                    <a:pt x="74" y="59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112"/>
                    <a:pt x="93" y="112"/>
                    <a:pt x="93" y="112"/>
                  </a:cubicBezTo>
                  <a:cubicBezTo>
                    <a:pt x="75" y="112"/>
                    <a:pt x="75" y="112"/>
                    <a:pt x="75" y="112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68" y="107"/>
                    <a:pt x="55" y="115"/>
                    <a:pt x="38" y="115"/>
                  </a:cubicBezTo>
                  <a:cubicBezTo>
                    <a:pt x="23" y="115"/>
                    <a:pt x="10" y="108"/>
                    <a:pt x="5" y="99"/>
                  </a:cubicBezTo>
                  <a:cubicBezTo>
                    <a:pt x="0" y="92"/>
                    <a:pt x="0" y="83"/>
                    <a:pt x="0" y="72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4" name="Freeform 261"/>
            <p:cNvSpPr>
              <a:spLocks noChangeArrowheads="1"/>
            </p:cNvSpPr>
            <p:nvPr/>
          </p:nvSpPr>
          <p:spPr bwMode="auto">
            <a:xfrm>
              <a:off x="7682648" y="3260920"/>
              <a:ext cx="44464" cy="66696"/>
            </a:xfrm>
            <a:custGeom>
              <a:avLst/>
              <a:gdLst>
                <a:gd name="T0" fmla="*/ 105 w 106"/>
                <a:gd name="T1" fmla="*/ 155 h 159"/>
                <a:gd name="T2" fmla="*/ 105 w 106"/>
                <a:gd name="T3" fmla="*/ 155 h 159"/>
                <a:gd name="T4" fmla="*/ 86 w 106"/>
                <a:gd name="T5" fmla="*/ 155 h 159"/>
                <a:gd name="T6" fmla="*/ 86 w 106"/>
                <a:gd name="T7" fmla="*/ 140 h 159"/>
                <a:gd name="T8" fmla="*/ 49 w 106"/>
                <a:gd name="T9" fmla="*/ 158 h 159"/>
                <a:gd name="T10" fmla="*/ 0 w 106"/>
                <a:gd name="T11" fmla="*/ 99 h 159"/>
                <a:gd name="T12" fmla="*/ 49 w 106"/>
                <a:gd name="T13" fmla="*/ 39 h 159"/>
                <a:gd name="T14" fmla="*/ 86 w 106"/>
                <a:gd name="T15" fmla="*/ 57 h 159"/>
                <a:gd name="T16" fmla="*/ 86 w 106"/>
                <a:gd name="T17" fmla="*/ 0 h 159"/>
                <a:gd name="T18" fmla="*/ 105 w 106"/>
                <a:gd name="T19" fmla="*/ 0 h 159"/>
                <a:gd name="T20" fmla="*/ 105 w 106"/>
                <a:gd name="T21" fmla="*/ 155 h 159"/>
                <a:gd name="T22" fmla="*/ 54 w 106"/>
                <a:gd name="T23" fmla="*/ 56 h 159"/>
                <a:gd name="T24" fmla="*/ 54 w 106"/>
                <a:gd name="T25" fmla="*/ 56 h 159"/>
                <a:gd name="T26" fmla="*/ 20 w 106"/>
                <a:gd name="T27" fmla="*/ 100 h 159"/>
                <a:gd name="T28" fmla="*/ 54 w 106"/>
                <a:gd name="T29" fmla="*/ 141 h 159"/>
                <a:gd name="T30" fmla="*/ 87 w 106"/>
                <a:gd name="T31" fmla="*/ 98 h 159"/>
                <a:gd name="T32" fmla="*/ 54 w 106"/>
                <a:gd name="T33" fmla="*/ 5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6" h="159">
                  <a:moveTo>
                    <a:pt x="105" y="155"/>
                  </a:moveTo>
                  <a:lnTo>
                    <a:pt x="105" y="155"/>
                  </a:lnTo>
                  <a:cubicBezTo>
                    <a:pt x="86" y="155"/>
                    <a:pt x="86" y="155"/>
                    <a:pt x="86" y="155"/>
                  </a:cubicBezTo>
                  <a:cubicBezTo>
                    <a:pt x="86" y="140"/>
                    <a:pt x="86" y="140"/>
                    <a:pt x="86" y="140"/>
                  </a:cubicBezTo>
                  <a:cubicBezTo>
                    <a:pt x="76" y="152"/>
                    <a:pt x="64" y="158"/>
                    <a:pt x="49" y="158"/>
                  </a:cubicBezTo>
                  <a:cubicBezTo>
                    <a:pt x="20" y="158"/>
                    <a:pt x="0" y="136"/>
                    <a:pt x="0" y="99"/>
                  </a:cubicBezTo>
                  <a:cubicBezTo>
                    <a:pt x="0" y="62"/>
                    <a:pt x="21" y="39"/>
                    <a:pt x="49" y="39"/>
                  </a:cubicBezTo>
                  <a:cubicBezTo>
                    <a:pt x="65" y="39"/>
                    <a:pt x="77" y="45"/>
                    <a:pt x="86" y="57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105" y="0"/>
                    <a:pt x="105" y="0"/>
                    <a:pt x="105" y="0"/>
                  </a:cubicBezTo>
                  <a:lnTo>
                    <a:pt x="105" y="155"/>
                  </a:lnTo>
                  <a:close/>
                  <a:moveTo>
                    <a:pt x="54" y="56"/>
                  </a:moveTo>
                  <a:lnTo>
                    <a:pt x="54" y="56"/>
                  </a:lnTo>
                  <a:cubicBezTo>
                    <a:pt x="33" y="56"/>
                    <a:pt x="20" y="71"/>
                    <a:pt x="20" y="100"/>
                  </a:cubicBezTo>
                  <a:cubicBezTo>
                    <a:pt x="20" y="125"/>
                    <a:pt x="33" y="141"/>
                    <a:pt x="54" y="141"/>
                  </a:cubicBezTo>
                  <a:cubicBezTo>
                    <a:pt x="74" y="141"/>
                    <a:pt x="87" y="126"/>
                    <a:pt x="87" y="98"/>
                  </a:cubicBezTo>
                  <a:cubicBezTo>
                    <a:pt x="87" y="70"/>
                    <a:pt x="75" y="56"/>
                    <a:pt x="54" y="5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5" name="Freeform 262"/>
            <p:cNvSpPr>
              <a:spLocks noChangeArrowheads="1"/>
            </p:cNvSpPr>
            <p:nvPr/>
          </p:nvSpPr>
          <p:spPr bwMode="auto">
            <a:xfrm>
              <a:off x="7543696" y="3368375"/>
              <a:ext cx="61139" cy="68550"/>
            </a:xfrm>
            <a:custGeom>
              <a:avLst/>
              <a:gdLst>
                <a:gd name="T0" fmla="*/ 73 w 146"/>
                <a:gd name="T1" fmla="*/ 0 h 163"/>
                <a:gd name="T2" fmla="*/ 73 w 146"/>
                <a:gd name="T3" fmla="*/ 0 h 163"/>
                <a:gd name="T4" fmla="*/ 145 w 146"/>
                <a:gd name="T5" fmla="*/ 82 h 163"/>
                <a:gd name="T6" fmla="*/ 73 w 146"/>
                <a:gd name="T7" fmla="*/ 162 h 163"/>
                <a:gd name="T8" fmla="*/ 0 w 146"/>
                <a:gd name="T9" fmla="*/ 82 h 163"/>
                <a:gd name="T10" fmla="*/ 73 w 146"/>
                <a:gd name="T11" fmla="*/ 0 h 163"/>
                <a:gd name="T12" fmla="*/ 73 w 146"/>
                <a:gd name="T13" fmla="*/ 144 h 163"/>
                <a:gd name="T14" fmla="*/ 73 w 146"/>
                <a:gd name="T15" fmla="*/ 144 h 163"/>
                <a:gd name="T16" fmla="*/ 124 w 146"/>
                <a:gd name="T17" fmla="*/ 82 h 163"/>
                <a:gd name="T18" fmla="*/ 73 w 146"/>
                <a:gd name="T19" fmla="*/ 18 h 163"/>
                <a:gd name="T20" fmla="*/ 21 w 146"/>
                <a:gd name="T21" fmla="*/ 82 h 163"/>
                <a:gd name="T22" fmla="*/ 73 w 146"/>
                <a:gd name="T23" fmla="*/ 144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6" h="163">
                  <a:moveTo>
                    <a:pt x="73" y="0"/>
                  </a:moveTo>
                  <a:lnTo>
                    <a:pt x="73" y="0"/>
                  </a:lnTo>
                  <a:cubicBezTo>
                    <a:pt x="118" y="0"/>
                    <a:pt x="145" y="30"/>
                    <a:pt x="145" y="82"/>
                  </a:cubicBezTo>
                  <a:cubicBezTo>
                    <a:pt x="145" y="133"/>
                    <a:pt x="118" y="162"/>
                    <a:pt x="73" y="162"/>
                  </a:cubicBezTo>
                  <a:cubicBezTo>
                    <a:pt x="27" y="162"/>
                    <a:pt x="0" y="133"/>
                    <a:pt x="0" y="82"/>
                  </a:cubicBezTo>
                  <a:cubicBezTo>
                    <a:pt x="0" y="30"/>
                    <a:pt x="27" y="0"/>
                    <a:pt x="73" y="0"/>
                  </a:cubicBezTo>
                  <a:close/>
                  <a:moveTo>
                    <a:pt x="73" y="144"/>
                  </a:moveTo>
                  <a:lnTo>
                    <a:pt x="73" y="144"/>
                  </a:lnTo>
                  <a:cubicBezTo>
                    <a:pt x="104" y="144"/>
                    <a:pt x="124" y="121"/>
                    <a:pt x="124" y="82"/>
                  </a:cubicBezTo>
                  <a:cubicBezTo>
                    <a:pt x="124" y="41"/>
                    <a:pt x="104" y="18"/>
                    <a:pt x="73" y="18"/>
                  </a:cubicBezTo>
                  <a:cubicBezTo>
                    <a:pt x="41" y="18"/>
                    <a:pt x="21" y="41"/>
                    <a:pt x="21" y="82"/>
                  </a:cubicBezTo>
                  <a:cubicBezTo>
                    <a:pt x="21" y="121"/>
                    <a:pt x="41" y="144"/>
                    <a:pt x="73" y="144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6" name="Freeform 263"/>
            <p:cNvSpPr>
              <a:spLocks noChangeArrowheads="1"/>
            </p:cNvSpPr>
            <p:nvPr/>
          </p:nvSpPr>
          <p:spPr bwMode="auto">
            <a:xfrm>
              <a:off x="7614098" y="3386902"/>
              <a:ext cx="40759" cy="48170"/>
            </a:xfrm>
            <a:custGeom>
              <a:avLst/>
              <a:gdLst>
                <a:gd name="T0" fmla="*/ 20 w 95"/>
                <a:gd name="T1" fmla="*/ 69 h 116"/>
                <a:gd name="T2" fmla="*/ 20 w 95"/>
                <a:gd name="T3" fmla="*/ 69 h 116"/>
                <a:gd name="T4" fmla="*/ 42 w 95"/>
                <a:gd name="T5" fmla="*/ 98 h 116"/>
                <a:gd name="T6" fmla="*/ 75 w 95"/>
                <a:gd name="T7" fmla="*/ 61 h 116"/>
                <a:gd name="T8" fmla="*/ 75 w 95"/>
                <a:gd name="T9" fmla="*/ 0 h 116"/>
                <a:gd name="T10" fmla="*/ 94 w 95"/>
                <a:gd name="T11" fmla="*/ 0 h 116"/>
                <a:gd name="T12" fmla="*/ 94 w 95"/>
                <a:gd name="T13" fmla="*/ 112 h 116"/>
                <a:gd name="T14" fmla="*/ 76 w 95"/>
                <a:gd name="T15" fmla="*/ 112 h 116"/>
                <a:gd name="T16" fmla="*/ 76 w 95"/>
                <a:gd name="T17" fmla="*/ 95 h 116"/>
                <a:gd name="T18" fmla="*/ 39 w 95"/>
                <a:gd name="T19" fmla="*/ 115 h 116"/>
                <a:gd name="T20" fmla="*/ 5 w 95"/>
                <a:gd name="T21" fmla="*/ 99 h 116"/>
                <a:gd name="T22" fmla="*/ 0 w 95"/>
                <a:gd name="T23" fmla="*/ 72 h 116"/>
                <a:gd name="T24" fmla="*/ 0 w 95"/>
                <a:gd name="T25" fmla="*/ 67 h 116"/>
                <a:gd name="T26" fmla="*/ 0 w 95"/>
                <a:gd name="T27" fmla="*/ 0 h 116"/>
                <a:gd name="T28" fmla="*/ 20 w 95"/>
                <a:gd name="T29" fmla="*/ 0 h 116"/>
                <a:gd name="T30" fmla="*/ 20 w 95"/>
                <a:gd name="T31" fmla="*/ 6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6">
                  <a:moveTo>
                    <a:pt x="20" y="69"/>
                  </a:moveTo>
                  <a:lnTo>
                    <a:pt x="20" y="69"/>
                  </a:lnTo>
                  <a:cubicBezTo>
                    <a:pt x="20" y="89"/>
                    <a:pt x="24" y="98"/>
                    <a:pt x="42" y="98"/>
                  </a:cubicBezTo>
                  <a:cubicBezTo>
                    <a:pt x="64" y="98"/>
                    <a:pt x="75" y="86"/>
                    <a:pt x="75" y="61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2"/>
                    <a:pt x="94" y="112"/>
                    <a:pt x="94" y="112"/>
                  </a:cubicBezTo>
                  <a:cubicBezTo>
                    <a:pt x="76" y="112"/>
                    <a:pt x="76" y="112"/>
                    <a:pt x="76" y="112"/>
                  </a:cubicBezTo>
                  <a:cubicBezTo>
                    <a:pt x="76" y="95"/>
                    <a:pt x="76" y="95"/>
                    <a:pt x="76" y="95"/>
                  </a:cubicBezTo>
                  <a:cubicBezTo>
                    <a:pt x="68" y="107"/>
                    <a:pt x="55" y="115"/>
                    <a:pt x="39" y="115"/>
                  </a:cubicBezTo>
                  <a:cubicBezTo>
                    <a:pt x="23" y="115"/>
                    <a:pt x="11" y="110"/>
                    <a:pt x="5" y="99"/>
                  </a:cubicBezTo>
                  <a:cubicBezTo>
                    <a:pt x="0" y="92"/>
                    <a:pt x="0" y="83"/>
                    <a:pt x="0" y="72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lnTo>
                    <a:pt x="20" y="6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7" name="Freeform 264"/>
            <p:cNvSpPr>
              <a:spLocks noChangeArrowheads="1"/>
            </p:cNvSpPr>
            <p:nvPr/>
          </p:nvSpPr>
          <p:spPr bwMode="auto">
            <a:xfrm>
              <a:off x="7660416" y="3373934"/>
              <a:ext cx="24084" cy="61138"/>
            </a:xfrm>
            <a:custGeom>
              <a:avLst/>
              <a:gdLst>
                <a:gd name="T0" fmla="*/ 45 w 57"/>
                <a:gd name="T1" fmla="*/ 127 h 146"/>
                <a:gd name="T2" fmla="*/ 45 w 57"/>
                <a:gd name="T3" fmla="*/ 127 h 146"/>
                <a:gd name="T4" fmla="*/ 56 w 57"/>
                <a:gd name="T5" fmla="*/ 127 h 146"/>
                <a:gd name="T6" fmla="*/ 56 w 57"/>
                <a:gd name="T7" fmla="*/ 143 h 146"/>
                <a:gd name="T8" fmla="*/ 41 w 57"/>
                <a:gd name="T9" fmla="*/ 145 h 146"/>
                <a:gd name="T10" fmla="*/ 17 w 57"/>
                <a:gd name="T11" fmla="*/ 121 h 146"/>
                <a:gd name="T12" fmla="*/ 17 w 57"/>
                <a:gd name="T13" fmla="*/ 46 h 146"/>
                <a:gd name="T14" fmla="*/ 0 w 57"/>
                <a:gd name="T15" fmla="*/ 46 h 146"/>
                <a:gd name="T16" fmla="*/ 0 w 57"/>
                <a:gd name="T17" fmla="*/ 31 h 146"/>
                <a:gd name="T18" fmla="*/ 17 w 57"/>
                <a:gd name="T19" fmla="*/ 31 h 146"/>
                <a:gd name="T20" fmla="*/ 17 w 57"/>
                <a:gd name="T21" fmla="*/ 0 h 146"/>
                <a:gd name="T22" fmla="*/ 36 w 57"/>
                <a:gd name="T23" fmla="*/ 0 h 146"/>
                <a:gd name="T24" fmla="*/ 36 w 57"/>
                <a:gd name="T25" fmla="*/ 31 h 146"/>
                <a:gd name="T26" fmla="*/ 56 w 57"/>
                <a:gd name="T27" fmla="*/ 31 h 146"/>
                <a:gd name="T28" fmla="*/ 56 w 57"/>
                <a:gd name="T29" fmla="*/ 46 h 146"/>
                <a:gd name="T30" fmla="*/ 36 w 57"/>
                <a:gd name="T31" fmla="*/ 46 h 146"/>
                <a:gd name="T32" fmla="*/ 36 w 57"/>
                <a:gd name="T33" fmla="*/ 114 h 146"/>
                <a:gd name="T34" fmla="*/ 45 w 57"/>
                <a:gd name="T35" fmla="*/ 12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146">
                  <a:moveTo>
                    <a:pt x="45" y="127"/>
                  </a:moveTo>
                  <a:lnTo>
                    <a:pt x="45" y="127"/>
                  </a:lnTo>
                  <a:cubicBezTo>
                    <a:pt x="47" y="127"/>
                    <a:pt x="50" y="127"/>
                    <a:pt x="56" y="127"/>
                  </a:cubicBezTo>
                  <a:cubicBezTo>
                    <a:pt x="56" y="143"/>
                    <a:pt x="56" y="143"/>
                    <a:pt x="56" y="143"/>
                  </a:cubicBezTo>
                  <a:cubicBezTo>
                    <a:pt x="49" y="144"/>
                    <a:pt x="44" y="145"/>
                    <a:pt x="41" y="145"/>
                  </a:cubicBezTo>
                  <a:cubicBezTo>
                    <a:pt x="22" y="145"/>
                    <a:pt x="17" y="138"/>
                    <a:pt x="17" y="121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6" y="124"/>
                    <a:pt x="37" y="127"/>
                    <a:pt x="45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28" name="Group 1727"/>
          <p:cNvGrpSpPr/>
          <p:nvPr/>
        </p:nvGrpSpPr>
        <p:grpSpPr>
          <a:xfrm>
            <a:off x="7478853" y="4246545"/>
            <a:ext cx="268638" cy="194532"/>
            <a:chOff x="7478853" y="4246545"/>
            <a:chExt cx="268638" cy="194532"/>
          </a:xfrm>
        </p:grpSpPr>
        <p:sp>
          <p:nvSpPr>
            <p:cNvPr id="1729" name="Freeform 265"/>
            <p:cNvSpPr>
              <a:spLocks noChangeArrowheads="1"/>
            </p:cNvSpPr>
            <p:nvPr/>
          </p:nvSpPr>
          <p:spPr bwMode="auto">
            <a:xfrm>
              <a:off x="7495527" y="4246545"/>
              <a:ext cx="57434" cy="68550"/>
            </a:xfrm>
            <a:custGeom>
              <a:avLst/>
              <a:gdLst>
                <a:gd name="T0" fmla="*/ 134 w 135"/>
                <a:gd name="T1" fmla="*/ 101 h 163"/>
                <a:gd name="T2" fmla="*/ 134 w 135"/>
                <a:gd name="T3" fmla="*/ 101 h 163"/>
                <a:gd name="T4" fmla="*/ 69 w 135"/>
                <a:gd name="T5" fmla="*/ 162 h 163"/>
                <a:gd name="T6" fmla="*/ 0 w 135"/>
                <a:gd name="T7" fmla="*/ 79 h 163"/>
                <a:gd name="T8" fmla="*/ 71 w 135"/>
                <a:gd name="T9" fmla="*/ 0 h 163"/>
                <a:gd name="T10" fmla="*/ 133 w 135"/>
                <a:gd name="T11" fmla="*/ 51 h 163"/>
                <a:gd name="T12" fmla="*/ 112 w 135"/>
                <a:gd name="T13" fmla="*/ 51 h 163"/>
                <a:gd name="T14" fmla="*/ 71 w 135"/>
                <a:gd name="T15" fmla="*/ 19 h 163"/>
                <a:gd name="T16" fmla="*/ 21 w 135"/>
                <a:gd name="T17" fmla="*/ 81 h 163"/>
                <a:gd name="T18" fmla="*/ 70 w 135"/>
                <a:gd name="T19" fmla="*/ 143 h 163"/>
                <a:gd name="T20" fmla="*/ 114 w 135"/>
                <a:gd name="T21" fmla="*/ 101 h 163"/>
                <a:gd name="T22" fmla="*/ 134 w 135"/>
                <a:gd name="T23" fmla="*/ 10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3">
                  <a:moveTo>
                    <a:pt x="134" y="101"/>
                  </a:moveTo>
                  <a:lnTo>
                    <a:pt x="134" y="101"/>
                  </a:lnTo>
                  <a:cubicBezTo>
                    <a:pt x="132" y="138"/>
                    <a:pt x="107" y="162"/>
                    <a:pt x="69" y="162"/>
                  </a:cubicBezTo>
                  <a:cubicBezTo>
                    <a:pt x="26" y="162"/>
                    <a:pt x="0" y="132"/>
                    <a:pt x="0" y="79"/>
                  </a:cubicBezTo>
                  <a:cubicBezTo>
                    <a:pt x="0" y="31"/>
                    <a:pt x="27" y="0"/>
                    <a:pt x="71" y="0"/>
                  </a:cubicBezTo>
                  <a:cubicBezTo>
                    <a:pt x="106" y="0"/>
                    <a:pt x="130" y="20"/>
                    <a:pt x="133" y="51"/>
                  </a:cubicBezTo>
                  <a:cubicBezTo>
                    <a:pt x="112" y="51"/>
                    <a:pt x="112" y="51"/>
                    <a:pt x="112" y="51"/>
                  </a:cubicBezTo>
                  <a:cubicBezTo>
                    <a:pt x="109" y="30"/>
                    <a:pt x="94" y="19"/>
                    <a:pt x="71" y="19"/>
                  </a:cubicBezTo>
                  <a:cubicBezTo>
                    <a:pt x="39" y="19"/>
                    <a:pt x="21" y="41"/>
                    <a:pt x="21" y="81"/>
                  </a:cubicBezTo>
                  <a:cubicBezTo>
                    <a:pt x="21" y="120"/>
                    <a:pt x="42" y="143"/>
                    <a:pt x="70" y="143"/>
                  </a:cubicBezTo>
                  <a:cubicBezTo>
                    <a:pt x="95" y="143"/>
                    <a:pt x="112" y="127"/>
                    <a:pt x="114" y="101"/>
                  </a:cubicBezTo>
                  <a:lnTo>
                    <a:pt x="134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0" name="Freeform 266"/>
            <p:cNvSpPr>
              <a:spLocks noChangeArrowheads="1"/>
            </p:cNvSpPr>
            <p:nvPr/>
          </p:nvSpPr>
          <p:spPr bwMode="auto">
            <a:xfrm>
              <a:off x="7560371" y="4248398"/>
              <a:ext cx="9263" cy="64843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1" name="Freeform 267"/>
            <p:cNvSpPr>
              <a:spLocks noChangeArrowheads="1"/>
            </p:cNvSpPr>
            <p:nvPr/>
          </p:nvSpPr>
          <p:spPr bwMode="auto">
            <a:xfrm>
              <a:off x="7578898" y="4265072"/>
              <a:ext cx="44464" cy="50023"/>
            </a:xfrm>
            <a:custGeom>
              <a:avLst/>
              <a:gdLst>
                <a:gd name="T0" fmla="*/ 54 w 108"/>
                <a:gd name="T1" fmla="*/ 0 h 120"/>
                <a:gd name="T2" fmla="*/ 54 w 108"/>
                <a:gd name="T3" fmla="*/ 0 h 120"/>
                <a:gd name="T4" fmla="*/ 107 w 108"/>
                <a:gd name="T5" fmla="*/ 60 h 120"/>
                <a:gd name="T6" fmla="*/ 54 w 108"/>
                <a:gd name="T7" fmla="*/ 119 h 120"/>
                <a:gd name="T8" fmla="*/ 0 w 108"/>
                <a:gd name="T9" fmla="*/ 60 h 120"/>
                <a:gd name="T10" fmla="*/ 54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8 w 108"/>
                <a:gd name="T17" fmla="*/ 60 h 120"/>
                <a:gd name="T18" fmla="*/ 54 w 108"/>
                <a:gd name="T19" fmla="*/ 17 h 120"/>
                <a:gd name="T20" fmla="*/ 20 w 108"/>
                <a:gd name="T21" fmla="*/ 60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4" y="0"/>
                  </a:moveTo>
                  <a:lnTo>
                    <a:pt x="54" y="0"/>
                  </a:lnTo>
                  <a:cubicBezTo>
                    <a:pt x="87" y="0"/>
                    <a:pt x="107" y="22"/>
                    <a:pt x="107" y="60"/>
                  </a:cubicBezTo>
                  <a:cubicBezTo>
                    <a:pt x="107" y="97"/>
                    <a:pt x="87" y="119"/>
                    <a:pt x="54" y="119"/>
                  </a:cubicBezTo>
                  <a:cubicBezTo>
                    <a:pt x="21" y="119"/>
                    <a:pt x="0" y="97"/>
                    <a:pt x="0" y="60"/>
                  </a:cubicBezTo>
                  <a:cubicBezTo>
                    <a:pt x="0" y="22"/>
                    <a:pt x="21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8" y="88"/>
                    <a:pt x="88" y="60"/>
                  </a:cubicBezTo>
                  <a:cubicBezTo>
                    <a:pt x="88" y="32"/>
                    <a:pt x="76" y="17"/>
                    <a:pt x="54" y="17"/>
                  </a:cubicBezTo>
                  <a:cubicBezTo>
                    <a:pt x="32" y="17"/>
                    <a:pt x="20" y="32"/>
                    <a:pt x="20" y="60"/>
                  </a:cubicBezTo>
                  <a:cubicBezTo>
                    <a:pt x="20" y="88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2" name="Freeform 268"/>
            <p:cNvSpPr>
              <a:spLocks noChangeArrowheads="1"/>
            </p:cNvSpPr>
            <p:nvPr/>
          </p:nvSpPr>
          <p:spPr bwMode="auto">
            <a:xfrm>
              <a:off x="7632625" y="4266925"/>
              <a:ext cx="38907" cy="48170"/>
            </a:xfrm>
            <a:custGeom>
              <a:avLst/>
              <a:gdLst>
                <a:gd name="T0" fmla="*/ 19 w 94"/>
                <a:gd name="T1" fmla="*/ 67 h 114"/>
                <a:gd name="T2" fmla="*/ 19 w 94"/>
                <a:gd name="T3" fmla="*/ 67 h 114"/>
                <a:gd name="T4" fmla="*/ 42 w 94"/>
                <a:gd name="T5" fmla="*/ 96 h 114"/>
                <a:gd name="T6" fmla="*/ 74 w 94"/>
                <a:gd name="T7" fmla="*/ 59 h 114"/>
                <a:gd name="T8" fmla="*/ 74 w 94"/>
                <a:gd name="T9" fmla="*/ 0 h 114"/>
                <a:gd name="T10" fmla="*/ 93 w 94"/>
                <a:gd name="T11" fmla="*/ 0 h 114"/>
                <a:gd name="T12" fmla="*/ 93 w 94"/>
                <a:gd name="T13" fmla="*/ 111 h 114"/>
                <a:gd name="T14" fmla="*/ 75 w 94"/>
                <a:gd name="T15" fmla="*/ 111 h 114"/>
                <a:gd name="T16" fmla="*/ 75 w 94"/>
                <a:gd name="T17" fmla="*/ 94 h 114"/>
                <a:gd name="T18" fmla="*/ 38 w 94"/>
                <a:gd name="T19" fmla="*/ 113 h 114"/>
                <a:gd name="T20" fmla="*/ 5 w 94"/>
                <a:gd name="T21" fmla="*/ 99 h 114"/>
                <a:gd name="T22" fmla="*/ 0 w 94"/>
                <a:gd name="T23" fmla="*/ 71 h 114"/>
                <a:gd name="T24" fmla="*/ 0 w 94"/>
                <a:gd name="T25" fmla="*/ 66 h 114"/>
                <a:gd name="T26" fmla="*/ 0 w 94"/>
                <a:gd name="T27" fmla="*/ 0 h 114"/>
                <a:gd name="T28" fmla="*/ 19 w 94"/>
                <a:gd name="T29" fmla="*/ 0 h 114"/>
                <a:gd name="T30" fmla="*/ 19 w 94"/>
                <a:gd name="T31" fmla="*/ 67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4">
                  <a:moveTo>
                    <a:pt x="19" y="67"/>
                  </a:moveTo>
                  <a:lnTo>
                    <a:pt x="19" y="67"/>
                  </a:lnTo>
                  <a:cubicBezTo>
                    <a:pt x="19" y="88"/>
                    <a:pt x="24" y="96"/>
                    <a:pt x="42" y="96"/>
                  </a:cubicBezTo>
                  <a:cubicBezTo>
                    <a:pt x="63" y="96"/>
                    <a:pt x="74" y="84"/>
                    <a:pt x="74" y="59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111"/>
                    <a:pt x="93" y="111"/>
                    <a:pt x="93" y="111"/>
                  </a:cubicBezTo>
                  <a:cubicBezTo>
                    <a:pt x="75" y="111"/>
                    <a:pt x="75" y="111"/>
                    <a:pt x="75" y="111"/>
                  </a:cubicBezTo>
                  <a:cubicBezTo>
                    <a:pt x="75" y="94"/>
                    <a:pt x="75" y="94"/>
                    <a:pt x="75" y="94"/>
                  </a:cubicBezTo>
                  <a:cubicBezTo>
                    <a:pt x="68" y="107"/>
                    <a:pt x="55" y="113"/>
                    <a:pt x="38" y="113"/>
                  </a:cubicBezTo>
                  <a:cubicBezTo>
                    <a:pt x="23" y="113"/>
                    <a:pt x="10" y="108"/>
                    <a:pt x="5" y="99"/>
                  </a:cubicBezTo>
                  <a:cubicBezTo>
                    <a:pt x="0" y="91"/>
                    <a:pt x="0" y="83"/>
                    <a:pt x="0" y="71"/>
                  </a:cubicBezTo>
                  <a:cubicBezTo>
                    <a:pt x="0" y="69"/>
                    <a:pt x="0" y="68"/>
                    <a:pt x="0" y="6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7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3" name="Freeform 269"/>
            <p:cNvSpPr>
              <a:spLocks noChangeArrowheads="1"/>
            </p:cNvSpPr>
            <p:nvPr/>
          </p:nvSpPr>
          <p:spPr bwMode="auto">
            <a:xfrm>
              <a:off x="7682648" y="4248398"/>
              <a:ext cx="44464" cy="66696"/>
            </a:xfrm>
            <a:custGeom>
              <a:avLst/>
              <a:gdLst>
                <a:gd name="T0" fmla="*/ 105 w 106"/>
                <a:gd name="T1" fmla="*/ 154 h 158"/>
                <a:gd name="T2" fmla="*/ 105 w 106"/>
                <a:gd name="T3" fmla="*/ 154 h 158"/>
                <a:gd name="T4" fmla="*/ 86 w 106"/>
                <a:gd name="T5" fmla="*/ 154 h 158"/>
                <a:gd name="T6" fmla="*/ 86 w 106"/>
                <a:gd name="T7" fmla="*/ 139 h 158"/>
                <a:gd name="T8" fmla="*/ 49 w 106"/>
                <a:gd name="T9" fmla="*/ 157 h 158"/>
                <a:gd name="T10" fmla="*/ 0 w 106"/>
                <a:gd name="T11" fmla="*/ 99 h 158"/>
                <a:gd name="T12" fmla="*/ 49 w 106"/>
                <a:gd name="T13" fmla="*/ 38 h 158"/>
                <a:gd name="T14" fmla="*/ 86 w 106"/>
                <a:gd name="T15" fmla="*/ 56 h 158"/>
                <a:gd name="T16" fmla="*/ 86 w 106"/>
                <a:gd name="T17" fmla="*/ 0 h 158"/>
                <a:gd name="T18" fmla="*/ 105 w 106"/>
                <a:gd name="T19" fmla="*/ 0 h 158"/>
                <a:gd name="T20" fmla="*/ 105 w 106"/>
                <a:gd name="T21" fmla="*/ 154 h 158"/>
                <a:gd name="T22" fmla="*/ 54 w 106"/>
                <a:gd name="T23" fmla="*/ 55 h 158"/>
                <a:gd name="T24" fmla="*/ 54 w 106"/>
                <a:gd name="T25" fmla="*/ 55 h 158"/>
                <a:gd name="T26" fmla="*/ 20 w 106"/>
                <a:gd name="T27" fmla="*/ 100 h 158"/>
                <a:gd name="T28" fmla="*/ 54 w 106"/>
                <a:gd name="T29" fmla="*/ 140 h 158"/>
                <a:gd name="T30" fmla="*/ 87 w 106"/>
                <a:gd name="T31" fmla="*/ 97 h 158"/>
                <a:gd name="T32" fmla="*/ 54 w 106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6" h="158">
                  <a:moveTo>
                    <a:pt x="105" y="154"/>
                  </a:moveTo>
                  <a:lnTo>
                    <a:pt x="105" y="154"/>
                  </a:lnTo>
                  <a:cubicBezTo>
                    <a:pt x="86" y="154"/>
                    <a:pt x="86" y="154"/>
                    <a:pt x="86" y="154"/>
                  </a:cubicBezTo>
                  <a:cubicBezTo>
                    <a:pt x="86" y="139"/>
                    <a:pt x="86" y="139"/>
                    <a:pt x="86" y="139"/>
                  </a:cubicBezTo>
                  <a:cubicBezTo>
                    <a:pt x="76" y="152"/>
                    <a:pt x="64" y="157"/>
                    <a:pt x="49" y="157"/>
                  </a:cubicBezTo>
                  <a:cubicBezTo>
                    <a:pt x="20" y="157"/>
                    <a:pt x="0" y="135"/>
                    <a:pt x="0" y="99"/>
                  </a:cubicBezTo>
                  <a:cubicBezTo>
                    <a:pt x="0" y="61"/>
                    <a:pt x="21" y="38"/>
                    <a:pt x="49" y="38"/>
                  </a:cubicBezTo>
                  <a:cubicBezTo>
                    <a:pt x="65" y="38"/>
                    <a:pt x="77" y="45"/>
                    <a:pt x="86" y="56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105" y="0"/>
                    <a:pt x="105" y="0"/>
                    <a:pt x="105" y="0"/>
                  </a:cubicBezTo>
                  <a:lnTo>
                    <a:pt x="105" y="154"/>
                  </a:lnTo>
                  <a:close/>
                  <a:moveTo>
                    <a:pt x="54" y="55"/>
                  </a:moveTo>
                  <a:lnTo>
                    <a:pt x="54" y="55"/>
                  </a:lnTo>
                  <a:cubicBezTo>
                    <a:pt x="33" y="55"/>
                    <a:pt x="20" y="71"/>
                    <a:pt x="20" y="100"/>
                  </a:cubicBezTo>
                  <a:cubicBezTo>
                    <a:pt x="20" y="125"/>
                    <a:pt x="33" y="140"/>
                    <a:pt x="54" y="140"/>
                  </a:cubicBezTo>
                  <a:cubicBezTo>
                    <a:pt x="74" y="140"/>
                    <a:pt x="87" y="126"/>
                    <a:pt x="87" y="97"/>
                  </a:cubicBezTo>
                  <a:cubicBezTo>
                    <a:pt x="87" y="70"/>
                    <a:pt x="75" y="55"/>
                    <a:pt x="54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4" name="Freeform 270"/>
            <p:cNvSpPr>
              <a:spLocks noChangeArrowheads="1"/>
            </p:cNvSpPr>
            <p:nvPr/>
          </p:nvSpPr>
          <p:spPr bwMode="auto">
            <a:xfrm>
              <a:off x="7478853" y="4355854"/>
              <a:ext cx="46316" cy="64843"/>
            </a:xfrm>
            <a:custGeom>
              <a:avLst/>
              <a:gdLst>
                <a:gd name="T0" fmla="*/ 0 w 112"/>
                <a:gd name="T1" fmla="*/ 0 h 154"/>
                <a:gd name="T2" fmla="*/ 0 w 112"/>
                <a:gd name="T3" fmla="*/ 0 h 154"/>
                <a:gd name="T4" fmla="*/ 51 w 112"/>
                <a:gd name="T5" fmla="*/ 0 h 154"/>
                <a:gd name="T6" fmla="*/ 58 w 112"/>
                <a:gd name="T7" fmla="*/ 0 h 154"/>
                <a:gd name="T8" fmla="*/ 91 w 112"/>
                <a:gd name="T9" fmla="*/ 5 h 154"/>
                <a:gd name="T10" fmla="*/ 111 w 112"/>
                <a:gd name="T11" fmla="*/ 44 h 154"/>
                <a:gd name="T12" fmla="*/ 91 w 112"/>
                <a:gd name="T13" fmla="*/ 82 h 154"/>
                <a:gd name="T14" fmla="*/ 53 w 112"/>
                <a:gd name="T15" fmla="*/ 89 h 154"/>
                <a:gd name="T16" fmla="*/ 21 w 112"/>
                <a:gd name="T17" fmla="*/ 89 h 154"/>
                <a:gd name="T18" fmla="*/ 21 w 112"/>
                <a:gd name="T19" fmla="*/ 153 h 154"/>
                <a:gd name="T20" fmla="*/ 0 w 112"/>
                <a:gd name="T21" fmla="*/ 153 h 154"/>
                <a:gd name="T22" fmla="*/ 0 w 112"/>
                <a:gd name="T23" fmla="*/ 0 h 154"/>
                <a:gd name="T24" fmla="*/ 57 w 112"/>
                <a:gd name="T25" fmla="*/ 70 h 154"/>
                <a:gd name="T26" fmla="*/ 57 w 112"/>
                <a:gd name="T27" fmla="*/ 70 h 154"/>
                <a:gd name="T28" fmla="*/ 89 w 112"/>
                <a:gd name="T29" fmla="*/ 44 h 154"/>
                <a:gd name="T30" fmla="*/ 59 w 112"/>
                <a:gd name="T31" fmla="*/ 19 h 154"/>
                <a:gd name="T32" fmla="*/ 21 w 112"/>
                <a:gd name="T33" fmla="*/ 19 h 154"/>
                <a:gd name="T34" fmla="*/ 21 w 112"/>
                <a:gd name="T35" fmla="*/ 70 h 154"/>
                <a:gd name="T36" fmla="*/ 57 w 112"/>
                <a:gd name="T37" fmla="*/ 7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2" h="154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6" y="0"/>
                    <a:pt x="58" y="0"/>
                  </a:cubicBezTo>
                  <a:cubicBezTo>
                    <a:pt x="70" y="0"/>
                    <a:pt x="82" y="0"/>
                    <a:pt x="91" y="5"/>
                  </a:cubicBezTo>
                  <a:cubicBezTo>
                    <a:pt x="103" y="13"/>
                    <a:pt x="111" y="26"/>
                    <a:pt x="111" y="44"/>
                  </a:cubicBezTo>
                  <a:cubicBezTo>
                    <a:pt x="111" y="62"/>
                    <a:pt x="103" y="75"/>
                    <a:pt x="91" y="82"/>
                  </a:cubicBezTo>
                  <a:cubicBezTo>
                    <a:pt x="81" y="89"/>
                    <a:pt x="69" y="89"/>
                    <a:pt x="53" y="89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1" y="153"/>
                    <a:pt x="21" y="153"/>
                    <a:pt x="21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7" y="70"/>
                  </a:moveTo>
                  <a:lnTo>
                    <a:pt x="57" y="70"/>
                  </a:lnTo>
                  <a:cubicBezTo>
                    <a:pt x="79" y="70"/>
                    <a:pt x="89" y="65"/>
                    <a:pt x="89" y="44"/>
                  </a:cubicBezTo>
                  <a:cubicBezTo>
                    <a:pt x="89" y="25"/>
                    <a:pt x="79" y="19"/>
                    <a:pt x="59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70"/>
                    <a:pt x="21" y="70"/>
                    <a:pt x="21" y="70"/>
                  </a:cubicBezTo>
                  <a:lnTo>
                    <a:pt x="57" y="7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5" name="Freeform 271"/>
            <p:cNvSpPr>
              <a:spLocks noChangeArrowheads="1"/>
            </p:cNvSpPr>
            <p:nvPr/>
          </p:nvSpPr>
          <p:spPr bwMode="auto">
            <a:xfrm>
              <a:off x="7530728" y="4372527"/>
              <a:ext cx="42611" cy="50023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1 h 120"/>
                <a:gd name="T8" fmla="*/ 50 w 101"/>
                <a:gd name="T9" fmla="*/ 0 h 120"/>
                <a:gd name="T10" fmla="*/ 100 w 101"/>
                <a:gd name="T11" fmla="*/ 57 h 120"/>
                <a:gd name="T12" fmla="*/ 100 w 101"/>
                <a:gd name="T13" fmla="*/ 65 h 120"/>
                <a:gd name="T14" fmla="*/ 20 w 101"/>
                <a:gd name="T15" fmla="*/ 65 h 120"/>
                <a:gd name="T16" fmla="*/ 52 w 101"/>
                <a:gd name="T17" fmla="*/ 102 h 120"/>
                <a:gd name="T18" fmla="*/ 80 w 101"/>
                <a:gd name="T19" fmla="*/ 79 h 120"/>
                <a:gd name="T20" fmla="*/ 99 w 101"/>
                <a:gd name="T21" fmla="*/ 79 h 120"/>
                <a:gd name="T22" fmla="*/ 80 w 101"/>
                <a:gd name="T23" fmla="*/ 50 h 120"/>
                <a:gd name="T24" fmla="*/ 80 w 101"/>
                <a:gd name="T25" fmla="*/ 50 h 120"/>
                <a:gd name="T26" fmla="*/ 51 w 101"/>
                <a:gd name="T27" fmla="*/ 16 h 120"/>
                <a:gd name="T28" fmla="*/ 20 w 101"/>
                <a:gd name="T29" fmla="*/ 50 h 120"/>
                <a:gd name="T30" fmla="*/ 80 w 101"/>
                <a:gd name="T31" fmla="*/ 5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19" y="119"/>
                    <a:pt x="0" y="96"/>
                    <a:pt x="0" y="61"/>
                  </a:cubicBezTo>
                  <a:cubicBezTo>
                    <a:pt x="0" y="21"/>
                    <a:pt x="19" y="0"/>
                    <a:pt x="50" y="0"/>
                  </a:cubicBezTo>
                  <a:cubicBezTo>
                    <a:pt x="81" y="0"/>
                    <a:pt x="100" y="20"/>
                    <a:pt x="100" y="57"/>
                  </a:cubicBezTo>
                  <a:cubicBezTo>
                    <a:pt x="100" y="59"/>
                    <a:pt x="100" y="62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8"/>
                    <a:pt x="31" y="102"/>
                    <a:pt x="52" y="102"/>
                  </a:cubicBezTo>
                  <a:cubicBezTo>
                    <a:pt x="67" y="102"/>
                    <a:pt x="77" y="93"/>
                    <a:pt x="80" y="79"/>
                  </a:cubicBezTo>
                  <a:lnTo>
                    <a:pt x="99" y="79"/>
                  </a:lnTo>
                  <a:close/>
                  <a:moveTo>
                    <a:pt x="80" y="50"/>
                  </a:moveTo>
                  <a:lnTo>
                    <a:pt x="80" y="50"/>
                  </a:lnTo>
                  <a:cubicBezTo>
                    <a:pt x="80" y="28"/>
                    <a:pt x="70" y="16"/>
                    <a:pt x="51" y="16"/>
                  </a:cubicBezTo>
                  <a:cubicBezTo>
                    <a:pt x="32" y="16"/>
                    <a:pt x="21" y="28"/>
                    <a:pt x="20" y="50"/>
                  </a:cubicBezTo>
                  <a:lnTo>
                    <a:pt x="80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6" name="Freeform 272"/>
            <p:cNvSpPr>
              <a:spLocks noChangeArrowheads="1"/>
            </p:cNvSpPr>
            <p:nvPr/>
          </p:nvSpPr>
          <p:spPr bwMode="auto">
            <a:xfrm>
              <a:off x="7578898" y="4372527"/>
              <a:ext cx="44464" cy="50023"/>
            </a:xfrm>
            <a:custGeom>
              <a:avLst/>
              <a:gdLst>
                <a:gd name="T0" fmla="*/ 53 w 107"/>
                <a:gd name="T1" fmla="*/ 0 h 119"/>
                <a:gd name="T2" fmla="*/ 53 w 107"/>
                <a:gd name="T3" fmla="*/ 0 h 119"/>
                <a:gd name="T4" fmla="*/ 106 w 107"/>
                <a:gd name="T5" fmla="*/ 59 h 119"/>
                <a:gd name="T6" fmla="*/ 53 w 107"/>
                <a:gd name="T7" fmla="*/ 118 h 119"/>
                <a:gd name="T8" fmla="*/ 0 w 107"/>
                <a:gd name="T9" fmla="*/ 59 h 119"/>
                <a:gd name="T10" fmla="*/ 53 w 107"/>
                <a:gd name="T11" fmla="*/ 0 h 119"/>
                <a:gd name="T12" fmla="*/ 53 w 107"/>
                <a:gd name="T13" fmla="*/ 102 h 119"/>
                <a:gd name="T14" fmla="*/ 53 w 107"/>
                <a:gd name="T15" fmla="*/ 102 h 119"/>
                <a:gd name="T16" fmla="*/ 87 w 107"/>
                <a:gd name="T17" fmla="*/ 59 h 119"/>
                <a:gd name="T18" fmla="*/ 53 w 107"/>
                <a:gd name="T19" fmla="*/ 16 h 119"/>
                <a:gd name="T20" fmla="*/ 19 w 107"/>
                <a:gd name="T21" fmla="*/ 59 h 119"/>
                <a:gd name="T22" fmla="*/ 53 w 107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19">
                  <a:moveTo>
                    <a:pt x="53" y="0"/>
                  </a:moveTo>
                  <a:lnTo>
                    <a:pt x="53" y="0"/>
                  </a:lnTo>
                  <a:cubicBezTo>
                    <a:pt x="86" y="0"/>
                    <a:pt x="106" y="21"/>
                    <a:pt x="106" y="59"/>
                  </a:cubicBezTo>
                  <a:cubicBezTo>
                    <a:pt x="106" y="97"/>
                    <a:pt x="86" y="118"/>
                    <a:pt x="53" y="118"/>
                  </a:cubicBezTo>
                  <a:cubicBezTo>
                    <a:pt x="20" y="118"/>
                    <a:pt x="0" y="97"/>
                    <a:pt x="0" y="59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7"/>
                    <a:pt x="87" y="59"/>
                  </a:cubicBezTo>
                  <a:cubicBezTo>
                    <a:pt x="87" y="32"/>
                    <a:pt x="75" y="16"/>
                    <a:pt x="53" y="16"/>
                  </a:cubicBezTo>
                  <a:cubicBezTo>
                    <a:pt x="31" y="16"/>
                    <a:pt x="19" y="32"/>
                    <a:pt x="19" y="59"/>
                  </a:cubicBezTo>
                  <a:cubicBezTo>
                    <a:pt x="19" y="87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7" name="Freeform 273"/>
            <p:cNvSpPr>
              <a:spLocks noChangeArrowheads="1"/>
            </p:cNvSpPr>
            <p:nvPr/>
          </p:nvSpPr>
          <p:spPr bwMode="auto">
            <a:xfrm>
              <a:off x="7634478" y="4372527"/>
              <a:ext cx="44464" cy="68550"/>
            </a:xfrm>
            <a:custGeom>
              <a:avLst/>
              <a:gdLst>
                <a:gd name="T0" fmla="*/ 0 w 104"/>
                <a:gd name="T1" fmla="*/ 4 h 161"/>
                <a:gd name="T2" fmla="*/ 0 w 104"/>
                <a:gd name="T3" fmla="*/ 4 h 161"/>
                <a:gd name="T4" fmla="*/ 18 w 104"/>
                <a:gd name="T5" fmla="*/ 4 h 161"/>
                <a:gd name="T6" fmla="*/ 18 w 104"/>
                <a:gd name="T7" fmla="*/ 19 h 161"/>
                <a:gd name="T8" fmla="*/ 54 w 104"/>
                <a:gd name="T9" fmla="*/ 0 h 161"/>
                <a:gd name="T10" fmla="*/ 103 w 104"/>
                <a:gd name="T11" fmla="*/ 59 h 161"/>
                <a:gd name="T12" fmla="*/ 54 w 104"/>
                <a:gd name="T13" fmla="*/ 118 h 161"/>
                <a:gd name="T14" fmla="*/ 18 w 104"/>
                <a:gd name="T15" fmla="*/ 102 h 161"/>
                <a:gd name="T16" fmla="*/ 18 w 104"/>
                <a:gd name="T17" fmla="*/ 160 h 161"/>
                <a:gd name="T18" fmla="*/ 0 w 104"/>
                <a:gd name="T19" fmla="*/ 160 h 161"/>
                <a:gd name="T20" fmla="*/ 0 w 104"/>
                <a:gd name="T21" fmla="*/ 4 h 161"/>
                <a:gd name="T22" fmla="*/ 51 w 104"/>
                <a:gd name="T23" fmla="*/ 102 h 161"/>
                <a:gd name="T24" fmla="*/ 51 w 104"/>
                <a:gd name="T25" fmla="*/ 102 h 161"/>
                <a:gd name="T26" fmla="*/ 83 w 104"/>
                <a:gd name="T27" fmla="*/ 58 h 161"/>
                <a:gd name="T28" fmla="*/ 50 w 104"/>
                <a:gd name="T29" fmla="*/ 17 h 161"/>
                <a:gd name="T30" fmla="*/ 18 w 104"/>
                <a:gd name="T31" fmla="*/ 60 h 161"/>
                <a:gd name="T32" fmla="*/ 51 w 104"/>
                <a:gd name="T33" fmla="*/ 10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61">
                  <a:moveTo>
                    <a:pt x="0" y="4"/>
                  </a:moveTo>
                  <a:lnTo>
                    <a:pt x="0" y="4"/>
                  </a:lnTo>
                  <a:cubicBezTo>
                    <a:pt x="18" y="4"/>
                    <a:pt x="18" y="4"/>
                    <a:pt x="18" y="4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7" y="6"/>
                    <a:pt x="38" y="0"/>
                    <a:pt x="54" y="0"/>
                  </a:cubicBezTo>
                  <a:cubicBezTo>
                    <a:pt x="83" y="0"/>
                    <a:pt x="103" y="22"/>
                    <a:pt x="103" y="59"/>
                  </a:cubicBezTo>
                  <a:cubicBezTo>
                    <a:pt x="103" y="96"/>
                    <a:pt x="83" y="118"/>
                    <a:pt x="54" y="118"/>
                  </a:cubicBezTo>
                  <a:cubicBezTo>
                    <a:pt x="38" y="118"/>
                    <a:pt x="27" y="113"/>
                    <a:pt x="18" y="102"/>
                  </a:cubicBezTo>
                  <a:cubicBezTo>
                    <a:pt x="18" y="160"/>
                    <a:pt x="18" y="160"/>
                    <a:pt x="18" y="160"/>
                  </a:cubicBezTo>
                  <a:cubicBezTo>
                    <a:pt x="0" y="160"/>
                    <a:pt x="0" y="160"/>
                    <a:pt x="0" y="160"/>
                  </a:cubicBezTo>
                  <a:lnTo>
                    <a:pt x="0" y="4"/>
                  </a:lnTo>
                  <a:close/>
                  <a:moveTo>
                    <a:pt x="51" y="102"/>
                  </a:moveTo>
                  <a:lnTo>
                    <a:pt x="51" y="102"/>
                  </a:lnTo>
                  <a:cubicBezTo>
                    <a:pt x="71" y="102"/>
                    <a:pt x="83" y="87"/>
                    <a:pt x="83" y="58"/>
                  </a:cubicBezTo>
                  <a:cubicBezTo>
                    <a:pt x="83" y="32"/>
                    <a:pt x="71" y="17"/>
                    <a:pt x="50" y="17"/>
                  </a:cubicBezTo>
                  <a:cubicBezTo>
                    <a:pt x="29" y="17"/>
                    <a:pt x="18" y="32"/>
                    <a:pt x="18" y="60"/>
                  </a:cubicBezTo>
                  <a:cubicBezTo>
                    <a:pt x="18" y="88"/>
                    <a:pt x="28" y="102"/>
                    <a:pt x="51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8" name="Freeform 274"/>
            <p:cNvSpPr>
              <a:spLocks noChangeArrowheads="1"/>
            </p:cNvSpPr>
            <p:nvPr/>
          </p:nvSpPr>
          <p:spPr bwMode="auto">
            <a:xfrm>
              <a:off x="7688205" y="4355854"/>
              <a:ext cx="9264" cy="64843"/>
            </a:xfrm>
            <a:custGeom>
              <a:avLst/>
              <a:gdLst>
                <a:gd name="T0" fmla="*/ 0 w 21"/>
                <a:gd name="T1" fmla="*/ 0 h 154"/>
                <a:gd name="T2" fmla="*/ 20 w 21"/>
                <a:gd name="T3" fmla="*/ 0 h 154"/>
                <a:gd name="T4" fmla="*/ 20 w 21"/>
                <a:gd name="T5" fmla="*/ 153 h 154"/>
                <a:gd name="T6" fmla="*/ 0 w 21"/>
                <a:gd name="T7" fmla="*/ 153 h 154"/>
                <a:gd name="T8" fmla="*/ 0 w 21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54">
                  <a:moveTo>
                    <a:pt x="0" y="0"/>
                  </a:moveTo>
                  <a:lnTo>
                    <a:pt x="20" y="0"/>
                  </a:lnTo>
                  <a:lnTo>
                    <a:pt x="20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9" name="Freeform 275"/>
            <p:cNvSpPr>
              <a:spLocks noChangeArrowheads="1"/>
            </p:cNvSpPr>
            <p:nvPr/>
          </p:nvSpPr>
          <p:spPr bwMode="auto">
            <a:xfrm>
              <a:off x="7704880" y="4372527"/>
              <a:ext cx="42611" cy="50023"/>
            </a:xfrm>
            <a:custGeom>
              <a:avLst/>
              <a:gdLst>
                <a:gd name="T0" fmla="*/ 100 w 102"/>
                <a:gd name="T1" fmla="*/ 79 h 120"/>
                <a:gd name="T2" fmla="*/ 100 w 102"/>
                <a:gd name="T3" fmla="*/ 79 h 120"/>
                <a:gd name="T4" fmla="*/ 51 w 102"/>
                <a:gd name="T5" fmla="*/ 119 h 120"/>
                <a:gd name="T6" fmla="*/ 0 w 102"/>
                <a:gd name="T7" fmla="*/ 61 h 120"/>
                <a:gd name="T8" fmla="*/ 51 w 102"/>
                <a:gd name="T9" fmla="*/ 0 h 120"/>
                <a:gd name="T10" fmla="*/ 101 w 102"/>
                <a:gd name="T11" fmla="*/ 57 h 120"/>
                <a:gd name="T12" fmla="*/ 101 w 102"/>
                <a:gd name="T13" fmla="*/ 65 h 120"/>
                <a:gd name="T14" fmla="*/ 19 w 102"/>
                <a:gd name="T15" fmla="*/ 65 h 120"/>
                <a:gd name="T16" fmla="*/ 52 w 102"/>
                <a:gd name="T17" fmla="*/ 102 h 120"/>
                <a:gd name="T18" fmla="*/ 81 w 102"/>
                <a:gd name="T19" fmla="*/ 79 h 120"/>
                <a:gd name="T20" fmla="*/ 100 w 102"/>
                <a:gd name="T21" fmla="*/ 79 h 120"/>
                <a:gd name="T22" fmla="*/ 81 w 102"/>
                <a:gd name="T23" fmla="*/ 50 h 120"/>
                <a:gd name="T24" fmla="*/ 81 w 102"/>
                <a:gd name="T25" fmla="*/ 50 h 120"/>
                <a:gd name="T26" fmla="*/ 51 w 102"/>
                <a:gd name="T27" fmla="*/ 16 h 120"/>
                <a:gd name="T28" fmla="*/ 19 w 102"/>
                <a:gd name="T29" fmla="*/ 50 h 120"/>
                <a:gd name="T30" fmla="*/ 81 w 102"/>
                <a:gd name="T31" fmla="*/ 5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100" y="79"/>
                  </a:moveTo>
                  <a:lnTo>
                    <a:pt x="100" y="79"/>
                  </a:lnTo>
                  <a:cubicBezTo>
                    <a:pt x="95" y="104"/>
                    <a:pt x="77" y="119"/>
                    <a:pt x="51" y="119"/>
                  </a:cubicBezTo>
                  <a:cubicBezTo>
                    <a:pt x="19" y="119"/>
                    <a:pt x="0" y="96"/>
                    <a:pt x="0" y="61"/>
                  </a:cubicBezTo>
                  <a:cubicBezTo>
                    <a:pt x="0" y="21"/>
                    <a:pt x="19" y="0"/>
                    <a:pt x="51" y="0"/>
                  </a:cubicBezTo>
                  <a:cubicBezTo>
                    <a:pt x="82" y="0"/>
                    <a:pt x="101" y="20"/>
                    <a:pt x="101" y="57"/>
                  </a:cubicBezTo>
                  <a:cubicBezTo>
                    <a:pt x="101" y="59"/>
                    <a:pt x="101" y="62"/>
                    <a:pt x="101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88"/>
                    <a:pt x="32" y="102"/>
                    <a:pt x="52" y="102"/>
                  </a:cubicBezTo>
                  <a:cubicBezTo>
                    <a:pt x="67" y="102"/>
                    <a:pt x="78" y="93"/>
                    <a:pt x="81" y="79"/>
                  </a:cubicBezTo>
                  <a:lnTo>
                    <a:pt x="100" y="79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1" y="28"/>
                    <a:pt x="70" y="16"/>
                    <a:pt x="51" y="16"/>
                  </a:cubicBezTo>
                  <a:cubicBezTo>
                    <a:pt x="32" y="16"/>
                    <a:pt x="21" y="28"/>
                    <a:pt x="19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40" name="Group 1739"/>
          <p:cNvGrpSpPr/>
          <p:nvPr/>
        </p:nvGrpSpPr>
        <p:grpSpPr>
          <a:xfrm>
            <a:off x="6619210" y="2308643"/>
            <a:ext cx="270491" cy="194532"/>
            <a:chOff x="6619210" y="2308643"/>
            <a:chExt cx="270491" cy="194532"/>
          </a:xfrm>
        </p:grpSpPr>
        <p:sp>
          <p:nvSpPr>
            <p:cNvPr id="1741" name="Freeform 276"/>
            <p:cNvSpPr>
              <a:spLocks noChangeArrowheads="1"/>
            </p:cNvSpPr>
            <p:nvPr/>
          </p:nvSpPr>
          <p:spPr bwMode="auto">
            <a:xfrm>
              <a:off x="6635884" y="2308643"/>
              <a:ext cx="57434" cy="68550"/>
            </a:xfrm>
            <a:custGeom>
              <a:avLst/>
              <a:gdLst>
                <a:gd name="T0" fmla="*/ 134 w 135"/>
                <a:gd name="T1" fmla="*/ 101 h 163"/>
                <a:gd name="T2" fmla="*/ 134 w 135"/>
                <a:gd name="T3" fmla="*/ 101 h 163"/>
                <a:gd name="T4" fmla="*/ 70 w 135"/>
                <a:gd name="T5" fmla="*/ 162 h 163"/>
                <a:gd name="T6" fmla="*/ 0 w 135"/>
                <a:gd name="T7" fmla="*/ 79 h 163"/>
                <a:gd name="T8" fmla="*/ 72 w 135"/>
                <a:gd name="T9" fmla="*/ 0 h 163"/>
                <a:gd name="T10" fmla="*/ 133 w 135"/>
                <a:gd name="T11" fmla="*/ 50 h 163"/>
                <a:gd name="T12" fmla="*/ 113 w 135"/>
                <a:gd name="T13" fmla="*/ 50 h 163"/>
                <a:gd name="T14" fmla="*/ 71 w 135"/>
                <a:gd name="T15" fmla="*/ 19 h 163"/>
                <a:gd name="T16" fmla="*/ 22 w 135"/>
                <a:gd name="T17" fmla="*/ 81 h 163"/>
                <a:gd name="T18" fmla="*/ 71 w 135"/>
                <a:gd name="T19" fmla="*/ 144 h 163"/>
                <a:gd name="T20" fmla="*/ 115 w 135"/>
                <a:gd name="T21" fmla="*/ 101 h 163"/>
                <a:gd name="T22" fmla="*/ 134 w 135"/>
                <a:gd name="T23" fmla="*/ 10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3">
                  <a:moveTo>
                    <a:pt x="134" y="101"/>
                  </a:moveTo>
                  <a:lnTo>
                    <a:pt x="134" y="101"/>
                  </a:lnTo>
                  <a:cubicBezTo>
                    <a:pt x="132" y="138"/>
                    <a:pt x="107" y="162"/>
                    <a:pt x="70" y="162"/>
                  </a:cubicBezTo>
                  <a:cubicBezTo>
                    <a:pt x="27" y="162"/>
                    <a:pt x="0" y="131"/>
                    <a:pt x="0" y="79"/>
                  </a:cubicBezTo>
                  <a:cubicBezTo>
                    <a:pt x="0" y="30"/>
                    <a:pt x="28" y="0"/>
                    <a:pt x="72" y="0"/>
                  </a:cubicBezTo>
                  <a:cubicBezTo>
                    <a:pt x="106" y="0"/>
                    <a:pt x="130" y="20"/>
                    <a:pt x="13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09" y="30"/>
                    <a:pt x="94" y="19"/>
                    <a:pt x="71" y="19"/>
                  </a:cubicBezTo>
                  <a:cubicBezTo>
                    <a:pt x="40" y="19"/>
                    <a:pt x="22" y="42"/>
                    <a:pt x="22" y="81"/>
                  </a:cubicBezTo>
                  <a:cubicBezTo>
                    <a:pt x="22" y="120"/>
                    <a:pt x="42" y="144"/>
                    <a:pt x="71" y="144"/>
                  </a:cubicBezTo>
                  <a:cubicBezTo>
                    <a:pt x="96" y="144"/>
                    <a:pt x="114" y="127"/>
                    <a:pt x="115" y="101"/>
                  </a:cubicBezTo>
                  <a:lnTo>
                    <a:pt x="134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" name="Freeform 277"/>
            <p:cNvSpPr>
              <a:spLocks noChangeArrowheads="1"/>
            </p:cNvSpPr>
            <p:nvPr/>
          </p:nvSpPr>
          <p:spPr bwMode="auto">
            <a:xfrm>
              <a:off x="6702580" y="2310496"/>
              <a:ext cx="9264" cy="64843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" name="Freeform 278"/>
            <p:cNvSpPr>
              <a:spLocks noChangeArrowheads="1"/>
            </p:cNvSpPr>
            <p:nvPr/>
          </p:nvSpPr>
          <p:spPr bwMode="auto">
            <a:xfrm>
              <a:off x="6719255" y="2327170"/>
              <a:ext cx="44464" cy="50023"/>
            </a:xfrm>
            <a:custGeom>
              <a:avLst/>
              <a:gdLst>
                <a:gd name="T0" fmla="*/ 53 w 107"/>
                <a:gd name="T1" fmla="*/ 0 h 119"/>
                <a:gd name="T2" fmla="*/ 53 w 107"/>
                <a:gd name="T3" fmla="*/ 0 h 119"/>
                <a:gd name="T4" fmla="*/ 106 w 107"/>
                <a:gd name="T5" fmla="*/ 59 h 119"/>
                <a:gd name="T6" fmla="*/ 53 w 107"/>
                <a:gd name="T7" fmla="*/ 118 h 119"/>
                <a:gd name="T8" fmla="*/ 0 w 107"/>
                <a:gd name="T9" fmla="*/ 59 h 119"/>
                <a:gd name="T10" fmla="*/ 53 w 107"/>
                <a:gd name="T11" fmla="*/ 0 h 119"/>
                <a:gd name="T12" fmla="*/ 53 w 107"/>
                <a:gd name="T13" fmla="*/ 102 h 119"/>
                <a:gd name="T14" fmla="*/ 53 w 107"/>
                <a:gd name="T15" fmla="*/ 102 h 119"/>
                <a:gd name="T16" fmla="*/ 87 w 107"/>
                <a:gd name="T17" fmla="*/ 59 h 119"/>
                <a:gd name="T18" fmla="*/ 53 w 107"/>
                <a:gd name="T19" fmla="*/ 16 h 119"/>
                <a:gd name="T20" fmla="*/ 19 w 107"/>
                <a:gd name="T21" fmla="*/ 59 h 119"/>
                <a:gd name="T22" fmla="*/ 53 w 107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19">
                  <a:moveTo>
                    <a:pt x="53" y="0"/>
                  </a:moveTo>
                  <a:lnTo>
                    <a:pt x="53" y="0"/>
                  </a:lnTo>
                  <a:cubicBezTo>
                    <a:pt x="86" y="0"/>
                    <a:pt x="106" y="21"/>
                    <a:pt x="106" y="59"/>
                  </a:cubicBezTo>
                  <a:cubicBezTo>
                    <a:pt x="106" y="97"/>
                    <a:pt x="86" y="118"/>
                    <a:pt x="53" y="118"/>
                  </a:cubicBezTo>
                  <a:cubicBezTo>
                    <a:pt x="20" y="118"/>
                    <a:pt x="0" y="97"/>
                    <a:pt x="0" y="59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6"/>
                    <a:pt x="87" y="59"/>
                  </a:cubicBezTo>
                  <a:cubicBezTo>
                    <a:pt x="87" y="31"/>
                    <a:pt x="75" y="16"/>
                    <a:pt x="53" y="16"/>
                  </a:cubicBezTo>
                  <a:cubicBezTo>
                    <a:pt x="31" y="16"/>
                    <a:pt x="19" y="31"/>
                    <a:pt x="19" y="59"/>
                  </a:cubicBezTo>
                  <a:cubicBezTo>
                    <a:pt x="19" y="86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" name="Freeform 279"/>
            <p:cNvSpPr>
              <a:spLocks noChangeArrowheads="1"/>
            </p:cNvSpPr>
            <p:nvPr/>
          </p:nvSpPr>
          <p:spPr bwMode="auto">
            <a:xfrm>
              <a:off x="6774835" y="2329023"/>
              <a:ext cx="40759" cy="48170"/>
            </a:xfrm>
            <a:custGeom>
              <a:avLst/>
              <a:gdLst>
                <a:gd name="T0" fmla="*/ 19 w 95"/>
                <a:gd name="T1" fmla="*/ 69 h 115"/>
                <a:gd name="T2" fmla="*/ 19 w 95"/>
                <a:gd name="T3" fmla="*/ 69 h 115"/>
                <a:gd name="T4" fmla="*/ 42 w 95"/>
                <a:gd name="T5" fmla="*/ 98 h 115"/>
                <a:gd name="T6" fmla="*/ 75 w 95"/>
                <a:gd name="T7" fmla="*/ 60 h 115"/>
                <a:gd name="T8" fmla="*/ 75 w 95"/>
                <a:gd name="T9" fmla="*/ 0 h 115"/>
                <a:gd name="T10" fmla="*/ 94 w 95"/>
                <a:gd name="T11" fmla="*/ 0 h 115"/>
                <a:gd name="T12" fmla="*/ 94 w 95"/>
                <a:gd name="T13" fmla="*/ 111 h 115"/>
                <a:gd name="T14" fmla="*/ 75 w 95"/>
                <a:gd name="T15" fmla="*/ 111 h 115"/>
                <a:gd name="T16" fmla="*/ 75 w 95"/>
                <a:gd name="T17" fmla="*/ 95 h 115"/>
                <a:gd name="T18" fmla="*/ 39 w 95"/>
                <a:gd name="T19" fmla="*/ 114 h 115"/>
                <a:gd name="T20" fmla="*/ 5 w 95"/>
                <a:gd name="T21" fmla="*/ 100 h 115"/>
                <a:gd name="T22" fmla="*/ 0 w 95"/>
                <a:gd name="T23" fmla="*/ 73 h 115"/>
                <a:gd name="T24" fmla="*/ 0 w 95"/>
                <a:gd name="T25" fmla="*/ 67 h 115"/>
                <a:gd name="T26" fmla="*/ 0 w 95"/>
                <a:gd name="T27" fmla="*/ 0 h 115"/>
                <a:gd name="T28" fmla="*/ 19 w 95"/>
                <a:gd name="T29" fmla="*/ 0 h 115"/>
                <a:gd name="T30" fmla="*/ 19 w 95"/>
                <a:gd name="T31" fmla="*/ 6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19" y="69"/>
                  </a:moveTo>
                  <a:lnTo>
                    <a:pt x="19" y="69"/>
                  </a:lnTo>
                  <a:cubicBezTo>
                    <a:pt x="19" y="88"/>
                    <a:pt x="24" y="98"/>
                    <a:pt x="42" y="98"/>
                  </a:cubicBezTo>
                  <a:cubicBezTo>
                    <a:pt x="64" y="98"/>
                    <a:pt x="75" y="85"/>
                    <a:pt x="75" y="6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1"/>
                    <a:pt x="94" y="111"/>
                    <a:pt x="94" y="111"/>
                  </a:cubicBezTo>
                  <a:cubicBezTo>
                    <a:pt x="75" y="111"/>
                    <a:pt x="75" y="111"/>
                    <a:pt x="75" y="111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68" y="108"/>
                    <a:pt x="55" y="114"/>
                    <a:pt x="39" y="114"/>
                  </a:cubicBezTo>
                  <a:cubicBezTo>
                    <a:pt x="23" y="114"/>
                    <a:pt x="10" y="109"/>
                    <a:pt x="5" y="100"/>
                  </a:cubicBezTo>
                  <a:cubicBezTo>
                    <a:pt x="0" y="92"/>
                    <a:pt x="0" y="83"/>
                    <a:pt x="0" y="73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" name="Freeform 280"/>
            <p:cNvSpPr>
              <a:spLocks noChangeArrowheads="1"/>
            </p:cNvSpPr>
            <p:nvPr/>
          </p:nvSpPr>
          <p:spPr bwMode="auto">
            <a:xfrm>
              <a:off x="6823005" y="2310496"/>
              <a:ext cx="44464" cy="66696"/>
            </a:xfrm>
            <a:custGeom>
              <a:avLst/>
              <a:gdLst>
                <a:gd name="T0" fmla="*/ 103 w 104"/>
                <a:gd name="T1" fmla="*/ 153 h 158"/>
                <a:gd name="T2" fmla="*/ 103 w 104"/>
                <a:gd name="T3" fmla="*/ 153 h 158"/>
                <a:gd name="T4" fmla="*/ 84 w 104"/>
                <a:gd name="T5" fmla="*/ 153 h 158"/>
                <a:gd name="T6" fmla="*/ 84 w 104"/>
                <a:gd name="T7" fmla="*/ 140 h 158"/>
                <a:gd name="T8" fmla="*/ 49 w 104"/>
                <a:gd name="T9" fmla="*/ 157 h 158"/>
                <a:gd name="T10" fmla="*/ 0 w 104"/>
                <a:gd name="T11" fmla="*/ 98 h 158"/>
                <a:gd name="T12" fmla="*/ 49 w 104"/>
                <a:gd name="T13" fmla="*/ 39 h 158"/>
                <a:gd name="T14" fmla="*/ 84 w 104"/>
                <a:gd name="T15" fmla="*/ 55 h 158"/>
                <a:gd name="T16" fmla="*/ 84 w 104"/>
                <a:gd name="T17" fmla="*/ 0 h 158"/>
                <a:gd name="T18" fmla="*/ 103 w 104"/>
                <a:gd name="T19" fmla="*/ 0 h 158"/>
                <a:gd name="T20" fmla="*/ 103 w 104"/>
                <a:gd name="T21" fmla="*/ 153 h 158"/>
                <a:gd name="T22" fmla="*/ 52 w 104"/>
                <a:gd name="T23" fmla="*/ 55 h 158"/>
                <a:gd name="T24" fmla="*/ 52 w 104"/>
                <a:gd name="T25" fmla="*/ 55 h 158"/>
                <a:gd name="T26" fmla="*/ 18 w 104"/>
                <a:gd name="T27" fmla="*/ 99 h 158"/>
                <a:gd name="T28" fmla="*/ 52 w 104"/>
                <a:gd name="T29" fmla="*/ 141 h 158"/>
                <a:gd name="T30" fmla="*/ 85 w 104"/>
                <a:gd name="T31" fmla="*/ 97 h 158"/>
                <a:gd name="T32" fmla="*/ 52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3"/>
                  </a:moveTo>
                  <a:lnTo>
                    <a:pt x="103" y="153"/>
                  </a:lnTo>
                  <a:cubicBezTo>
                    <a:pt x="84" y="153"/>
                    <a:pt x="84" y="153"/>
                    <a:pt x="84" y="153"/>
                  </a:cubicBezTo>
                  <a:cubicBezTo>
                    <a:pt x="84" y="140"/>
                    <a:pt x="84" y="140"/>
                    <a:pt x="84" y="140"/>
                  </a:cubicBezTo>
                  <a:cubicBezTo>
                    <a:pt x="75" y="151"/>
                    <a:pt x="63" y="157"/>
                    <a:pt x="49" y="157"/>
                  </a:cubicBezTo>
                  <a:cubicBezTo>
                    <a:pt x="18" y="157"/>
                    <a:pt x="0" y="134"/>
                    <a:pt x="0" y="98"/>
                  </a:cubicBezTo>
                  <a:cubicBezTo>
                    <a:pt x="0" y="61"/>
                    <a:pt x="19" y="39"/>
                    <a:pt x="49" y="39"/>
                  </a:cubicBezTo>
                  <a:cubicBezTo>
                    <a:pt x="64" y="39"/>
                    <a:pt x="76" y="44"/>
                    <a:pt x="84" y="55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3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1" y="55"/>
                    <a:pt x="18" y="71"/>
                    <a:pt x="18" y="99"/>
                  </a:cubicBezTo>
                  <a:cubicBezTo>
                    <a:pt x="18" y="125"/>
                    <a:pt x="32" y="141"/>
                    <a:pt x="52" y="141"/>
                  </a:cubicBezTo>
                  <a:cubicBezTo>
                    <a:pt x="73" y="141"/>
                    <a:pt x="85" y="125"/>
                    <a:pt x="85" y="97"/>
                  </a:cubicBezTo>
                  <a:cubicBezTo>
                    <a:pt x="85" y="69"/>
                    <a:pt x="74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" name="Freeform 281"/>
            <p:cNvSpPr>
              <a:spLocks noChangeArrowheads="1"/>
            </p:cNvSpPr>
            <p:nvPr/>
          </p:nvSpPr>
          <p:spPr bwMode="auto">
            <a:xfrm>
              <a:off x="6619210" y="2417952"/>
              <a:ext cx="40759" cy="64843"/>
            </a:xfrm>
            <a:custGeom>
              <a:avLst/>
              <a:gdLst>
                <a:gd name="T0" fmla="*/ 0 w 99"/>
                <a:gd name="T1" fmla="*/ 0 h 155"/>
                <a:gd name="T2" fmla="*/ 21 w 99"/>
                <a:gd name="T3" fmla="*/ 0 h 155"/>
                <a:gd name="T4" fmla="*/ 21 w 99"/>
                <a:gd name="T5" fmla="*/ 135 h 155"/>
                <a:gd name="T6" fmla="*/ 98 w 99"/>
                <a:gd name="T7" fmla="*/ 135 h 155"/>
                <a:gd name="T8" fmla="*/ 98 w 99"/>
                <a:gd name="T9" fmla="*/ 154 h 155"/>
                <a:gd name="T10" fmla="*/ 0 w 99"/>
                <a:gd name="T11" fmla="*/ 154 h 155"/>
                <a:gd name="T12" fmla="*/ 0 w 99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155">
                  <a:moveTo>
                    <a:pt x="0" y="0"/>
                  </a:moveTo>
                  <a:lnTo>
                    <a:pt x="21" y="0"/>
                  </a:lnTo>
                  <a:lnTo>
                    <a:pt x="21" y="135"/>
                  </a:lnTo>
                  <a:lnTo>
                    <a:pt x="98" y="135"/>
                  </a:lnTo>
                  <a:lnTo>
                    <a:pt x="98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" name="Freeform 282"/>
            <p:cNvSpPr>
              <a:spLocks noChangeArrowheads="1"/>
            </p:cNvSpPr>
            <p:nvPr/>
          </p:nvSpPr>
          <p:spPr bwMode="auto">
            <a:xfrm>
              <a:off x="6663675" y="2434625"/>
              <a:ext cx="44464" cy="50023"/>
            </a:xfrm>
            <a:custGeom>
              <a:avLst/>
              <a:gdLst>
                <a:gd name="T0" fmla="*/ 36 w 106"/>
                <a:gd name="T1" fmla="*/ 118 h 119"/>
                <a:gd name="T2" fmla="*/ 36 w 106"/>
                <a:gd name="T3" fmla="*/ 118 h 119"/>
                <a:gd name="T4" fmla="*/ 0 w 106"/>
                <a:gd name="T5" fmla="*/ 85 h 119"/>
                <a:gd name="T6" fmla="*/ 38 w 106"/>
                <a:gd name="T7" fmla="*/ 50 h 119"/>
                <a:gd name="T8" fmla="*/ 68 w 106"/>
                <a:gd name="T9" fmla="*/ 46 h 119"/>
                <a:gd name="T10" fmla="*/ 74 w 106"/>
                <a:gd name="T11" fmla="*/ 33 h 119"/>
                <a:gd name="T12" fmla="*/ 49 w 106"/>
                <a:gd name="T13" fmla="*/ 16 h 119"/>
                <a:gd name="T14" fmla="*/ 23 w 106"/>
                <a:gd name="T15" fmla="*/ 37 h 119"/>
                <a:gd name="T16" fmla="*/ 5 w 106"/>
                <a:gd name="T17" fmla="*/ 37 h 119"/>
                <a:gd name="T18" fmla="*/ 5 w 106"/>
                <a:gd name="T19" fmla="*/ 36 h 119"/>
                <a:gd name="T20" fmla="*/ 50 w 106"/>
                <a:gd name="T21" fmla="*/ 0 h 119"/>
                <a:gd name="T22" fmla="*/ 93 w 106"/>
                <a:gd name="T23" fmla="*/ 34 h 119"/>
                <a:gd name="T24" fmla="*/ 93 w 106"/>
                <a:gd name="T25" fmla="*/ 90 h 119"/>
                <a:gd name="T26" fmla="*/ 101 w 106"/>
                <a:gd name="T27" fmla="*/ 102 h 119"/>
                <a:gd name="T28" fmla="*/ 105 w 106"/>
                <a:gd name="T29" fmla="*/ 101 h 119"/>
                <a:gd name="T30" fmla="*/ 105 w 106"/>
                <a:gd name="T31" fmla="*/ 115 h 119"/>
                <a:gd name="T32" fmla="*/ 94 w 106"/>
                <a:gd name="T33" fmla="*/ 117 h 119"/>
                <a:gd name="T34" fmla="*/ 76 w 106"/>
                <a:gd name="T35" fmla="*/ 101 h 119"/>
                <a:gd name="T36" fmla="*/ 76 w 106"/>
                <a:gd name="T37" fmla="*/ 100 h 119"/>
                <a:gd name="T38" fmla="*/ 36 w 106"/>
                <a:gd name="T39" fmla="*/ 118 h 119"/>
                <a:gd name="T40" fmla="*/ 38 w 106"/>
                <a:gd name="T41" fmla="*/ 66 h 119"/>
                <a:gd name="T42" fmla="*/ 38 w 106"/>
                <a:gd name="T43" fmla="*/ 66 h 119"/>
                <a:gd name="T44" fmla="*/ 19 w 106"/>
                <a:gd name="T45" fmla="*/ 85 h 119"/>
                <a:gd name="T46" fmla="*/ 39 w 106"/>
                <a:gd name="T47" fmla="*/ 102 h 119"/>
                <a:gd name="T48" fmla="*/ 74 w 106"/>
                <a:gd name="T49" fmla="*/ 75 h 119"/>
                <a:gd name="T50" fmla="*/ 74 w 106"/>
                <a:gd name="T51" fmla="*/ 58 h 119"/>
                <a:gd name="T52" fmla="*/ 38 w 106"/>
                <a:gd name="T53" fmla="*/ 6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19">
                  <a:moveTo>
                    <a:pt x="36" y="118"/>
                  </a:moveTo>
                  <a:lnTo>
                    <a:pt x="36" y="118"/>
                  </a:lnTo>
                  <a:cubicBezTo>
                    <a:pt x="13" y="118"/>
                    <a:pt x="0" y="106"/>
                    <a:pt x="0" y="85"/>
                  </a:cubicBezTo>
                  <a:cubicBezTo>
                    <a:pt x="0" y="64"/>
                    <a:pt x="12" y="53"/>
                    <a:pt x="38" y="50"/>
                  </a:cubicBezTo>
                  <a:cubicBezTo>
                    <a:pt x="54" y="48"/>
                    <a:pt x="64" y="48"/>
                    <a:pt x="68" y="46"/>
                  </a:cubicBezTo>
                  <a:cubicBezTo>
                    <a:pt x="74" y="44"/>
                    <a:pt x="74" y="41"/>
                    <a:pt x="74" y="33"/>
                  </a:cubicBezTo>
                  <a:cubicBezTo>
                    <a:pt x="74" y="23"/>
                    <a:pt x="65" y="16"/>
                    <a:pt x="49" y="16"/>
                  </a:cubicBezTo>
                  <a:cubicBezTo>
                    <a:pt x="31" y="16"/>
                    <a:pt x="23" y="24"/>
                    <a:pt x="23" y="37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5" y="36"/>
                  </a:lnTo>
                  <a:cubicBezTo>
                    <a:pt x="5" y="14"/>
                    <a:pt x="21" y="0"/>
                    <a:pt x="50" y="0"/>
                  </a:cubicBezTo>
                  <a:cubicBezTo>
                    <a:pt x="80" y="0"/>
                    <a:pt x="93" y="10"/>
                    <a:pt x="93" y="34"/>
                  </a:cubicBezTo>
                  <a:cubicBezTo>
                    <a:pt x="93" y="90"/>
                    <a:pt x="93" y="90"/>
                    <a:pt x="93" y="90"/>
                  </a:cubicBezTo>
                  <a:cubicBezTo>
                    <a:pt x="93" y="98"/>
                    <a:pt x="93" y="102"/>
                    <a:pt x="101" y="102"/>
                  </a:cubicBezTo>
                  <a:cubicBezTo>
                    <a:pt x="102" y="102"/>
                    <a:pt x="103" y="102"/>
                    <a:pt x="105" y="101"/>
                  </a:cubicBezTo>
                  <a:cubicBezTo>
                    <a:pt x="105" y="115"/>
                    <a:pt x="105" y="115"/>
                    <a:pt x="105" y="115"/>
                  </a:cubicBezTo>
                  <a:cubicBezTo>
                    <a:pt x="101" y="116"/>
                    <a:pt x="98" y="117"/>
                    <a:pt x="94" y="117"/>
                  </a:cubicBezTo>
                  <a:cubicBezTo>
                    <a:pt x="82" y="117"/>
                    <a:pt x="76" y="111"/>
                    <a:pt x="76" y="101"/>
                  </a:cubicBezTo>
                  <a:cubicBezTo>
                    <a:pt x="76" y="101"/>
                    <a:pt x="76" y="101"/>
                    <a:pt x="76" y="100"/>
                  </a:cubicBezTo>
                  <a:cubicBezTo>
                    <a:pt x="64" y="112"/>
                    <a:pt x="51" y="118"/>
                    <a:pt x="36" y="118"/>
                  </a:cubicBezTo>
                  <a:close/>
                  <a:moveTo>
                    <a:pt x="38" y="66"/>
                  </a:moveTo>
                  <a:lnTo>
                    <a:pt x="38" y="66"/>
                  </a:lnTo>
                  <a:cubicBezTo>
                    <a:pt x="25" y="68"/>
                    <a:pt x="19" y="74"/>
                    <a:pt x="19" y="85"/>
                  </a:cubicBezTo>
                  <a:cubicBezTo>
                    <a:pt x="19" y="96"/>
                    <a:pt x="26" y="102"/>
                    <a:pt x="39" y="102"/>
                  </a:cubicBezTo>
                  <a:cubicBezTo>
                    <a:pt x="60" y="102"/>
                    <a:pt x="74" y="90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4" y="63"/>
                    <a:pt x="52" y="64"/>
                    <a:pt x="38" y="6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8" name="Freeform 283"/>
            <p:cNvSpPr>
              <a:spLocks noChangeArrowheads="1"/>
            </p:cNvSpPr>
            <p:nvPr/>
          </p:nvSpPr>
          <p:spPr bwMode="auto">
            <a:xfrm>
              <a:off x="6715550" y="2434625"/>
              <a:ext cx="44464" cy="68550"/>
            </a:xfrm>
            <a:custGeom>
              <a:avLst/>
              <a:gdLst>
                <a:gd name="T0" fmla="*/ 0 w 105"/>
                <a:gd name="T1" fmla="*/ 3 h 161"/>
                <a:gd name="T2" fmla="*/ 0 w 105"/>
                <a:gd name="T3" fmla="*/ 3 h 161"/>
                <a:gd name="T4" fmla="*/ 18 w 105"/>
                <a:gd name="T5" fmla="*/ 3 h 161"/>
                <a:gd name="T6" fmla="*/ 18 w 105"/>
                <a:gd name="T7" fmla="*/ 20 h 161"/>
                <a:gd name="T8" fmla="*/ 55 w 105"/>
                <a:gd name="T9" fmla="*/ 0 h 161"/>
                <a:gd name="T10" fmla="*/ 104 w 105"/>
                <a:gd name="T11" fmla="*/ 59 h 161"/>
                <a:gd name="T12" fmla="*/ 55 w 105"/>
                <a:gd name="T13" fmla="*/ 118 h 161"/>
                <a:gd name="T14" fmla="*/ 18 w 105"/>
                <a:gd name="T15" fmla="*/ 102 h 161"/>
                <a:gd name="T16" fmla="*/ 18 w 105"/>
                <a:gd name="T17" fmla="*/ 160 h 161"/>
                <a:gd name="T18" fmla="*/ 0 w 105"/>
                <a:gd name="T19" fmla="*/ 160 h 161"/>
                <a:gd name="T20" fmla="*/ 0 w 105"/>
                <a:gd name="T21" fmla="*/ 3 h 161"/>
                <a:gd name="T22" fmla="*/ 51 w 105"/>
                <a:gd name="T23" fmla="*/ 102 h 161"/>
                <a:gd name="T24" fmla="*/ 51 w 105"/>
                <a:gd name="T25" fmla="*/ 102 h 161"/>
                <a:gd name="T26" fmla="*/ 84 w 105"/>
                <a:gd name="T27" fmla="*/ 58 h 161"/>
                <a:gd name="T28" fmla="*/ 51 w 105"/>
                <a:gd name="T29" fmla="*/ 16 h 161"/>
                <a:gd name="T30" fmla="*/ 17 w 105"/>
                <a:gd name="T31" fmla="*/ 60 h 161"/>
                <a:gd name="T32" fmla="*/ 51 w 105"/>
                <a:gd name="T33" fmla="*/ 10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61">
                  <a:moveTo>
                    <a:pt x="0" y="3"/>
                  </a:moveTo>
                  <a:lnTo>
                    <a:pt x="0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8" y="6"/>
                    <a:pt x="39" y="0"/>
                    <a:pt x="55" y="0"/>
                  </a:cubicBezTo>
                  <a:cubicBezTo>
                    <a:pt x="84" y="0"/>
                    <a:pt x="104" y="23"/>
                    <a:pt x="104" y="59"/>
                  </a:cubicBezTo>
                  <a:cubicBezTo>
                    <a:pt x="104" y="96"/>
                    <a:pt x="84" y="118"/>
                    <a:pt x="55" y="118"/>
                  </a:cubicBezTo>
                  <a:cubicBezTo>
                    <a:pt x="39" y="118"/>
                    <a:pt x="27" y="113"/>
                    <a:pt x="18" y="102"/>
                  </a:cubicBezTo>
                  <a:cubicBezTo>
                    <a:pt x="18" y="160"/>
                    <a:pt x="18" y="160"/>
                    <a:pt x="18" y="160"/>
                  </a:cubicBezTo>
                  <a:cubicBezTo>
                    <a:pt x="0" y="160"/>
                    <a:pt x="0" y="160"/>
                    <a:pt x="0" y="160"/>
                  </a:cubicBezTo>
                  <a:lnTo>
                    <a:pt x="0" y="3"/>
                  </a:lnTo>
                  <a:close/>
                  <a:moveTo>
                    <a:pt x="51" y="102"/>
                  </a:moveTo>
                  <a:lnTo>
                    <a:pt x="51" y="102"/>
                  </a:lnTo>
                  <a:cubicBezTo>
                    <a:pt x="71" y="102"/>
                    <a:pt x="84" y="86"/>
                    <a:pt x="84" y="58"/>
                  </a:cubicBezTo>
                  <a:cubicBezTo>
                    <a:pt x="84" y="32"/>
                    <a:pt x="71" y="16"/>
                    <a:pt x="51" y="16"/>
                  </a:cubicBezTo>
                  <a:cubicBezTo>
                    <a:pt x="30" y="16"/>
                    <a:pt x="17" y="32"/>
                    <a:pt x="17" y="60"/>
                  </a:cubicBezTo>
                  <a:cubicBezTo>
                    <a:pt x="17" y="88"/>
                    <a:pt x="29" y="102"/>
                    <a:pt x="51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9" name="Freeform 284"/>
            <p:cNvSpPr>
              <a:spLocks noChangeArrowheads="1"/>
            </p:cNvSpPr>
            <p:nvPr/>
          </p:nvSpPr>
          <p:spPr bwMode="auto">
            <a:xfrm>
              <a:off x="6761866" y="2423509"/>
              <a:ext cx="24085" cy="61139"/>
            </a:xfrm>
            <a:custGeom>
              <a:avLst/>
              <a:gdLst>
                <a:gd name="T0" fmla="*/ 46 w 56"/>
                <a:gd name="T1" fmla="*/ 127 h 144"/>
                <a:gd name="T2" fmla="*/ 46 w 56"/>
                <a:gd name="T3" fmla="*/ 127 h 144"/>
                <a:gd name="T4" fmla="*/ 55 w 56"/>
                <a:gd name="T5" fmla="*/ 126 h 144"/>
                <a:gd name="T6" fmla="*/ 55 w 56"/>
                <a:gd name="T7" fmla="*/ 142 h 144"/>
                <a:gd name="T8" fmla="*/ 41 w 56"/>
                <a:gd name="T9" fmla="*/ 143 h 144"/>
                <a:gd name="T10" fmla="*/ 17 w 56"/>
                <a:gd name="T11" fmla="*/ 120 h 144"/>
                <a:gd name="T12" fmla="*/ 17 w 56"/>
                <a:gd name="T13" fmla="*/ 46 h 144"/>
                <a:gd name="T14" fmla="*/ 0 w 56"/>
                <a:gd name="T15" fmla="*/ 46 h 144"/>
                <a:gd name="T16" fmla="*/ 0 w 56"/>
                <a:gd name="T17" fmla="*/ 30 h 144"/>
                <a:gd name="T18" fmla="*/ 17 w 56"/>
                <a:gd name="T19" fmla="*/ 30 h 144"/>
                <a:gd name="T20" fmla="*/ 17 w 56"/>
                <a:gd name="T21" fmla="*/ 0 h 144"/>
                <a:gd name="T22" fmla="*/ 35 w 56"/>
                <a:gd name="T23" fmla="*/ 0 h 144"/>
                <a:gd name="T24" fmla="*/ 35 w 56"/>
                <a:gd name="T25" fmla="*/ 30 h 144"/>
                <a:gd name="T26" fmla="*/ 55 w 56"/>
                <a:gd name="T27" fmla="*/ 30 h 144"/>
                <a:gd name="T28" fmla="*/ 55 w 56"/>
                <a:gd name="T29" fmla="*/ 46 h 144"/>
                <a:gd name="T30" fmla="*/ 35 w 56"/>
                <a:gd name="T31" fmla="*/ 46 h 144"/>
                <a:gd name="T32" fmla="*/ 35 w 56"/>
                <a:gd name="T33" fmla="*/ 114 h 144"/>
                <a:gd name="T34" fmla="*/ 46 w 56"/>
                <a:gd name="T35" fmla="*/ 127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4">
                  <a:moveTo>
                    <a:pt x="46" y="127"/>
                  </a:moveTo>
                  <a:lnTo>
                    <a:pt x="46" y="127"/>
                  </a:lnTo>
                  <a:cubicBezTo>
                    <a:pt x="48" y="127"/>
                    <a:pt x="51" y="127"/>
                    <a:pt x="55" y="126"/>
                  </a:cubicBezTo>
                  <a:cubicBezTo>
                    <a:pt x="55" y="142"/>
                    <a:pt x="55" y="142"/>
                    <a:pt x="55" y="142"/>
                  </a:cubicBezTo>
                  <a:cubicBezTo>
                    <a:pt x="50" y="143"/>
                    <a:pt x="45" y="143"/>
                    <a:pt x="41" y="143"/>
                  </a:cubicBezTo>
                  <a:cubicBezTo>
                    <a:pt x="23" y="143"/>
                    <a:pt x="17" y="137"/>
                    <a:pt x="17" y="120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114"/>
                    <a:pt x="35" y="114"/>
                    <a:pt x="35" y="114"/>
                  </a:cubicBezTo>
                  <a:cubicBezTo>
                    <a:pt x="35" y="123"/>
                    <a:pt x="37" y="127"/>
                    <a:pt x="46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0" name="Freeform 285"/>
            <p:cNvSpPr>
              <a:spLocks noChangeArrowheads="1"/>
            </p:cNvSpPr>
            <p:nvPr/>
          </p:nvSpPr>
          <p:spPr bwMode="auto">
            <a:xfrm>
              <a:off x="6791509" y="2434625"/>
              <a:ext cx="44464" cy="50023"/>
            </a:xfrm>
            <a:custGeom>
              <a:avLst/>
              <a:gdLst>
                <a:gd name="T0" fmla="*/ 53 w 108"/>
                <a:gd name="T1" fmla="*/ 0 h 119"/>
                <a:gd name="T2" fmla="*/ 53 w 108"/>
                <a:gd name="T3" fmla="*/ 0 h 119"/>
                <a:gd name="T4" fmla="*/ 107 w 108"/>
                <a:gd name="T5" fmla="*/ 59 h 119"/>
                <a:gd name="T6" fmla="*/ 54 w 108"/>
                <a:gd name="T7" fmla="*/ 118 h 119"/>
                <a:gd name="T8" fmla="*/ 0 w 108"/>
                <a:gd name="T9" fmla="*/ 59 h 119"/>
                <a:gd name="T10" fmla="*/ 53 w 108"/>
                <a:gd name="T11" fmla="*/ 0 h 119"/>
                <a:gd name="T12" fmla="*/ 54 w 108"/>
                <a:gd name="T13" fmla="*/ 102 h 119"/>
                <a:gd name="T14" fmla="*/ 54 w 108"/>
                <a:gd name="T15" fmla="*/ 102 h 119"/>
                <a:gd name="T16" fmla="*/ 87 w 108"/>
                <a:gd name="T17" fmla="*/ 59 h 119"/>
                <a:gd name="T18" fmla="*/ 54 w 108"/>
                <a:gd name="T19" fmla="*/ 16 h 119"/>
                <a:gd name="T20" fmla="*/ 19 w 108"/>
                <a:gd name="T21" fmla="*/ 59 h 119"/>
                <a:gd name="T22" fmla="*/ 54 w 108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19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7" y="22"/>
                    <a:pt x="107" y="59"/>
                  </a:cubicBezTo>
                  <a:cubicBezTo>
                    <a:pt x="107" y="97"/>
                    <a:pt x="87" y="118"/>
                    <a:pt x="54" y="118"/>
                  </a:cubicBezTo>
                  <a:cubicBezTo>
                    <a:pt x="19" y="118"/>
                    <a:pt x="0" y="97"/>
                    <a:pt x="0" y="59"/>
                  </a:cubicBezTo>
                  <a:cubicBezTo>
                    <a:pt x="0" y="22"/>
                    <a:pt x="19" y="0"/>
                    <a:pt x="53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5" y="102"/>
                    <a:pt x="87" y="87"/>
                    <a:pt x="87" y="59"/>
                  </a:cubicBezTo>
                  <a:cubicBezTo>
                    <a:pt x="87" y="31"/>
                    <a:pt x="75" y="16"/>
                    <a:pt x="54" y="16"/>
                  </a:cubicBezTo>
                  <a:cubicBezTo>
                    <a:pt x="31" y="16"/>
                    <a:pt x="19" y="31"/>
                    <a:pt x="19" y="59"/>
                  </a:cubicBezTo>
                  <a:cubicBezTo>
                    <a:pt x="19" y="87"/>
                    <a:pt x="31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" name="Freeform 286"/>
            <p:cNvSpPr>
              <a:spLocks noChangeArrowheads="1"/>
            </p:cNvSpPr>
            <p:nvPr/>
          </p:nvSpPr>
          <p:spPr bwMode="auto">
            <a:xfrm>
              <a:off x="6845237" y="2434625"/>
              <a:ext cx="44464" cy="68550"/>
            </a:xfrm>
            <a:custGeom>
              <a:avLst/>
              <a:gdLst>
                <a:gd name="T0" fmla="*/ 0 w 105"/>
                <a:gd name="T1" fmla="*/ 3 h 161"/>
                <a:gd name="T2" fmla="*/ 0 w 105"/>
                <a:gd name="T3" fmla="*/ 3 h 161"/>
                <a:gd name="T4" fmla="*/ 19 w 105"/>
                <a:gd name="T5" fmla="*/ 3 h 161"/>
                <a:gd name="T6" fmla="*/ 19 w 105"/>
                <a:gd name="T7" fmla="*/ 20 h 161"/>
                <a:gd name="T8" fmla="*/ 55 w 105"/>
                <a:gd name="T9" fmla="*/ 0 h 161"/>
                <a:gd name="T10" fmla="*/ 104 w 105"/>
                <a:gd name="T11" fmla="*/ 59 h 161"/>
                <a:gd name="T12" fmla="*/ 55 w 105"/>
                <a:gd name="T13" fmla="*/ 118 h 161"/>
                <a:gd name="T14" fmla="*/ 19 w 105"/>
                <a:gd name="T15" fmla="*/ 102 h 161"/>
                <a:gd name="T16" fmla="*/ 19 w 105"/>
                <a:gd name="T17" fmla="*/ 160 h 161"/>
                <a:gd name="T18" fmla="*/ 0 w 105"/>
                <a:gd name="T19" fmla="*/ 160 h 161"/>
                <a:gd name="T20" fmla="*/ 0 w 105"/>
                <a:gd name="T21" fmla="*/ 3 h 161"/>
                <a:gd name="T22" fmla="*/ 51 w 105"/>
                <a:gd name="T23" fmla="*/ 102 h 161"/>
                <a:gd name="T24" fmla="*/ 51 w 105"/>
                <a:gd name="T25" fmla="*/ 102 h 161"/>
                <a:gd name="T26" fmla="*/ 84 w 105"/>
                <a:gd name="T27" fmla="*/ 58 h 161"/>
                <a:gd name="T28" fmla="*/ 51 w 105"/>
                <a:gd name="T29" fmla="*/ 16 h 161"/>
                <a:gd name="T30" fmla="*/ 18 w 105"/>
                <a:gd name="T31" fmla="*/ 60 h 161"/>
                <a:gd name="T32" fmla="*/ 51 w 105"/>
                <a:gd name="T33" fmla="*/ 10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61">
                  <a:moveTo>
                    <a:pt x="0" y="3"/>
                  </a:moveTo>
                  <a:lnTo>
                    <a:pt x="0" y="3"/>
                  </a:lnTo>
                  <a:cubicBezTo>
                    <a:pt x="19" y="3"/>
                    <a:pt x="19" y="3"/>
                    <a:pt x="19" y="3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8" y="6"/>
                    <a:pt x="38" y="0"/>
                    <a:pt x="55" y="0"/>
                  </a:cubicBezTo>
                  <a:cubicBezTo>
                    <a:pt x="84" y="0"/>
                    <a:pt x="104" y="23"/>
                    <a:pt x="104" y="59"/>
                  </a:cubicBezTo>
                  <a:cubicBezTo>
                    <a:pt x="104" y="96"/>
                    <a:pt x="83" y="118"/>
                    <a:pt x="55" y="118"/>
                  </a:cubicBezTo>
                  <a:cubicBezTo>
                    <a:pt x="39" y="118"/>
                    <a:pt x="27" y="113"/>
                    <a:pt x="19" y="102"/>
                  </a:cubicBezTo>
                  <a:cubicBezTo>
                    <a:pt x="19" y="160"/>
                    <a:pt x="19" y="160"/>
                    <a:pt x="19" y="160"/>
                  </a:cubicBezTo>
                  <a:cubicBezTo>
                    <a:pt x="0" y="160"/>
                    <a:pt x="0" y="160"/>
                    <a:pt x="0" y="160"/>
                  </a:cubicBezTo>
                  <a:lnTo>
                    <a:pt x="0" y="3"/>
                  </a:lnTo>
                  <a:close/>
                  <a:moveTo>
                    <a:pt x="51" y="102"/>
                  </a:moveTo>
                  <a:lnTo>
                    <a:pt x="51" y="102"/>
                  </a:lnTo>
                  <a:cubicBezTo>
                    <a:pt x="72" y="102"/>
                    <a:pt x="84" y="86"/>
                    <a:pt x="84" y="58"/>
                  </a:cubicBezTo>
                  <a:cubicBezTo>
                    <a:pt x="84" y="32"/>
                    <a:pt x="72" y="16"/>
                    <a:pt x="51" y="16"/>
                  </a:cubicBezTo>
                  <a:cubicBezTo>
                    <a:pt x="30" y="16"/>
                    <a:pt x="18" y="32"/>
                    <a:pt x="18" y="60"/>
                  </a:cubicBezTo>
                  <a:cubicBezTo>
                    <a:pt x="18" y="88"/>
                    <a:pt x="29" y="102"/>
                    <a:pt x="51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52" name="Group 1751"/>
          <p:cNvGrpSpPr/>
          <p:nvPr/>
        </p:nvGrpSpPr>
        <p:grpSpPr>
          <a:xfrm>
            <a:off x="6635884" y="3260920"/>
            <a:ext cx="231585" cy="174152"/>
            <a:chOff x="6635884" y="3260920"/>
            <a:chExt cx="231585" cy="174152"/>
          </a:xfrm>
        </p:grpSpPr>
        <p:sp>
          <p:nvSpPr>
            <p:cNvPr id="1753" name="Freeform 287"/>
            <p:cNvSpPr>
              <a:spLocks noChangeArrowheads="1"/>
            </p:cNvSpPr>
            <p:nvPr/>
          </p:nvSpPr>
          <p:spPr bwMode="auto">
            <a:xfrm>
              <a:off x="6635884" y="3260920"/>
              <a:ext cx="57434" cy="68550"/>
            </a:xfrm>
            <a:custGeom>
              <a:avLst/>
              <a:gdLst>
                <a:gd name="T0" fmla="*/ 134 w 135"/>
                <a:gd name="T1" fmla="*/ 100 h 163"/>
                <a:gd name="T2" fmla="*/ 134 w 135"/>
                <a:gd name="T3" fmla="*/ 100 h 163"/>
                <a:gd name="T4" fmla="*/ 70 w 135"/>
                <a:gd name="T5" fmla="*/ 162 h 163"/>
                <a:gd name="T6" fmla="*/ 0 w 135"/>
                <a:gd name="T7" fmla="*/ 78 h 163"/>
                <a:gd name="T8" fmla="*/ 72 w 135"/>
                <a:gd name="T9" fmla="*/ 0 h 163"/>
                <a:gd name="T10" fmla="*/ 133 w 135"/>
                <a:gd name="T11" fmla="*/ 50 h 163"/>
                <a:gd name="T12" fmla="*/ 113 w 135"/>
                <a:gd name="T13" fmla="*/ 50 h 163"/>
                <a:gd name="T14" fmla="*/ 71 w 135"/>
                <a:gd name="T15" fmla="*/ 18 h 163"/>
                <a:gd name="T16" fmla="*/ 22 w 135"/>
                <a:gd name="T17" fmla="*/ 80 h 163"/>
                <a:gd name="T18" fmla="*/ 71 w 135"/>
                <a:gd name="T19" fmla="*/ 143 h 163"/>
                <a:gd name="T20" fmla="*/ 115 w 135"/>
                <a:gd name="T21" fmla="*/ 100 h 163"/>
                <a:gd name="T22" fmla="*/ 134 w 135"/>
                <a:gd name="T23" fmla="*/ 10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3">
                  <a:moveTo>
                    <a:pt x="134" y="100"/>
                  </a:moveTo>
                  <a:lnTo>
                    <a:pt x="134" y="100"/>
                  </a:lnTo>
                  <a:cubicBezTo>
                    <a:pt x="132" y="138"/>
                    <a:pt x="107" y="162"/>
                    <a:pt x="70" y="162"/>
                  </a:cubicBezTo>
                  <a:cubicBezTo>
                    <a:pt x="27" y="162"/>
                    <a:pt x="0" y="131"/>
                    <a:pt x="0" y="78"/>
                  </a:cubicBezTo>
                  <a:cubicBezTo>
                    <a:pt x="0" y="30"/>
                    <a:pt x="28" y="0"/>
                    <a:pt x="72" y="0"/>
                  </a:cubicBezTo>
                  <a:cubicBezTo>
                    <a:pt x="106" y="0"/>
                    <a:pt x="130" y="19"/>
                    <a:pt x="13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09" y="29"/>
                    <a:pt x="94" y="18"/>
                    <a:pt x="71" y="18"/>
                  </a:cubicBezTo>
                  <a:cubicBezTo>
                    <a:pt x="40" y="18"/>
                    <a:pt x="22" y="41"/>
                    <a:pt x="22" y="80"/>
                  </a:cubicBezTo>
                  <a:cubicBezTo>
                    <a:pt x="22" y="119"/>
                    <a:pt x="42" y="143"/>
                    <a:pt x="71" y="143"/>
                  </a:cubicBezTo>
                  <a:cubicBezTo>
                    <a:pt x="96" y="143"/>
                    <a:pt x="114" y="126"/>
                    <a:pt x="115" y="100"/>
                  </a:cubicBezTo>
                  <a:lnTo>
                    <a:pt x="134" y="10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4" name="Freeform 288"/>
            <p:cNvSpPr>
              <a:spLocks noChangeArrowheads="1"/>
            </p:cNvSpPr>
            <p:nvPr/>
          </p:nvSpPr>
          <p:spPr bwMode="auto">
            <a:xfrm>
              <a:off x="6702580" y="3260920"/>
              <a:ext cx="9264" cy="64844"/>
            </a:xfrm>
            <a:custGeom>
              <a:avLst/>
              <a:gdLst>
                <a:gd name="T0" fmla="*/ 0 w 20"/>
                <a:gd name="T1" fmla="*/ 0 h 156"/>
                <a:gd name="T2" fmla="*/ 19 w 20"/>
                <a:gd name="T3" fmla="*/ 0 h 156"/>
                <a:gd name="T4" fmla="*/ 19 w 20"/>
                <a:gd name="T5" fmla="*/ 155 h 156"/>
                <a:gd name="T6" fmla="*/ 0 w 20"/>
                <a:gd name="T7" fmla="*/ 155 h 156"/>
                <a:gd name="T8" fmla="*/ 0 w 20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6">
                  <a:moveTo>
                    <a:pt x="0" y="0"/>
                  </a:moveTo>
                  <a:lnTo>
                    <a:pt x="19" y="0"/>
                  </a:lnTo>
                  <a:lnTo>
                    <a:pt x="19" y="155"/>
                  </a:lnTo>
                  <a:lnTo>
                    <a:pt x="0" y="155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5" name="Freeform 289"/>
            <p:cNvSpPr>
              <a:spLocks noChangeArrowheads="1"/>
            </p:cNvSpPr>
            <p:nvPr/>
          </p:nvSpPr>
          <p:spPr bwMode="auto">
            <a:xfrm>
              <a:off x="6719255" y="3277595"/>
              <a:ext cx="44464" cy="50022"/>
            </a:xfrm>
            <a:custGeom>
              <a:avLst/>
              <a:gdLst>
                <a:gd name="T0" fmla="*/ 53 w 107"/>
                <a:gd name="T1" fmla="*/ 0 h 120"/>
                <a:gd name="T2" fmla="*/ 53 w 107"/>
                <a:gd name="T3" fmla="*/ 0 h 120"/>
                <a:gd name="T4" fmla="*/ 106 w 107"/>
                <a:gd name="T5" fmla="*/ 59 h 120"/>
                <a:gd name="T6" fmla="*/ 53 w 107"/>
                <a:gd name="T7" fmla="*/ 119 h 120"/>
                <a:gd name="T8" fmla="*/ 0 w 107"/>
                <a:gd name="T9" fmla="*/ 59 h 120"/>
                <a:gd name="T10" fmla="*/ 53 w 107"/>
                <a:gd name="T11" fmla="*/ 0 h 120"/>
                <a:gd name="T12" fmla="*/ 53 w 107"/>
                <a:gd name="T13" fmla="*/ 102 h 120"/>
                <a:gd name="T14" fmla="*/ 53 w 107"/>
                <a:gd name="T15" fmla="*/ 102 h 120"/>
                <a:gd name="T16" fmla="*/ 87 w 107"/>
                <a:gd name="T17" fmla="*/ 59 h 120"/>
                <a:gd name="T18" fmla="*/ 53 w 107"/>
                <a:gd name="T19" fmla="*/ 17 h 120"/>
                <a:gd name="T20" fmla="*/ 19 w 107"/>
                <a:gd name="T21" fmla="*/ 59 h 120"/>
                <a:gd name="T22" fmla="*/ 53 w 107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20">
                  <a:moveTo>
                    <a:pt x="53" y="0"/>
                  </a:moveTo>
                  <a:lnTo>
                    <a:pt x="53" y="0"/>
                  </a:lnTo>
                  <a:cubicBezTo>
                    <a:pt x="86" y="0"/>
                    <a:pt x="106" y="22"/>
                    <a:pt x="106" y="59"/>
                  </a:cubicBezTo>
                  <a:cubicBezTo>
                    <a:pt x="106" y="97"/>
                    <a:pt x="86" y="119"/>
                    <a:pt x="53" y="119"/>
                  </a:cubicBezTo>
                  <a:cubicBezTo>
                    <a:pt x="20" y="119"/>
                    <a:pt x="0" y="97"/>
                    <a:pt x="0" y="59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7"/>
                    <a:pt x="87" y="59"/>
                  </a:cubicBezTo>
                  <a:cubicBezTo>
                    <a:pt x="87" y="31"/>
                    <a:pt x="75" y="17"/>
                    <a:pt x="53" y="17"/>
                  </a:cubicBezTo>
                  <a:cubicBezTo>
                    <a:pt x="31" y="17"/>
                    <a:pt x="19" y="31"/>
                    <a:pt x="19" y="59"/>
                  </a:cubicBezTo>
                  <a:cubicBezTo>
                    <a:pt x="19" y="87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6" name="Freeform 290"/>
            <p:cNvSpPr>
              <a:spLocks noChangeArrowheads="1"/>
            </p:cNvSpPr>
            <p:nvPr/>
          </p:nvSpPr>
          <p:spPr bwMode="auto">
            <a:xfrm>
              <a:off x="6774835" y="3279447"/>
              <a:ext cx="40759" cy="48170"/>
            </a:xfrm>
            <a:custGeom>
              <a:avLst/>
              <a:gdLst>
                <a:gd name="T0" fmla="*/ 19 w 95"/>
                <a:gd name="T1" fmla="*/ 68 h 116"/>
                <a:gd name="T2" fmla="*/ 19 w 95"/>
                <a:gd name="T3" fmla="*/ 68 h 116"/>
                <a:gd name="T4" fmla="*/ 42 w 95"/>
                <a:gd name="T5" fmla="*/ 98 h 116"/>
                <a:gd name="T6" fmla="*/ 75 w 95"/>
                <a:gd name="T7" fmla="*/ 59 h 116"/>
                <a:gd name="T8" fmla="*/ 75 w 95"/>
                <a:gd name="T9" fmla="*/ 0 h 116"/>
                <a:gd name="T10" fmla="*/ 94 w 95"/>
                <a:gd name="T11" fmla="*/ 0 h 116"/>
                <a:gd name="T12" fmla="*/ 94 w 95"/>
                <a:gd name="T13" fmla="*/ 112 h 116"/>
                <a:gd name="T14" fmla="*/ 75 w 95"/>
                <a:gd name="T15" fmla="*/ 112 h 116"/>
                <a:gd name="T16" fmla="*/ 75 w 95"/>
                <a:gd name="T17" fmla="*/ 95 h 116"/>
                <a:gd name="T18" fmla="*/ 39 w 95"/>
                <a:gd name="T19" fmla="*/ 115 h 116"/>
                <a:gd name="T20" fmla="*/ 5 w 95"/>
                <a:gd name="T21" fmla="*/ 99 h 116"/>
                <a:gd name="T22" fmla="*/ 0 w 95"/>
                <a:gd name="T23" fmla="*/ 72 h 116"/>
                <a:gd name="T24" fmla="*/ 0 w 95"/>
                <a:gd name="T25" fmla="*/ 67 h 116"/>
                <a:gd name="T26" fmla="*/ 0 w 95"/>
                <a:gd name="T27" fmla="*/ 0 h 116"/>
                <a:gd name="T28" fmla="*/ 19 w 95"/>
                <a:gd name="T29" fmla="*/ 0 h 116"/>
                <a:gd name="T30" fmla="*/ 19 w 95"/>
                <a:gd name="T31" fmla="*/ 6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6">
                  <a:moveTo>
                    <a:pt x="19" y="68"/>
                  </a:moveTo>
                  <a:lnTo>
                    <a:pt x="19" y="68"/>
                  </a:lnTo>
                  <a:cubicBezTo>
                    <a:pt x="19" y="89"/>
                    <a:pt x="24" y="98"/>
                    <a:pt x="42" y="98"/>
                  </a:cubicBezTo>
                  <a:cubicBezTo>
                    <a:pt x="64" y="98"/>
                    <a:pt x="75" y="84"/>
                    <a:pt x="75" y="59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2"/>
                    <a:pt x="94" y="112"/>
                    <a:pt x="94" y="112"/>
                  </a:cubicBezTo>
                  <a:cubicBezTo>
                    <a:pt x="75" y="112"/>
                    <a:pt x="75" y="112"/>
                    <a:pt x="75" y="112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68" y="107"/>
                    <a:pt x="55" y="115"/>
                    <a:pt x="39" y="115"/>
                  </a:cubicBezTo>
                  <a:cubicBezTo>
                    <a:pt x="23" y="115"/>
                    <a:pt x="10" y="108"/>
                    <a:pt x="5" y="99"/>
                  </a:cubicBezTo>
                  <a:cubicBezTo>
                    <a:pt x="0" y="92"/>
                    <a:pt x="0" y="83"/>
                    <a:pt x="0" y="72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7" name="Freeform 291"/>
            <p:cNvSpPr>
              <a:spLocks noChangeArrowheads="1"/>
            </p:cNvSpPr>
            <p:nvPr/>
          </p:nvSpPr>
          <p:spPr bwMode="auto">
            <a:xfrm>
              <a:off x="6823005" y="3260920"/>
              <a:ext cx="44464" cy="66696"/>
            </a:xfrm>
            <a:custGeom>
              <a:avLst/>
              <a:gdLst>
                <a:gd name="T0" fmla="*/ 103 w 104"/>
                <a:gd name="T1" fmla="*/ 155 h 159"/>
                <a:gd name="T2" fmla="*/ 103 w 104"/>
                <a:gd name="T3" fmla="*/ 155 h 159"/>
                <a:gd name="T4" fmla="*/ 84 w 104"/>
                <a:gd name="T5" fmla="*/ 155 h 159"/>
                <a:gd name="T6" fmla="*/ 84 w 104"/>
                <a:gd name="T7" fmla="*/ 140 h 159"/>
                <a:gd name="T8" fmla="*/ 49 w 104"/>
                <a:gd name="T9" fmla="*/ 158 h 159"/>
                <a:gd name="T10" fmla="*/ 0 w 104"/>
                <a:gd name="T11" fmla="*/ 99 h 159"/>
                <a:gd name="T12" fmla="*/ 49 w 104"/>
                <a:gd name="T13" fmla="*/ 39 h 159"/>
                <a:gd name="T14" fmla="*/ 84 w 104"/>
                <a:gd name="T15" fmla="*/ 57 h 159"/>
                <a:gd name="T16" fmla="*/ 84 w 104"/>
                <a:gd name="T17" fmla="*/ 0 h 159"/>
                <a:gd name="T18" fmla="*/ 103 w 104"/>
                <a:gd name="T19" fmla="*/ 0 h 159"/>
                <a:gd name="T20" fmla="*/ 103 w 104"/>
                <a:gd name="T21" fmla="*/ 155 h 159"/>
                <a:gd name="T22" fmla="*/ 52 w 104"/>
                <a:gd name="T23" fmla="*/ 56 h 159"/>
                <a:gd name="T24" fmla="*/ 52 w 104"/>
                <a:gd name="T25" fmla="*/ 56 h 159"/>
                <a:gd name="T26" fmla="*/ 18 w 104"/>
                <a:gd name="T27" fmla="*/ 100 h 159"/>
                <a:gd name="T28" fmla="*/ 52 w 104"/>
                <a:gd name="T29" fmla="*/ 141 h 159"/>
                <a:gd name="T30" fmla="*/ 85 w 104"/>
                <a:gd name="T31" fmla="*/ 98 h 159"/>
                <a:gd name="T32" fmla="*/ 52 w 104"/>
                <a:gd name="T33" fmla="*/ 5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9">
                  <a:moveTo>
                    <a:pt x="103" y="155"/>
                  </a:moveTo>
                  <a:lnTo>
                    <a:pt x="103" y="155"/>
                  </a:lnTo>
                  <a:cubicBezTo>
                    <a:pt x="84" y="155"/>
                    <a:pt x="84" y="155"/>
                    <a:pt x="84" y="155"/>
                  </a:cubicBezTo>
                  <a:cubicBezTo>
                    <a:pt x="84" y="140"/>
                    <a:pt x="84" y="140"/>
                    <a:pt x="84" y="140"/>
                  </a:cubicBezTo>
                  <a:cubicBezTo>
                    <a:pt x="75" y="152"/>
                    <a:pt x="63" y="158"/>
                    <a:pt x="49" y="158"/>
                  </a:cubicBezTo>
                  <a:cubicBezTo>
                    <a:pt x="18" y="158"/>
                    <a:pt x="0" y="136"/>
                    <a:pt x="0" y="99"/>
                  </a:cubicBezTo>
                  <a:cubicBezTo>
                    <a:pt x="0" y="62"/>
                    <a:pt x="19" y="39"/>
                    <a:pt x="49" y="39"/>
                  </a:cubicBezTo>
                  <a:cubicBezTo>
                    <a:pt x="64" y="39"/>
                    <a:pt x="76" y="45"/>
                    <a:pt x="84" y="57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5"/>
                  </a:lnTo>
                  <a:close/>
                  <a:moveTo>
                    <a:pt x="52" y="56"/>
                  </a:moveTo>
                  <a:lnTo>
                    <a:pt x="52" y="56"/>
                  </a:lnTo>
                  <a:cubicBezTo>
                    <a:pt x="31" y="56"/>
                    <a:pt x="18" y="71"/>
                    <a:pt x="18" y="100"/>
                  </a:cubicBezTo>
                  <a:cubicBezTo>
                    <a:pt x="18" y="125"/>
                    <a:pt x="32" y="141"/>
                    <a:pt x="52" y="141"/>
                  </a:cubicBezTo>
                  <a:cubicBezTo>
                    <a:pt x="73" y="141"/>
                    <a:pt x="85" y="126"/>
                    <a:pt x="85" y="98"/>
                  </a:cubicBezTo>
                  <a:cubicBezTo>
                    <a:pt x="85" y="70"/>
                    <a:pt x="74" y="56"/>
                    <a:pt x="52" y="5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8" name="Freeform 292"/>
            <p:cNvSpPr>
              <a:spLocks noChangeArrowheads="1"/>
            </p:cNvSpPr>
            <p:nvPr/>
          </p:nvSpPr>
          <p:spPr bwMode="auto">
            <a:xfrm>
              <a:off x="6722960" y="3370229"/>
              <a:ext cx="9263" cy="64843"/>
            </a:xfrm>
            <a:custGeom>
              <a:avLst/>
              <a:gdLst>
                <a:gd name="T0" fmla="*/ 0 w 23"/>
                <a:gd name="T1" fmla="*/ 0 h 154"/>
                <a:gd name="T2" fmla="*/ 22 w 23"/>
                <a:gd name="T3" fmla="*/ 0 h 154"/>
                <a:gd name="T4" fmla="*/ 22 w 23"/>
                <a:gd name="T5" fmla="*/ 153 h 154"/>
                <a:gd name="T6" fmla="*/ 0 w 23"/>
                <a:gd name="T7" fmla="*/ 153 h 154"/>
                <a:gd name="T8" fmla="*/ 0 w 23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54">
                  <a:moveTo>
                    <a:pt x="0" y="0"/>
                  </a:moveTo>
                  <a:lnTo>
                    <a:pt x="22" y="0"/>
                  </a:lnTo>
                  <a:lnTo>
                    <a:pt x="22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9" name="Freeform 293"/>
            <p:cNvSpPr>
              <a:spLocks noChangeArrowheads="1"/>
            </p:cNvSpPr>
            <p:nvPr/>
          </p:nvSpPr>
          <p:spPr bwMode="auto">
            <a:xfrm>
              <a:off x="6745192" y="3386902"/>
              <a:ext cx="38906" cy="48170"/>
            </a:xfrm>
            <a:custGeom>
              <a:avLst/>
              <a:gdLst>
                <a:gd name="T0" fmla="*/ 74 w 94"/>
                <a:gd name="T1" fmla="*/ 46 h 116"/>
                <a:gd name="T2" fmla="*/ 74 w 94"/>
                <a:gd name="T3" fmla="*/ 46 h 116"/>
                <a:gd name="T4" fmla="*/ 52 w 94"/>
                <a:gd name="T5" fmla="*/ 17 h 116"/>
                <a:gd name="T6" fmla="*/ 19 w 94"/>
                <a:gd name="T7" fmla="*/ 51 h 116"/>
                <a:gd name="T8" fmla="*/ 19 w 94"/>
                <a:gd name="T9" fmla="*/ 115 h 116"/>
                <a:gd name="T10" fmla="*/ 0 w 94"/>
                <a:gd name="T11" fmla="*/ 115 h 116"/>
                <a:gd name="T12" fmla="*/ 0 w 94"/>
                <a:gd name="T13" fmla="*/ 3 h 116"/>
                <a:gd name="T14" fmla="*/ 18 w 94"/>
                <a:gd name="T15" fmla="*/ 3 h 116"/>
                <a:gd name="T16" fmla="*/ 18 w 94"/>
                <a:gd name="T17" fmla="*/ 19 h 116"/>
                <a:gd name="T18" fmla="*/ 53 w 94"/>
                <a:gd name="T19" fmla="*/ 0 h 116"/>
                <a:gd name="T20" fmla="*/ 89 w 94"/>
                <a:gd name="T21" fmla="*/ 16 h 116"/>
                <a:gd name="T22" fmla="*/ 93 w 94"/>
                <a:gd name="T23" fmla="*/ 43 h 116"/>
                <a:gd name="T24" fmla="*/ 93 w 94"/>
                <a:gd name="T25" fmla="*/ 48 h 116"/>
                <a:gd name="T26" fmla="*/ 93 w 94"/>
                <a:gd name="T27" fmla="*/ 115 h 116"/>
                <a:gd name="T28" fmla="*/ 74 w 94"/>
                <a:gd name="T29" fmla="*/ 115 h 116"/>
                <a:gd name="T30" fmla="*/ 74 w 94"/>
                <a:gd name="T31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6">
                  <a:moveTo>
                    <a:pt x="74" y="46"/>
                  </a:moveTo>
                  <a:lnTo>
                    <a:pt x="74" y="46"/>
                  </a:lnTo>
                  <a:cubicBezTo>
                    <a:pt x="74" y="26"/>
                    <a:pt x="70" y="17"/>
                    <a:pt x="52" y="17"/>
                  </a:cubicBezTo>
                  <a:cubicBezTo>
                    <a:pt x="32" y="17"/>
                    <a:pt x="19" y="29"/>
                    <a:pt x="19" y="51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6" y="6"/>
                    <a:pt x="38" y="0"/>
                    <a:pt x="53" y="0"/>
                  </a:cubicBezTo>
                  <a:cubicBezTo>
                    <a:pt x="71" y="0"/>
                    <a:pt x="83" y="5"/>
                    <a:pt x="89" y="16"/>
                  </a:cubicBezTo>
                  <a:cubicBezTo>
                    <a:pt x="93" y="23"/>
                    <a:pt x="93" y="31"/>
                    <a:pt x="93" y="43"/>
                  </a:cubicBezTo>
                  <a:cubicBezTo>
                    <a:pt x="93" y="44"/>
                    <a:pt x="93" y="46"/>
                    <a:pt x="93" y="48"/>
                  </a:cubicBezTo>
                  <a:cubicBezTo>
                    <a:pt x="93" y="115"/>
                    <a:pt x="93" y="115"/>
                    <a:pt x="93" y="115"/>
                  </a:cubicBezTo>
                  <a:cubicBezTo>
                    <a:pt x="74" y="115"/>
                    <a:pt x="74" y="115"/>
                    <a:pt x="74" y="115"/>
                  </a:cubicBezTo>
                  <a:lnTo>
                    <a:pt x="74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60" name="Group 1759"/>
          <p:cNvGrpSpPr/>
          <p:nvPr/>
        </p:nvGrpSpPr>
        <p:grpSpPr>
          <a:xfrm>
            <a:off x="6578451" y="4246545"/>
            <a:ext cx="348304" cy="79666"/>
            <a:chOff x="6578451" y="4246545"/>
            <a:chExt cx="348304" cy="79666"/>
          </a:xfrm>
        </p:grpSpPr>
        <p:sp>
          <p:nvSpPr>
            <p:cNvPr id="1761" name="Freeform 294"/>
            <p:cNvSpPr>
              <a:spLocks noChangeArrowheads="1"/>
            </p:cNvSpPr>
            <p:nvPr/>
          </p:nvSpPr>
          <p:spPr bwMode="auto">
            <a:xfrm>
              <a:off x="6578451" y="4246545"/>
              <a:ext cx="57432" cy="68550"/>
            </a:xfrm>
            <a:custGeom>
              <a:avLst/>
              <a:gdLst>
                <a:gd name="T0" fmla="*/ 134 w 135"/>
                <a:gd name="T1" fmla="*/ 101 h 163"/>
                <a:gd name="T2" fmla="*/ 134 w 135"/>
                <a:gd name="T3" fmla="*/ 101 h 163"/>
                <a:gd name="T4" fmla="*/ 68 w 135"/>
                <a:gd name="T5" fmla="*/ 162 h 163"/>
                <a:gd name="T6" fmla="*/ 0 w 135"/>
                <a:gd name="T7" fmla="*/ 79 h 163"/>
                <a:gd name="T8" fmla="*/ 71 w 135"/>
                <a:gd name="T9" fmla="*/ 0 h 163"/>
                <a:gd name="T10" fmla="*/ 133 w 135"/>
                <a:gd name="T11" fmla="*/ 51 h 163"/>
                <a:gd name="T12" fmla="*/ 112 w 135"/>
                <a:gd name="T13" fmla="*/ 51 h 163"/>
                <a:gd name="T14" fmla="*/ 71 w 135"/>
                <a:gd name="T15" fmla="*/ 19 h 163"/>
                <a:gd name="T16" fmla="*/ 21 w 135"/>
                <a:gd name="T17" fmla="*/ 81 h 163"/>
                <a:gd name="T18" fmla="*/ 69 w 135"/>
                <a:gd name="T19" fmla="*/ 143 h 163"/>
                <a:gd name="T20" fmla="*/ 113 w 135"/>
                <a:gd name="T21" fmla="*/ 101 h 163"/>
                <a:gd name="T22" fmla="*/ 134 w 135"/>
                <a:gd name="T23" fmla="*/ 10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3">
                  <a:moveTo>
                    <a:pt x="134" y="101"/>
                  </a:moveTo>
                  <a:lnTo>
                    <a:pt x="134" y="101"/>
                  </a:lnTo>
                  <a:cubicBezTo>
                    <a:pt x="132" y="138"/>
                    <a:pt x="106" y="162"/>
                    <a:pt x="68" y="162"/>
                  </a:cubicBezTo>
                  <a:cubicBezTo>
                    <a:pt x="26" y="162"/>
                    <a:pt x="0" y="132"/>
                    <a:pt x="0" y="79"/>
                  </a:cubicBezTo>
                  <a:cubicBezTo>
                    <a:pt x="0" y="31"/>
                    <a:pt x="27" y="0"/>
                    <a:pt x="71" y="0"/>
                  </a:cubicBezTo>
                  <a:cubicBezTo>
                    <a:pt x="106" y="0"/>
                    <a:pt x="130" y="20"/>
                    <a:pt x="133" y="51"/>
                  </a:cubicBezTo>
                  <a:cubicBezTo>
                    <a:pt x="112" y="51"/>
                    <a:pt x="112" y="51"/>
                    <a:pt x="112" y="51"/>
                  </a:cubicBezTo>
                  <a:cubicBezTo>
                    <a:pt x="108" y="30"/>
                    <a:pt x="93" y="19"/>
                    <a:pt x="71" y="19"/>
                  </a:cubicBezTo>
                  <a:cubicBezTo>
                    <a:pt x="39" y="19"/>
                    <a:pt x="21" y="41"/>
                    <a:pt x="21" y="81"/>
                  </a:cubicBezTo>
                  <a:cubicBezTo>
                    <a:pt x="21" y="120"/>
                    <a:pt x="40" y="143"/>
                    <a:pt x="69" y="143"/>
                  </a:cubicBezTo>
                  <a:cubicBezTo>
                    <a:pt x="94" y="143"/>
                    <a:pt x="112" y="127"/>
                    <a:pt x="113" y="101"/>
                  </a:cubicBezTo>
                  <a:lnTo>
                    <a:pt x="134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2" name="Freeform 295"/>
            <p:cNvSpPr>
              <a:spLocks noChangeArrowheads="1"/>
            </p:cNvSpPr>
            <p:nvPr/>
          </p:nvSpPr>
          <p:spPr bwMode="auto">
            <a:xfrm>
              <a:off x="6645148" y="4248398"/>
              <a:ext cx="9263" cy="64843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3" name="Freeform 296"/>
            <p:cNvSpPr>
              <a:spLocks noChangeArrowheads="1"/>
            </p:cNvSpPr>
            <p:nvPr/>
          </p:nvSpPr>
          <p:spPr bwMode="auto">
            <a:xfrm>
              <a:off x="6661821" y="4265072"/>
              <a:ext cx="44464" cy="50023"/>
            </a:xfrm>
            <a:custGeom>
              <a:avLst/>
              <a:gdLst>
                <a:gd name="T0" fmla="*/ 54 w 108"/>
                <a:gd name="T1" fmla="*/ 0 h 120"/>
                <a:gd name="T2" fmla="*/ 54 w 108"/>
                <a:gd name="T3" fmla="*/ 0 h 120"/>
                <a:gd name="T4" fmla="*/ 107 w 108"/>
                <a:gd name="T5" fmla="*/ 60 h 120"/>
                <a:gd name="T6" fmla="*/ 54 w 108"/>
                <a:gd name="T7" fmla="*/ 119 h 120"/>
                <a:gd name="T8" fmla="*/ 0 w 108"/>
                <a:gd name="T9" fmla="*/ 60 h 120"/>
                <a:gd name="T10" fmla="*/ 54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7 w 108"/>
                <a:gd name="T17" fmla="*/ 60 h 120"/>
                <a:gd name="T18" fmla="*/ 54 w 108"/>
                <a:gd name="T19" fmla="*/ 17 h 120"/>
                <a:gd name="T20" fmla="*/ 19 w 108"/>
                <a:gd name="T21" fmla="*/ 60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4" y="0"/>
                  </a:moveTo>
                  <a:lnTo>
                    <a:pt x="54" y="0"/>
                  </a:lnTo>
                  <a:cubicBezTo>
                    <a:pt x="87" y="0"/>
                    <a:pt x="107" y="22"/>
                    <a:pt x="107" y="60"/>
                  </a:cubicBezTo>
                  <a:cubicBezTo>
                    <a:pt x="107" y="97"/>
                    <a:pt x="87" y="119"/>
                    <a:pt x="54" y="119"/>
                  </a:cubicBezTo>
                  <a:cubicBezTo>
                    <a:pt x="19" y="119"/>
                    <a:pt x="0" y="97"/>
                    <a:pt x="0" y="60"/>
                  </a:cubicBezTo>
                  <a:cubicBezTo>
                    <a:pt x="0" y="22"/>
                    <a:pt x="19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7" y="88"/>
                    <a:pt x="87" y="60"/>
                  </a:cubicBezTo>
                  <a:cubicBezTo>
                    <a:pt x="87" y="32"/>
                    <a:pt x="76" y="17"/>
                    <a:pt x="54" y="17"/>
                  </a:cubicBezTo>
                  <a:cubicBezTo>
                    <a:pt x="31" y="17"/>
                    <a:pt x="19" y="32"/>
                    <a:pt x="19" y="60"/>
                  </a:cubicBezTo>
                  <a:cubicBezTo>
                    <a:pt x="19" y="88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4" name="Freeform 297"/>
            <p:cNvSpPr>
              <a:spLocks noChangeArrowheads="1"/>
            </p:cNvSpPr>
            <p:nvPr/>
          </p:nvSpPr>
          <p:spPr bwMode="auto">
            <a:xfrm>
              <a:off x="6717402" y="4266925"/>
              <a:ext cx="38907" cy="48170"/>
            </a:xfrm>
            <a:custGeom>
              <a:avLst/>
              <a:gdLst>
                <a:gd name="T0" fmla="*/ 18 w 93"/>
                <a:gd name="T1" fmla="*/ 67 h 114"/>
                <a:gd name="T2" fmla="*/ 18 w 93"/>
                <a:gd name="T3" fmla="*/ 67 h 114"/>
                <a:gd name="T4" fmla="*/ 41 w 93"/>
                <a:gd name="T5" fmla="*/ 96 h 114"/>
                <a:gd name="T6" fmla="*/ 74 w 93"/>
                <a:gd name="T7" fmla="*/ 59 h 114"/>
                <a:gd name="T8" fmla="*/ 74 w 93"/>
                <a:gd name="T9" fmla="*/ 0 h 114"/>
                <a:gd name="T10" fmla="*/ 92 w 93"/>
                <a:gd name="T11" fmla="*/ 0 h 114"/>
                <a:gd name="T12" fmla="*/ 92 w 93"/>
                <a:gd name="T13" fmla="*/ 111 h 114"/>
                <a:gd name="T14" fmla="*/ 75 w 93"/>
                <a:gd name="T15" fmla="*/ 111 h 114"/>
                <a:gd name="T16" fmla="*/ 75 w 93"/>
                <a:gd name="T17" fmla="*/ 94 h 114"/>
                <a:gd name="T18" fmla="*/ 38 w 93"/>
                <a:gd name="T19" fmla="*/ 113 h 114"/>
                <a:gd name="T20" fmla="*/ 4 w 93"/>
                <a:gd name="T21" fmla="*/ 99 h 114"/>
                <a:gd name="T22" fmla="*/ 0 w 93"/>
                <a:gd name="T23" fmla="*/ 71 h 114"/>
                <a:gd name="T24" fmla="*/ 0 w 93"/>
                <a:gd name="T25" fmla="*/ 66 h 114"/>
                <a:gd name="T26" fmla="*/ 0 w 93"/>
                <a:gd name="T27" fmla="*/ 0 h 114"/>
                <a:gd name="T28" fmla="*/ 18 w 93"/>
                <a:gd name="T29" fmla="*/ 0 h 114"/>
                <a:gd name="T30" fmla="*/ 18 w 93"/>
                <a:gd name="T31" fmla="*/ 67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3" h="114">
                  <a:moveTo>
                    <a:pt x="18" y="67"/>
                  </a:moveTo>
                  <a:lnTo>
                    <a:pt x="18" y="67"/>
                  </a:lnTo>
                  <a:cubicBezTo>
                    <a:pt x="18" y="88"/>
                    <a:pt x="23" y="96"/>
                    <a:pt x="41" y="96"/>
                  </a:cubicBezTo>
                  <a:cubicBezTo>
                    <a:pt x="62" y="96"/>
                    <a:pt x="74" y="84"/>
                    <a:pt x="74" y="59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75" y="111"/>
                    <a:pt x="75" y="111"/>
                    <a:pt x="75" y="111"/>
                  </a:cubicBezTo>
                  <a:cubicBezTo>
                    <a:pt x="75" y="94"/>
                    <a:pt x="75" y="94"/>
                    <a:pt x="75" y="94"/>
                  </a:cubicBezTo>
                  <a:cubicBezTo>
                    <a:pt x="67" y="107"/>
                    <a:pt x="55" y="113"/>
                    <a:pt x="38" y="113"/>
                  </a:cubicBezTo>
                  <a:cubicBezTo>
                    <a:pt x="22" y="113"/>
                    <a:pt x="10" y="108"/>
                    <a:pt x="4" y="99"/>
                  </a:cubicBezTo>
                  <a:cubicBezTo>
                    <a:pt x="0" y="91"/>
                    <a:pt x="0" y="83"/>
                    <a:pt x="0" y="71"/>
                  </a:cubicBezTo>
                  <a:cubicBezTo>
                    <a:pt x="0" y="69"/>
                    <a:pt x="0" y="68"/>
                    <a:pt x="0" y="6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lnTo>
                    <a:pt x="18" y="67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5" name="Freeform 298"/>
            <p:cNvSpPr>
              <a:spLocks noChangeArrowheads="1"/>
            </p:cNvSpPr>
            <p:nvPr/>
          </p:nvSpPr>
          <p:spPr bwMode="auto">
            <a:xfrm>
              <a:off x="6765571" y="4248398"/>
              <a:ext cx="44464" cy="66696"/>
            </a:xfrm>
            <a:custGeom>
              <a:avLst/>
              <a:gdLst>
                <a:gd name="T0" fmla="*/ 104 w 105"/>
                <a:gd name="T1" fmla="*/ 154 h 158"/>
                <a:gd name="T2" fmla="*/ 104 w 105"/>
                <a:gd name="T3" fmla="*/ 154 h 158"/>
                <a:gd name="T4" fmla="*/ 86 w 105"/>
                <a:gd name="T5" fmla="*/ 154 h 158"/>
                <a:gd name="T6" fmla="*/ 86 w 105"/>
                <a:gd name="T7" fmla="*/ 139 h 158"/>
                <a:gd name="T8" fmla="*/ 49 w 105"/>
                <a:gd name="T9" fmla="*/ 157 h 158"/>
                <a:gd name="T10" fmla="*/ 0 w 105"/>
                <a:gd name="T11" fmla="*/ 99 h 158"/>
                <a:gd name="T12" fmla="*/ 49 w 105"/>
                <a:gd name="T13" fmla="*/ 38 h 158"/>
                <a:gd name="T14" fmla="*/ 86 w 105"/>
                <a:gd name="T15" fmla="*/ 56 h 158"/>
                <a:gd name="T16" fmla="*/ 86 w 105"/>
                <a:gd name="T17" fmla="*/ 0 h 158"/>
                <a:gd name="T18" fmla="*/ 104 w 105"/>
                <a:gd name="T19" fmla="*/ 0 h 158"/>
                <a:gd name="T20" fmla="*/ 104 w 105"/>
                <a:gd name="T21" fmla="*/ 154 h 158"/>
                <a:gd name="T22" fmla="*/ 53 w 105"/>
                <a:gd name="T23" fmla="*/ 55 h 158"/>
                <a:gd name="T24" fmla="*/ 53 w 105"/>
                <a:gd name="T25" fmla="*/ 55 h 158"/>
                <a:gd name="T26" fmla="*/ 20 w 105"/>
                <a:gd name="T27" fmla="*/ 100 h 158"/>
                <a:gd name="T28" fmla="*/ 53 w 105"/>
                <a:gd name="T29" fmla="*/ 140 h 158"/>
                <a:gd name="T30" fmla="*/ 87 w 105"/>
                <a:gd name="T31" fmla="*/ 97 h 158"/>
                <a:gd name="T32" fmla="*/ 53 w 105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8">
                  <a:moveTo>
                    <a:pt x="104" y="154"/>
                  </a:moveTo>
                  <a:lnTo>
                    <a:pt x="104" y="154"/>
                  </a:lnTo>
                  <a:cubicBezTo>
                    <a:pt x="86" y="154"/>
                    <a:pt x="86" y="154"/>
                    <a:pt x="86" y="154"/>
                  </a:cubicBezTo>
                  <a:cubicBezTo>
                    <a:pt x="86" y="139"/>
                    <a:pt x="86" y="139"/>
                    <a:pt x="86" y="139"/>
                  </a:cubicBezTo>
                  <a:cubicBezTo>
                    <a:pt x="76" y="152"/>
                    <a:pt x="64" y="157"/>
                    <a:pt x="49" y="157"/>
                  </a:cubicBezTo>
                  <a:cubicBezTo>
                    <a:pt x="20" y="157"/>
                    <a:pt x="0" y="135"/>
                    <a:pt x="0" y="99"/>
                  </a:cubicBezTo>
                  <a:cubicBezTo>
                    <a:pt x="0" y="61"/>
                    <a:pt x="20" y="38"/>
                    <a:pt x="49" y="38"/>
                  </a:cubicBezTo>
                  <a:cubicBezTo>
                    <a:pt x="65" y="38"/>
                    <a:pt x="77" y="45"/>
                    <a:pt x="86" y="56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104" y="0"/>
                    <a:pt x="104" y="0"/>
                    <a:pt x="104" y="0"/>
                  </a:cubicBezTo>
                  <a:lnTo>
                    <a:pt x="104" y="154"/>
                  </a:lnTo>
                  <a:close/>
                  <a:moveTo>
                    <a:pt x="53" y="55"/>
                  </a:moveTo>
                  <a:lnTo>
                    <a:pt x="53" y="55"/>
                  </a:lnTo>
                  <a:cubicBezTo>
                    <a:pt x="33" y="55"/>
                    <a:pt x="20" y="71"/>
                    <a:pt x="20" y="100"/>
                  </a:cubicBezTo>
                  <a:cubicBezTo>
                    <a:pt x="20" y="125"/>
                    <a:pt x="33" y="140"/>
                    <a:pt x="53" y="140"/>
                  </a:cubicBezTo>
                  <a:cubicBezTo>
                    <a:pt x="74" y="140"/>
                    <a:pt x="87" y="126"/>
                    <a:pt x="87" y="97"/>
                  </a:cubicBezTo>
                  <a:cubicBezTo>
                    <a:pt x="87" y="70"/>
                    <a:pt x="75" y="55"/>
                    <a:pt x="53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6" name="Freeform 299"/>
            <p:cNvSpPr>
              <a:spLocks noChangeArrowheads="1"/>
            </p:cNvSpPr>
            <p:nvPr/>
          </p:nvSpPr>
          <p:spPr bwMode="auto">
            <a:xfrm>
              <a:off x="6845237" y="4248398"/>
              <a:ext cx="81518" cy="77813"/>
            </a:xfrm>
            <a:custGeom>
              <a:avLst/>
              <a:gdLst>
                <a:gd name="T0" fmla="*/ 129 w 192"/>
                <a:gd name="T1" fmla="*/ 52 h 184"/>
                <a:gd name="T2" fmla="*/ 129 w 192"/>
                <a:gd name="T3" fmla="*/ 52 h 184"/>
                <a:gd name="T4" fmla="*/ 142 w 192"/>
                <a:gd name="T5" fmla="*/ 52 h 184"/>
                <a:gd name="T6" fmla="*/ 127 w 192"/>
                <a:gd name="T7" fmla="*/ 111 h 184"/>
                <a:gd name="T8" fmla="*/ 126 w 192"/>
                <a:gd name="T9" fmla="*/ 118 h 184"/>
                <a:gd name="T10" fmla="*/ 137 w 192"/>
                <a:gd name="T11" fmla="*/ 128 h 184"/>
                <a:gd name="T12" fmla="*/ 158 w 192"/>
                <a:gd name="T13" fmla="*/ 118 h 184"/>
                <a:gd name="T14" fmla="*/ 176 w 192"/>
                <a:gd name="T15" fmla="*/ 74 h 184"/>
                <a:gd name="T16" fmla="*/ 104 w 192"/>
                <a:gd name="T17" fmla="*/ 13 h 184"/>
                <a:gd name="T18" fmla="*/ 57 w 192"/>
                <a:gd name="T19" fmla="*/ 25 h 184"/>
                <a:gd name="T20" fmla="*/ 14 w 192"/>
                <a:gd name="T21" fmla="*/ 99 h 184"/>
                <a:gd name="T22" fmla="*/ 41 w 192"/>
                <a:gd name="T23" fmla="*/ 155 h 184"/>
                <a:gd name="T24" fmla="*/ 96 w 192"/>
                <a:gd name="T25" fmla="*/ 172 h 184"/>
                <a:gd name="T26" fmla="*/ 160 w 192"/>
                <a:gd name="T27" fmla="*/ 152 h 184"/>
                <a:gd name="T28" fmla="*/ 166 w 192"/>
                <a:gd name="T29" fmla="*/ 160 h 184"/>
                <a:gd name="T30" fmla="*/ 98 w 192"/>
                <a:gd name="T31" fmla="*/ 183 h 184"/>
                <a:gd name="T32" fmla="*/ 32 w 192"/>
                <a:gd name="T33" fmla="*/ 164 h 184"/>
                <a:gd name="T34" fmla="*/ 0 w 192"/>
                <a:gd name="T35" fmla="*/ 99 h 184"/>
                <a:gd name="T36" fmla="*/ 21 w 192"/>
                <a:gd name="T37" fmla="*/ 37 h 184"/>
                <a:gd name="T38" fmla="*/ 105 w 192"/>
                <a:gd name="T39" fmla="*/ 0 h 184"/>
                <a:gd name="T40" fmla="*/ 164 w 192"/>
                <a:gd name="T41" fmla="*/ 18 h 184"/>
                <a:gd name="T42" fmla="*/ 191 w 192"/>
                <a:gd name="T43" fmla="*/ 72 h 184"/>
                <a:gd name="T44" fmla="*/ 165 w 192"/>
                <a:gd name="T45" fmla="*/ 129 h 184"/>
                <a:gd name="T46" fmla="*/ 133 w 192"/>
                <a:gd name="T47" fmla="*/ 141 h 184"/>
                <a:gd name="T48" fmla="*/ 112 w 192"/>
                <a:gd name="T49" fmla="*/ 124 h 184"/>
                <a:gd name="T50" fmla="*/ 112 w 192"/>
                <a:gd name="T51" fmla="*/ 122 h 184"/>
                <a:gd name="T52" fmla="*/ 80 w 192"/>
                <a:gd name="T53" fmla="*/ 141 h 184"/>
                <a:gd name="T54" fmla="*/ 48 w 192"/>
                <a:gd name="T55" fmla="*/ 106 h 184"/>
                <a:gd name="T56" fmla="*/ 98 w 192"/>
                <a:gd name="T57" fmla="*/ 48 h 184"/>
                <a:gd name="T58" fmla="*/ 123 w 192"/>
                <a:gd name="T59" fmla="*/ 64 h 184"/>
                <a:gd name="T60" fmla="*/ 129 w 192"/>
                <a:gd name="T61" fmla="*/ 52 h 184"/>
                <a:gd name="T62" fmla="*/ 119 w 192"/>
                <a:gd name="T63" fmla="*/ 79 h 184"/>
                <a:gd name="T64" fmla="*/ 119 w 192"/>
                <a:gd name="T65" fmla="*/ 79 h 184"/>
                <a:gd name="T66" fmla="*/ 99 w 192"/>
                <a:gd name="T67" fmla="*/ 59 h 184"/>
                <a:gd name="T68" fmla="*/ 64 w 192"/>
                <a:gd name="T69" fmla="*/ 106 h 184"/>
                <a:gd name="T70" fmla="*/ 84 w 192"/>
                <a:gd name="T71" fmla="*/ 129 h 184"/>
                <a:gd name="T72" fmla="*/ 113 w 192"/>
                <a:gd name="T73" fmla="*/ 103 h 184"/>
                <a:gd name="T74" fmla="*/ 119 w 192"/>
                <a:gd name="T75" fmla="*/ 79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2" h="184">
                  <a:moveTo>
                    <a:pt x="129" y="52"/>
                  </a:moveTo>
                  <a:lnTo>
                    <a:pt x="129" y="52"/>
                  </a:lnTo>
                  <a:cubicBezTo>
                    <a:pt x="142" y="52"/>
                    <a:pt x="142" y="52"/>
                    <a:pt x="142" y="52"/>
                  </a:cubicBezTo>
                  <a:cubicBezTo>
                    <a:pt x="127" y="111"/>
                    <a:pt x="127" y="111"/>
                    <a:pt x="127" y="111"/>
                  </a:cubicBezTo>
                  <a:cubicBezTo>
                    <a:pt x="127" y="115"/>
                    <a:pt x="126" y="117"/>
                    <a:pt x="126" y="118"/>
                  </a:cubicBezTo>
                  <a:cubicBezTo>
                    <a:pt x="126" y="125"/>
                    <a:pt x="130" y="128"/>
                    <a:pt x="137" y="128"/>
                  </a:cubicBezTo>
                  <a:cubicBezTo>
                    <a:pt x="143" y="128"/>
                    <a:pt x="151" y="124"/>
                    <a:pt x="158" y="118"/>
                  </a:cubicBezTo>
                  <a:cubicBezTo>
                    <a:pt x="169" y="107"/>
                    <a:pt x="176" y="91"/>
                    <a:pt x="176" y="74"/>
                  </a:cubicBezTo>
                  <a:cubicBezTo>
                    <a:pt x="176" y="37"/>
                    <a:pt x="148" y="13"/>
                    <a:pt x="104" y="13"/>
                  </a:cubicBezTo>
                  <a:cubicBezTo>
                    <a:pt x="86" y="13"/>
                    <a:pt x="71" y="17"/>
                    <a:pt x="57" y="25"/>
                  </a:cubicBezTo>
                  <a:cubicBezTo>
                    <a:pt x="30" y="41"/>
                    <a:pt x="14" y="68"/>
                    <a:pt x="14" y="99"/>
                  </a:cubicBezTo>
                  <a:cubicBezTo>
                    <a:pt x="14" y="123"/>
                    <a:pt x="23" y="141"/>
                    <a:pt x="41" y="155"/>
                  </a:cubicBezTo>
                  <a:cubicBezTo>
                    <a:pt x="55" y="166"/>
                    <a:pt x="74" y="172"/>
                    <a:pt x="96" y="172"/>
                  </a:cubicBezTo>
                  <a:cubicBezTo>
                    <a:pt x="119" y="172"/>
                    <a:pt x="142" y="164"/>
                    <a:pt x="160" y="152"/>
                  </a:cubicBezTo>
                  <a:cubicBezTo>
                    <a:pt x="166" y="160"/>
                    <a:pt x="166" y="160"/>
                    <a:pt x="166" y="160"/>
                  </a:cubicBezTo>
                  <a:cubicBezTo>
                    <a:pt x="146" y="176"/>
                    <a:pt x="123" y="183"/>
                    <a:pt x="98" y="183"/>
                  </a:cubicBezTo>
                  <a:cubicBezTo>
                    <a:pt x="71" y="183"/>
                    <a:pt x="49" y="177"/>
                    <a:pt x="32" y="164"/>
                  </a:cubicBezTo>
                  <a:cubicBezTo>
                    <a:pt x="10" y="148"/>
                    <a:pt x="0" y="126"/>
                    <a:pt x="0" y="99"/>
                  </a:cubicBezTo>
                  <a:cubicBezTo>
                    <a:pt x="0" y="76"/>
                    <a:pt x="7" y="54"/>
                    <a:pt x="21" y="37"/>
                  </a:cubicBezTo>
                  <a:cubicBezTo>
                    <a:pt x="41" y="14"/>
                    <a:pt x="71" y="0"/>
                    <a:pt x="105" y="0"/>
                  </a:cubicBezTo>
                  <a:cubicBezTo>
                    <a:pt x="129" y="0"/>
                    <a:pt x="150" y="7"/>
                    <a:pt x="164" y="18"/>
                  </a:cubicBezTo>
                  <a:cubicBezTo>
                    <a:pt x="182" y="32"/>
                    <a:pt x="191" y="50"/>
                    <a:pt x="191" y="72"/>
                  </a:cubicBezTo>
                  <a:cubicBezTo>
                    <a:pt x="191" y="96"/>
                    <a:pt x="182" y="116"/>
                    <a:pt x="165" y="129"/>
                  </a:cubicBezTo>
                  <a:cubicBezTo>
                    <a:pt x="156" y="136"/>
                    <a:pt x="144" y="141"/>
                    <a:pt x="133" y="141"/>
                  </a:cubicBezTo>
                  <a:cubicBezTo>
                    <a:pt x="118" y="141"/>
                    <a:pt x="112" y="135"/>
                    <a:pt x="112" y="124"/>
                  </a:cubicBezTo>
                  <a:cubicBezTo>
                    <a:pt x="112" y="124"/>
                    <a:pt x="112" y="123"/>
                    <a:pt x="112" y="122"/>
                  </a:cubicBezTo>
                  <a:cubicBezTo>
                    <a:pt x="104" y="134"/>
                    <a:pt x="94" y="141"/>
                    <a:pt x="80" y="141"/>
                  </a:cubicBezTo>
                  <a:cubicBezTo>
                    <a:pt x="59" y="141"/>
                    <a:pt x="48" y="128"/>
                    <a:pt x="48" y="106"/>
                  </a:cubicBezTo>
                  <a:cubicBezTo>
                    <a:pt x="48" y="73"/>
                    <a:pt x="70" y="48"/>
                    <a:pt x="98" y="48"/>
                  </a:cubicBezTo>
                  <a:cubicBezTo>
                    <a:pt x="109" y="48"/>
                    <a:pt x="117" y="53"/>
                    <a:pt x="123" y="64"/>
                  </a:cubicBezTo>
                  <a:lnTo>
                    <a:pt x="129" y="52"/>
                  </a:lnTo>
                  <a:close/>
                  <a:moveTo>
                    <a:pt x="119" y="79"/>
                  </a:moveTo>
                  <a:lnTo>
                    <a:pt x="119" y="79"/>
                  </a:lnTo>
                  <a:cubicBezTo>
                    <a:pt x="116" y="67"/>
                    <a:pt x="109" y="59"/>
                    <a:pt x="99" y="59"/>
                  </a:cubicBezTo>
                  <a:cubicBezTo>
                    <a:pt x="79" y="59"/>
                    <a:pt x="64" y="80"/>
                    <a:pt x="64" y="106"/>
                  </a:cubicBezTo>
                  <a:cubicBezTo>
                    <a:pt x="64" y="121"/>
                    <a:pt x="72" y="129"/>
                    <a:pt x="84" y="129"/>
                  </a:cubicBezTo>
                  <a:cubicBezTo>
                    <a:pt x="97" y="129"/>
                    <a:pt x="109" y="119"/>
                    <a:pt x="113" y="103"/>
                  </a:cubicBezTo>
                  <a:lnTo>
                    <a:pt x="119" y="7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67" name="Group 1766"/>
          <p:cNvGrpSpPr/>
          <p:nvPr/>
        </p:nvGrpSpPr>
        <p:grpSpPr>
          <a:xfrm>
            <a:off x="8347759" y="2308643"/>
            <a:ext cx="274197" cy="176006"/>
            <a:chOff x="8347759" y="2308643"/>
            <a:chExt cx="274197" cy="176006"/>
          </a:xfrm>
        </p:grpSpPr>
        <p:sp>
          <p:nvSpPr>
            <p:cNvPr id="1768" name="Freeform 300"/>
            <p:cNvSpPr>
              <a:spLocks noChangeArrowheads="1"/>
            </p:cNvSpPr>
            <p:nvPr/>
          </p:nvSpPr>
          <p:spPr bwMode="auto">
            <a:xfrm>
              <a:off x="8368139" y="2308643"/>
              <a:ext cx="57432" cy="68550"/>
            </a:xfrm>
            <a:custGeom>
              <a:avLst/>
              <a:gdLst>
                <a:gd name="T0" fmla="*/ 134 w 135"/>
                <a:gd name="T1" fmla="*/ 101 h 163"/>
                <a:gd name="T2" fmla="*/ 134 w 135"/>
                <a:gd name="T3" fmla="*/ 101 h 163"/>
                <a:gd name="T4" fmla="*/ 69 w 135"/>
                <a:gd name="T5" fmla="*/ 162 h 163"/>
                <a:gd name="T6" fmla="*/ 0 w 135"/>
                <a:gd name="T7" fmla="*/ 79 h 163"/>
                <a:gd name="T8" fmla="*/ 71 w 135"/>
                <a:gd name="T9" fmla="*/ 0 h 163"/>
                <a:gd name="T10" fmla="*/ 133 w 135"/>
                <a:gd name="T11" fmla="*/ 50 h 163"/>
                <a:gd name="T12" fmla="*/ 112 w 135"/>
                <a:gd name="T13" fmla="*/ 50 h 163"/>
                <a:gd name="T14" fmla="*/ 70 w 135"/>
                <a:gd name="T15" fmla="*/ 19 h 163"/>
                <a:gd name="T16" fmla="*/ 21 w 135"/>
                <a:gd name="T17" fmla="*/ 81 h 163"/>
                <a:gd name="T18" fmla="*/ 70 w 135"/>
                <a:gd name="T19" fmla="*/ 144 h 163"/>
                <a:gd name="T20" fmla="*/ 113 w 135"/>
                <a:gd name="T21" fmla="*/ 101 h 163"/>
                <a:gd name="T22" fmla="*/ 134 w 135"/>
                <a:gd name="T23" fmla="*/ 10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3">
                  <a:moveTo>
                    <a:pt x="134" y="101"/>
                  </a:moveTo>
                  <a:lnTo>
                    <a:pt x="134" y="101"/>
                  </a:lnTo>
                  <a:cubicBezTo>
                    <a:pt x="132" y="138"/>
                    <a:pt x="106" y="162"/>
                    <a:pt x="69" y="162"/>
                  </a:cubicBezTo>
                  <a:cubicBezTo>
                    <a:pt x="26" y="162"/>
                    <a:pt x="0" y="131"/>
                    <a:pt x="0" y="79"/>
                  </a:cubicBezTo>
                  <a:cubicBezTo>
                    <a:pt x="0" y="30"/>
                    <a:pt x="27" y="0"/>
                    <a:pt x="71" y="0"/>
                  </a:cubicBezTo>
                  <a:cubicBezTo>
                    <a:pt x="106" y="0"/>
                    <a:pt x="129" y="20"/>
                    <a:pt x="133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08" y="30"/>
                    <a:pt x="94" y="19"/>
                    <a:pt x="70" y="19"/>
                  </a:cubicBezTo>
                  <a:cubicBezTo>
                    <a:pt x="40" y="19"/>
                    <a:pt x="21" y="42"/>
                    <a:pt x="21" y="81"/>
                  </a:cubicBezTo>
                  <a:cubicBezTo>
                    <a:pt x="21" y="120"/>
                    <a:pt x="41" y="144"/>
                    <a:pt x="70" y="144"/>
                  </a:cubicBezTo>
                  <a:cubicBezTo>
                    <a:pt x="95" y="144"/>
                    <a:pt x="112" y="127"/>
                    <a:pt x="113" y="101"/>
                  </a:cubicBezTo>
                  <a:lnTo>
                    <a:pt x="134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9" name="Freeform 301"/>
            <p:cNvSpPr>
              <a:spLocks noChangeArrowheads="1"/>
            </p:cNvSpPr>
            <p:nvPr/>
          </p:nvSpPr>
          <p:spPr bwMode="auto">
            <a:xfrm>
              <a:off x="8434836" y="2310496"/>
              <a:ext cx="9263" cy="64843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0" name="Freeform 302"/>
            <p:cNvSpPr>
              <a:spLocks noChangeArrowheads="1"/>
            </p:cNvSpPr>
            <p:nvPr/>
          </p:nvSpPr>
          <p:spPr bwMode="auto">
            <a:xfrm>
              <a:off x="8451509" y="2327170"/>
              <a:ext cx="44464" cy="50023"/>
            </a:xfrm>
            <a:custGeom>
              <a:avLst/>
              <a:gdLst>
                <a:gd name="T0" fmla="*/ 54 w 108"/>
                <a:gd name="T1" fmla="*/ 0 h 119"/>
                <a:gd name="T2" fmla="*/ 54 w 108"/>
                <a:gd name="T3" fmla="*/ 0 h 119"/>
                <a:gd name="T4" fmla="*/ 107 w 108"/>
                <a:gd name="T5" fmla="*/ 59 h 119"/>
                <a:gd name="T6" fmla="*/ 54 w 108"/>
                <a:gd name="T7" fmla="*/ 118 h 119"/>
                <a:gd name="T8" fmla="*/ 0 w 108"/>
                <a:gd name="T9" fmla="*/ 59 h 119"/>
                <a:gd name="T10" fmla="*/ 54 w 108"/>
                <a:gd name="T11" fmla="*/ 0 h 119"/>
                <a:gd name="T12" fmla="*/ 54 w 108"/>
                <a:gd name="T13" fmla="*/ 102 h 119"/>
                <a:gd name="T14" fmla="*/ 54 w 108"/>
                <a:gd name="T15" fmla="*/ 102 h 119"/>
                <a:gd name="T16" fmla="*/ 87 w 108"/>
                <a:gd name="T17" fmla="*/ 59 h 119"/>
                <a:gd name="T18" fmla="*/ 54 w 108"/>
                <a:gd name="T19" fmla="*/ 16 h 119"/>
                <a:gd name="T20" fmla="*/ 20 w 108"/>
                <a:gd name="T21" fmla="*/ 59 h 119"/>
                <a:gd name="T22" fmla="*/ 54 w 108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19">
                  <a:moveTo>
                    <a:pt x="54" y="0"/>
                  </a:moveTo>
                  <a:lnTo>
                    <a:pt x="54" y="0"/>
                  </a:lnTo>
                  <a:cubicBezTo>
                    <a:pt x="87" y="0"/>
                    <a:pt x="107" y="21"/>
                    <a:pt x="107" y="59"/>
                  </a:cubicBezTo>
                  <a:cubicBezTo>
                    <a:pt x="107" y="97"/>
                    <a:pt x="87" y="118"/>
                    <a:pt x="54" y="118"/>
                  </a:cubicBezTo>
                  <a:cubicBezTo>
                    <a:pt x="20" y="118"/>
                    <a:pt x="0" y="97"/>
                    <a:pt x="0" y="59"/>
                  </a:cubicBezTo>
                  <a:cubicBezTo>
                    <a:pt x="0" y="21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7" y="86"/>
                    <a:pt x="87" y="59"/>
                  </a:cubicBezTo>
                  <a:cubicBezTo>
                    <a:pt x="87" y="31"/>
                    <a:pt x="76" y="16"/>
                    <a:pt x="54" y="16"/>
                  </a:cubicBezTo>
                  <a:cubicBezTo>
                    <a:pt x="31" y="16"/>
                    <a:pt x="20" y="31"/>
                    <a:pt x="20" y="59"/>
                  </a:cubicBezTo>
                  <a:cubicBezTo>
                    <a:pt x="20" y="86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1" name="Freeform 303"/>
            <p:cNvSpPr>
              <a:spLocks noChangeArrowheads="1"/>
            </p:cNvSpPr>
            <p:nvPr/>
          </p:nvSpPr>
          <p:spPr bwMode="auto">
            <a:xfrm>
              <a:off x="8507090" y="2329023"/>
              <a:ext cx="38907" cy="48170"/>
            </a:xfrm>
            <a:custGeom>
              <a:avLst/>
              <a:gdLst>
                <a:gd name="T0" fmla="*/ 19 w 94"/>
                <a:gd name="T1" fmla="*/ 69 h 115"/>
                <a:gd name="T2" fmla="*/ 19 w 94"/>
                <a:gd name="T3" fmla="*/ 69 h 115"/>
                <a:gd name="T4" fmla="*/ 42 w 94"/>
                <a:gd name="T5" fmla="*/ 98 h 115"/>
                <a:gd name="T6" fmla="*/ 74 w 94"/>
                <a:gd name="T7" fmla="*/ 60 h 115"/>
                <a:gd name="T8" fmla="*/ 74 w 94"/>
                <a:gd name="T9" fmla="*/ 0 h 115"/>
                <a:gd name="T10" fmla="*/ 93 w 94"/>
                <a:gd name="T11" fmla="*/ 0 h 115"/>
                <a:gd name="T12" fmla="*/ 93 w 94"/>
                <a:gd name="T13" fmla="*/ 111 h 115"/>
                <a:gd name="T14" fmla="*/ 75 w 94"/>
                <a:gd name="T15" fmla="*/ 111 h 115"/>
                <a:gd name="T16" fmla="*/ 75 w 94"/>
                <a:gd name="T17" fmla="*/ 95 h 115"/>
                <a:gd name="T18" fmla="*/ 39 w 94"/>
                <a:gd name="T19" fmla="*/ 114 h 115"/>
                <a:gd name="T20" fmla="*/ 4 w 94"/>
                <a:gd name="T21" fmla="*/ 100 h 115"/>
                <a:gd name="T22" fmla="*/ 0 w 94"/>
                <a:gd name="T23" fmla="*/ 73 h 115"/>
                <a:gd name="T24" fmla="*/ 0 w 94"/>
                <a:gd name="T25" fmla="*/ 67 h 115"/>
                <a:gd name="T26" fmla="*/ 0 w 94"/>
                <a:gd name="T27" fmla="*/ 0 h 115"/>
                <a:gd name="T28" fmla="*/ 19 w 94"/>
                <a:gd name="T29" fmla="*/ 0 h 115"/>
                <a:gd name="T30" fmla="*/ 19 w 94"/>
                <a:gd name="T31" fmla="*/ 6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5">
                  <a:moveTo>
                    <a:pt x="19" y="69"/>
                  </a:moveTo>
                  <a:lnTo>
                    <a:pt x="19" y="69"/>
                  </a:lnTo>
                  <a:cubicBezTo>
                    <a:pt x="19" y="88"/>
                    <a:pt x="23" y="98"/>
                    <a:pt x="42" y="98"/>
                  </a:cubicBezTo>
                  <a:cubicBezTo>
                    <a:pt x="62" y="98"/>
                    <a:pt x="74" y="85"/>
                    <a:pt x="74" y="6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111"/>
                    <a:pt x="93" y="111"/>
                    <a:pt x="93" y="111"/>
                  </a:cubicBezTo>
                  <a:cubicBezTo>
                    <a:pt x="75" y="111"/>
                    <a:pt x="75" y="111"/>
                    <a:pt x="75" y="111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68" y="108"/>
                    <a:pt x="55" y="114"/>
                    <a:pt x="39" y="114"/>
                  </a:cubicBezTo>
                  <a:cubicBezTo>
                    <a:pt x="22" y="114"/>
                    <a:pt x="10" y="109"/>
                    <a:pt x="4" y="100"/>
                  </a:cubicBezTo>
                  <a:cubicBezTo>
                    <a:pt x="0" y="92"/>
                    <a:pt x="0" y="83"/>
                    <a:pt x="0" y="73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2" name="Freeform 304"/>
            <p:cNvSpPr>
              <a:spLocks noChangeArrowheads="1"/>
            </p:cNvSpPr>
            <p:nvPr/>
          </p:nvSpPr>
          <p:spPr bwMode="auto">
            <a:xfrm>
              <a:off x="8555259" y="2310496"/>
              <a:ext cx="44464" cy="66696"/>
            </a:xfrm>
            <a:custGeom>
              <a:avLst/>
              <a:gdLst>
                <a:gd name="T0" fmla="*/ 104 w 105"/>
                <a:gd name="T1" fmla="*/ 153 h 158"/>
                <a:gd name="T2" fmla="*/ 104 w 105"/>
                <a:gd name="T3" fmla="*/ 153 h 158"/>
                <a:gd name="T4" fmla="*/ 85 w 105"/>
                <a:gd name="T5" fmla="*/ 153 h 158"/>
                <a:gd name="T6" fmla="*/ 85 w 105"/>
                <a:gd name="T7" fmla="*/ 140 h 158"/>
                <a:gd name="T8" fmla="*/ 49 w 105"/>
                <a:gd name="T9" fmla="*/ 157 h 158"/>
                <a:gd name="T10" fmla="*/ 0 w 105"/>
                <a:gd name="T11" fmla="*/ 98 h 158"/>
                <a:gd name="T12" fmla="*/ 49 w 105"/>
                <a:gd name="T13" fmla="*/ 39 h 158"/>
                <a:gd name="T14" fmla="*/ 85 w 105"/>
                <a:gd name="T15" fmla="*/ 55 h 158"/>
                <a:gd name="T16" fmla="*/ 85 w 105"/>
                <a:gd name="T17" fmla="*/ 0 h 158"/>
                <a:gd name="T18" fmla="*/ 104 w 105"/>
                <a:gd name="T19" fmla="*/ 0 h 158"/>
                <a:gd name="T20" fmla="*/ 104 w 105"/>
                <a:gd name="T21" fmla="*/ 153 h 158"/>
                <a:gd name="T22" fmla="*/ 53 w 105"/>
                <a:gd name="T23" fmla="*/ 55 h 158"/>
                <a:gd name="T24" fmla="*/ 53 w 105"/>
                <a:gd name="T25" fmla="*/ 55 h 158"/>
                <a:gd name="T26" fmla="*/ 19 w 105"/>
                <a:gd name="T27" fmla="*/ 99 h 158"/>
                <a:gd name="T28" fmla="*/ 53 w 105"/>
                <a:gd name="T29" fmla="*/ 141 h 158"/>
                <a:gd name="T30" fmla="*/ 86 w 105"/>
                <a:gd name="T31" fmla="*/ 97 h 158"/>
                <a:gd name="T32" fmla="*/ 53 w 105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8">
                  <a:moveTo>
                    <a:pt x="104" y="153"/>
                  </a:moveTo>
                  <a:lnTo>
                    <a:pt x="104" y="153"/>
                  </a:lnTo>
                  <a:cubicBezTo>
                    <a:pt x="85" y="153"/>
                    <a:pt x="85" y="153"/>
                    <a:pt x="85" y="153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76" y="151"/>
                    <a:pt x="63" y="157"/>
                    <a:pt x="49" y="157"/>
                  </a:cubicBezTo>
                  <a:cubicBezTo>
                    <a:pt x="19" y="157"/>
                    <a:pt x="0" y="134"/>
                    <a:pt x="0" y="98"/>
                  </a:cubicBezTo>
                  <a:cubicBezTo>
                    <a:pt x="0" y="61"/>
                    <a:pt x="19" y="39"/>
                    <a:pt x="49" y="39"/>
                  </a:cubicBezTo>
                  <a:cubicBezTo>
                    <a:pt x="64" y="39"/>
                    <a:pt x="77" y="44"/>
                    <a:pt x="85" y="55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4" y="0"/>
                    <a:pt x="104" y="0"/>
                    <a:pt x="104" y="0"/>
                  </a:cubicBezTo>
                  <a:lnTo>
                    <a:pt x="104" y="153"/>
                  </a:lnTo>
                  <a:close/>
                  <a:moveTo>
                    <a:pt x="53" y="55"/>
                  </a:moveTo>
                  <a:lnTo>
                    <a:pt x="53" y="55"/>
                  </a:lnTo>
                  <a:cubicBezTo>
                    <a:pt x="32" y="55"/>
                    <a:pt x="19" y="71"/>
                    <a:pt x="19" y="99"/>
                  </a:cubicBezTo>
                  <a:cubicBezTo>
                    <a:pt x="19" y="125"/>
                    <a:pt x="32" y="141"/>
                    <a:pt x="53" y="141"/>
                  </a:cubicBezTo>
                  <a:cubicBezTo>
                    <a:pt x="73" y="141"/>
                    <a:pt x="86" y="125"/>
                    <a:pt x="86" y="97"/>
                  </a:cubicBezTo>
                  <a:cubicBezTo>
                    <a:pt x="86" y="69"/>
                    <a:pt x="75" y="55"/>
                    <a:pt x="53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3" name="Freeform 305"/>
            <p:cNvSpPr>
              <a:spLocks noChangeArrowheads="1"/>
            </p:cNvSpPr>
            <p:nvPr/>
          </p:nvSpPr>
          <p:spPr bwMode="auto">
            <a:xfrm>
              <a:off x="8347759" y="2416099"/>
              <a:ext cx="50023" cy="68550"/>
            </a:xfrm>
            <a:custGeom>
              <a:avLst/>
              <a:gdLst>
                <a:gd name="T0" fmla="*/ 20 w 121"/>
                <a:gd name="T1" fmla="*/ 107 h 163"/>
                <a:gd name="T2" fmla="*/ 20 w 121"/>
                <a:gd name="T3" fmla="*/ 107 h 163"/>
                <a:gd name="T4" fmla="*/ 60 w 121"/>
                <a:gd name="T5" fmla="*/ 144 h 163"/>
                <a:gd name="T6" fmla="*/ 99 w 121"/>
                <a:gd name="T7" fmla="*/ 116 h 163"/>
                <a:gd name="T8" fmla="*/ 56 w 121"/>
                <a:gd name="T9" fmla="*/ 89 h 163"/>
                <a:gd name="T10" fmla="*/ 5 w 121"/>
                <a:gd name="T11" fmla="*/ 46 h 163"/>
                <a:gd name="T12" fmla="*/ 60 w 121"/>
                <a:gd name="T13" fmla="*/ 0 h 163"/>
                <a:gd name="T14" fmla="*/ 114 w 121"/>
                <a:gd name="T15" fmla="*/ 50 h 163"/>
                <a:gd name="T16" fmla="*/ 95 w 121"/>
                <a:gd name="T17" fmla="*/ 50 h 163"/>
                <a:gd name="T18" fmla="*/ 58 w 121"/>
                <a:gd name="T19" fmla="*/ 18 h 163"/>
                <a:gd name="T20" fmla="*/ 25 w 121"/>
                <a:gd name="T21" fmla="*/ 43 h 163"/>
                <a:gd name="T22" fmla="*/ 72 w 121"/>
                <a:gd name="T23" fmla="*/ 71 h 163"/>
                <a:gd name="T24" fmla="*/ 107 w 121"/>
                <a:gd name="T25" fmla="*/ 84 h 163"/>
                <a:gd name="T26" fmla="*/ 120 w 121"/>
                <a:gd name="T27" fmla="*/ 114 h 163"/>
                <a:gd name="T28" fmla="*/ 60 w 121"/>
                <a:gd name="T29" fmla="*/ 162 h 163"/>
                <a:gd name="T30" fmla="*/ 0 w 121"/>
                <a:gd name="T31" fmla="*/ 107 h 163"/>
                <a:gd name="T32" fmla="*/ 20 w 121"/>
                <a:gd name="T33" fmla="*/ 10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1" h="163">
                  <a:moveTo>
                    <a:pt x="20" y="107"/>
                  </a:moveTo>
                  <a:lnTo>
                    <a:pt x="20" y="107"/>
                  </a:lnTo>
                  <a:cubicBezTo>
                    <a:pt x="21" y="130"/>
                    <a:pt x="36" y="144"/>
                    <a:pt x="60" y="144"/>
                  </a:cubicBezTo>
                  <a:cubicBezTo>
                    <a:pt x="84" y="144"/>
                    <a:pt x="99" y="133"/>
                    <a:pt x="99" y="116"/>
                  </a:cubicBezTo>
                  <a:cubicBezTo>
                    <a:pt x="99" y="98"/>
                    <a:pt x="84" y="95"/>
                    <a:pt x="56" y="89"/>
                  </a:cubicBezTo>
                  <a:cubicBezTo>
                    <a:pt x="23" y="80"/>
                    <a:pt x="5" y="73"/>
                    <a:pt x="5" y="46"/>
                  </a:cubicBezTo>
                  <a:cubicBezTo>
                    <a:pt x="5" y="19"/>
                    <a:pt x="26" y="0"/>
                    <a:pt x="60" y="0"/>
                  </a:cubicBezTo>
                  <a:cubicBezTo>
                    <a:pt x="94" y="0"/>
                    <a:pt x="114" y="19"/>
                    <a:pt x="114" y="50"/>
                  </a:cubicBezTo>
                  <a:cubicBezTo>
                    <a:pt x="95" y="50"/>
                    <a:pt x="95" y="50"/>
                    <a:pt x="95" y="50"/>
                  </a:cubicBezTo>
                  <a:cubicBezTo>
                    <a:pt x="94" y="29"/>
                    <a:pt x="80" y="18"/>
                    <a:pt x="58" y="18"/>
                  </a:cubicBezTo>
                  <a:cubicBezTo>
                    <a:pt x="37" y="18"/>
                    <a:pt x="25" y="28"/>
                    <a:pt x="25" y="43"/>
                  </a:cubicBezTo>
                  <a:cubicBezTo>
                    <a:pt x="25" y="62"/>
                    <a:pt x="40" y="64"/>
                    <a:pt x="72" y="71"/>
                  </a:cubicBezTo>
                  <a:cubicBezTo>
                    <a:pt x="86" y="75"/>
                    <a:pt x="98" y="77"/>
                    <a:pt x="107" y="84"/>
                  </a:cubicBezTo>
                  <a:cubicBezTo>
                    <a:pt x="114" y="92"/>
                    <a:pt x="120" y="101"/>
                    <a:pt x="120" y="114"/>
                  </a:cubicBezTo>
                  <a:cubicBezTo>
                    <a:pt x="120" y="143"/>
                    <a:pt x="97" y="162"/>
                    <a:pt x="60" y="162"/>
                  </a:cubicBezTo>
                  <a:cubicBezTo>
                    <a:pt x="23" y="162"/>
                    <a:pt x="2" y="143"/>
                    <a:pt x="0" y="107"/>
                  </a:cubicBezTo>
                  <a:lnTo>
                    <a:pt x="20" y="107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4" name="Freeform 306"/>
            <p:cNvSpPr>
              <a:spLocks noChangeArrowheads="1"/>
            </p:cNvSpPr>
            <p:nvPr/>
          </p:nvSpPr>
          <p:spPr bwMode="auto">
            <a:xfrm>
              <a:off x="8405193" y="2434625"/>
              <a:ext cx="42611" cy="50023"/>
            </a:xfrm>
            <a:custGeom>
              <a:avLst/>
              <a:gdLst>
                <a:gd name="T0" fmla="*/ 100 w 102"/>
                <a:gd name="T1" fmla="*/ 79 h 119"/>
                <a:gd name="T2" fmla="*/ 100 w 102"/>
                <a:gd name="T3" fmla="*/ 79 h 119"/>
                <a:gd name="T4" fmla="*/ 51 w 102"/>
                <a:gd name="T5" fmla="*/ 118 h 119"/>
                <a:gd name="T6" fmla="*/ 0 w 102"/>
                <a:gd name="T7" fmla="*/ 60 h 119"/>
                <a:gd name="T8" fmla="*/ 51 w 102"/>
                <a:gd name="T9" fmla="*/ 0 h 119"/>
                <a:gd name="T10" fmla="*/ 101 w 102"/>
                <a:gd name="T11" fmla="*/ 56 h 119"/>
                <a:gd name="T12" fmla="*/ 101 w 102"/>
                <a:gd name="T13" fmla="*/ 64 h 119"/>
                <a:gd name="T14" fmla="*/ 20 w 102"/>
                <a:gd name="T15" fmla="*/ 64 h 119"/>
                <a:gd name="T16" fmla="*/ 52 w 102"/>
                <a:gd name="T17" fmla="*/ 102 h 119"/>
                <a:gd name="T18" fmla="*/ 82 w 102"/>
                <a:gd name="T19" fmla="*/ 79 h 119"/>
                <a:gd name="T20" fmla="*/ 100 w 102"/>
                <a:gd name="T21" fmla="*/ 79 h 119"/>
                <a:gd name="T22" fmla="*/ 82 w 102"/>
                <a:gd name="T23" fmla="*/ 49 h 119"/>
                <a:gd name="T24" fmla="*/ 82 w 102"/>
                <a:gd name="T25" fmla="*/ 49 h 119"/>
                <a:gd name="T26" fmla="*/ 51 w 102"/>
                <a:gd name="T27" fmla="*/ 16 h 119"/>
                <a:gd name="T28" fmla="*/ 20 w 102"/>
                <a:gd name="T29" fmla="*/ 49 h 119"/>
                <a:gd name="T30" fmla="*/ 82 w 102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9">
                  <a:moveTo>
                    <a:pt x="100" y="79"/>
                  </a:moveTo>
                  <a:lnTo>
                    <a:pt x="100" y="79"/>
                  </a:lnTo>
                  <a:cubicBezTo>
                    <a:pt x="96" y="104"/>
                    <a:pt x="77" y="118"/>
                    <a:pt x="51" y="118"/>
                  </a:cubicBezTo>
                  <a:cubicBezTo>
                    <a:pt x="20" y="118"/>
                    <a:pt x="0" y="97"/>
                    <a:pt x="0" y="60"/>
                  </a:cubicBezTo>
                  <a:cubicBezTo>
                    <a:pt x="0" y="22"/>
                    <a:pt x="20" y="0"/>
                    <a:pt x="51" y="0"/>
                  </a:cubicBezTo>
                  <a:cubicBezTo>
                    <a:pt x="83" y="0"/>
                    <a:pt x="101" y="20"/>
                    <a:pt x="101" y="56"/>
                  </a:cubicBezTo>
                  <a:cubicBezTo>
                    <a:pt x="101" y="59"/>
                    <a:pt x="101" y="62"/>
                    <a:pt x="101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1" y="88"/>
                    <a:pt x="33" y="102"/>
                    <a:pt x="52" y="102"/>
                  </a:cubicBezTo>
                  <a:cubicBezTo>
                    <a:pt x="68" y="102"/>
                    <a:pt x="78" y="93"/>
                    <a:pt x="82" y="79"/>
                  </a:cubicBezTo>
                  <a:lnTo>
                    <a:pt x="100" y="79"/>
                  </a:lnTo>
                  <a:close/>
                  <a:moveTo>
                    <a:pt x="82" y="49"/>
                  </a:moveTo>
                  <a:lnTo>
                    <a:pt x="82" y="49"/>
                  </a:lnTo>
                  <a:cubicBezTo>
                    <a:pt x="82" y="28"/>
                    <a:pt x="70" y="16"/>
                    <a:pt x="51" y="16"/>
                  </a:cubicBezTo>
                  <a:cubicBezTo>
                    <a:pt x="33" y="16"/>
                    <a:pt x="22" y="28"/>
                    <a:pt x="20" y="49"/>
                  </a:cubicBezTo>
                  <a:lnTo>
                    <a:pt x="82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5" name="Freeform 307"/>
            <p:cNvSpPr>
              <a:spLocks noChangeArrowheads="1"/>
            </p:cNvSpPr>
            <p:nvPr/>
          </p:nvSpPr>
          <p:spPr bwMode="auto">
            <a:xfrm>
              <a:off x="8453362" y="2434625"/>
              <a:ext cx="44464" cy="50023"/>
            </a:xfrm>
            <a:custGeom>
              <a:avLst/>
              <a:gdLst>
                <a:gd name="T0" fmla="*/ 36 w 107"/>
                <a:gd name="T1" fmla="*/ 118 h 119"/>
                <a:gd name="T2" fmla="*/ 36 w 107"/>
                <a:gd name="T3" fmla="*/ 118 h 119"/>
                <a:gd name="T4" fmla="*/ 0 w 107"/>
                <a:gd name="T5" fmla="*/ 85 h 119"/>
                <a:gd name="T6" fmla="*/ 38 w 107"/>
                <a:gd name="T7" fmla="*/ 50 h 119"/>
                <a:gd name="T8" fmla="*/ 69 w 107"/>
                <a:gd name="T9" fmla="*/ 46 h 119"/>
                <a:gd name="T10" fmla="*/ 75 w 107"/>
                <a:gd name="T11" fmla="*/ 33 h 119"/>
                <a:gd name="T12" fmla="*/ 49 w 107"/>
                <a:gd name="T13" fmla="*/ 16 h 119"/>
                <a:gd name="T14" fmla="*/ 23 w 107"/>
                <a:gd name="T15" fmla="*/ 37 h 119"/>
                <a:gd name="T16" fmla="*/ 5 w 107"/>
                <a:gd name="T17" fmla="*/ 37 h 119"/>
                <a:gd name="T18" fmla="*/ 5 w 107"/>
                <a:gd name="T19" fmla="*/ 36 h 119"/>
                <a:gd name="T20" fmla="*/ 50 w 107"/>
                <a:gd name="T21" fmla="*/ 0 h 119"/>
                <a:gd name="T22" fmla="*/ 94 w 107"/>
                <a:gd name="T23" fmla="*/ 34 h 119"/>
                <a:gd name="T24" fmla="*/ 94 w 107"/>
                <a:gd name="T25" fmla="*/ 90 h 119"/>
                <a:gd name="T26" fmla="*/ 101 w 107"/>
                <a:gd name="T27" fmla="*/ 102 h 119"/>
                <a:gd name="T28" fmla="*/ 106 w 107"/>
                <a:gd name="T29" fmla="*/ 101 h 119"/>
                <a:gd name="T30" fmla="*/ 106 w 107"/>
                <a:gd name="T31" fmla="*/ 115 h 119"/>
                <a:gd name="T32" fmla="*/ 95 w 107"/>
                <a:gd name="T33" fmla="*/ 117 h 119"/>
                <a:gd name="T34" fmla="*/ 76 w 107"/>
                <a:gd name="T35" fmla="*/ 101 h 119"/>
                <a:gd name="T36" fmla="*/ 76 w 107"/>
                <a:gd name="T37" fmla="*/ 100 h 119"/>
                <a:gd name="T38" fmla="*/ 36 w 107"/>
                <a:gd name="T39" fmla="*/ 118 h 119"/>
                <a:gd name="T40" fmla="*/ 38 w 107"/>
                <a:gd name="T41" fmla="*/ 66 h 119"/>
                <a:gd name="T42" fmla="*/ 38 w 107"/>
                <a:gd name="T43" fmla="*/ 66 h 119"/>
                <a:gd name="T44" fmla="*/ 20 w 107"/>
                <a:gd name="T45" fmla="*/ 85 h 119"/>
                <a:gd name="T46" fmla="*/ 40 w 107"/>
                <a:gd name="T47" fmla="*/ 102 h 119"/>
                <a:gd name="T48" fmla="*/ 74 w 107"/>
                <a:gd name="T49" fmla="*/ 75 h 119"/>
                <a:gd name="T50" fmla="*/ 74 w 107"/>
                <a:gd name="T51" fmla="*/ 58 h 119"/>
                <a:gd name="T52" fmla="*/ 38 w 107"/>
                <a:gd name="T53" fmla="*/ 6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19">
                  <a:moveTo>
                    <a:pt x="36" y="118"/>
                  </a:moveTo>
                  <a:lnTo>
                    <a:pt x="36" y="118"/>
                  </a:lnTo>
                  <a:cubicBezTo>
                    <a:pt x="13" y="118"/>
                    <a:pt x="0" y="106"/>
                    <a:pt x="0" y="85"/>
                  </a:cubicBezTo>
                  <a:cubicBezTo>
                    <a:pt x="0" y="64"/>
                    <a:pt x="12" y="53"/>
                    <a:pt x="38" y="50"/>
                  </a:cubicBezTo>
                  <a:cubicBezTo>
                    <a:pt x="54" y="48"/>
                    <a:pt x="65" y="48"/>
                    <a:pt x="69" y="46"/>
                  </a:cubicBezTo>
                  <a:cubicBezTo>
                    <a:pt x="74" y="44"/>
                    <a:pt x="75" y="41"/>
                    <a:pt x="75" y="33"/>
                  </a:cubicBezTo>
                  <a:cubicBezTo>
                    <a:pt x="75" y="23"/>
                    <a:pt x="67" y="16"/>
                    <a:pt x="49" y="16"/>
                  </a:cubicBezTo>
                  <a:cubicBezTo>
                    <a:pt x="32" y="16"/>
                    <a:pt x="23" y="24"/>
                    <a:pt x="23" y="37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5" y="36"/>
                  </a:lnTo>
                  <a:cubicBezTo>
                    <a:pt x="5" y="14"/>
                    <a:pt x="22" y="0"/>
                    <a:pt x="50" y="0"/>
                  </a:cubicBezTo>
                  <a:cubicBezTo>
                    <a:pt x="80" y="0"/>
                    <a:pt x="94" y="10"/>
                    <a:pt x="94" y="34"/>
                  </a:cubicBezTo>
                  <a:cubicBezTo>
                    <a:pt x="94" y="90"/>
                    <a:pt x="94" y="90"/>
                    <a:pt x="94" y="90"/>
                  </a:cubicBezTo>
                  <a:cubicBezTo>
                    <a:pt x="94" y="98"/>
                    <a:pt x="94" y="102"/>
                    <a:pt x="101" y="102"/>
                  </a:cubicBezTo>
                  <a:cubicBezTo>
                    <a:pt x="102" y="102"/>
                    <a:pt x="103" y="102"/>
                    <a:pt x="106" y="101"/>
                  </a:cubicBezTo>
                  <a:cubicBezTo>
                    <a:pt x="106" y="115"/>
                    <a:pt x="106" y="115"/>
                    <a:pt x="106" y="115"/>
                  </a:cubicBezTo>
                  <a:cubicBezTo>
                    <a:pt x="102" y="116"/>
                    <a:pt x="98" y="117"/>
                    <a:pt x="95" y="117"/>
                  </a:cubicBezTo>
                  <a:cubicBezTo>
                    <a:pt x="82" y="117"/>
                    <a:pt x="76" y="111"/>
                    <a:pt x="76" y="101"/>
                  </a:cubicBezTo>
                  <a:cubicBezTo>
                    <a:pt x="76" y="101"/>
                    <a:pt x="76" y="101"/>
                    <a:pt x="76" y="100"/>
                  </a:cubicBezTo>
                  <a:cubicBezTo>
                    <a:pt x="65" y="112"/>
                    <a:pt x="51" y="118"/>
                    <a:pt x="36" y="118"/>
                  </a:cubicBezTo>
                  <a:close/>
                  <a:moveTo>
                    <a:pt x="38" y="66"/>
                  </a:moveTo>
                  <a:lnTo>
                    <a:pt x="38" y="66"/>
                  </a:lnTo>
                  <a:cubicBezTo>
                    <a:pt x="25" y="68"/>
                    <a:pt x="20" y="74"/>
                    <a:pt x="20" y="85"/>
                  </a:cubicBezTo>
                  <a:cubicBezTo>
                    <a:pt x="20" y="96"/>
                    <a:pt x="27" y="102"/>
                    <a:pt x="40" y="102"/>
                  </a:cubicBezTo>
                  <a:cubicBezTo>
                    <a:pt x="60" y="102"/>
                    <a:pt x="74" y="90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5" y="63"/>
                    <a:pt x="52" y="64"/>
                    <a:pt x="38" y="6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6" name="Freeform 308"/>
            <p:cNvSpPr>
              <a:spLocks noChangeArrowheads="1"/>
            </p:cNvSpPr>
            <p:nvPr/>
          </p:nvSpPr>
          <p:spPr bwMode="auto">
            <a:xfrm>
              <a:off x="8505237" y="2434625"/>
              <a:ext cx="22232" cy="48170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9 w 55"/>
                <a:gd name="T5" fmla="*/ 2 h 115"/>
                <a:gd name="T6" fmla="*/ 19 w 55"/>
                <a:gd name="T7" fmla="*/ 23 h 115"/>
                <a:gd name="T8" fmla="*/ 49 w 55"/>
                <a:gd name="T9" fmla="*/ 0 h 115"/>
                <a:gd name="T10" fmla="*/ 54 w 55"/>
                <a:gd name="T11" fmla="*/ 0 h 115"/>
                <a:gd name="T12" fmla="*/ 54 w 55"/>
                <a:gd name="T13" fmla="*/ 20 h 115"/>
                <a:gd name="T14" fmla="*/ 50 w 55"/>
                <a:gd name="T15" fmla="*/ 20 h 115"/>
                <a:gd name="T16" fmla="*/ 19 w 55"/>
                <a:gd name="T17" fmla="*/ 52 h 115"/>
                <a:gd name="T18" fmla="*/ 19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9" y="2"/>
                    <a:pt x="19" y="2"/>
                    <a:pt x="19" y="2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29" y="20"/>
                    <a:pt x="19" y="3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7" name="Freeform 309"/>
            <p:cNvSpPr>
              <a:spLocks noChangeArrowheads="1"/>
            </p:cNvSpPr>
            <p:nvPr/>
          </p:nvSpPr>
          <p:spPr bwMode="auto">
            <a:xfrm>
              <a:off x="8533027" y="2434625"/>
              <a:ext cx="42612" cy="50023"/>
            </a:xfrm>
            <a:custGeom>
              <a:avLst/>
              <a:gdLst>
                <a:gd name="T0" fmla="*/ 51 w 100"/>
                <a:gd name="T1" fmla="*/ 16 h 119"/>
                <a:gd name="T2" fmla="*/ 51 w 100"/>
                <a:gd name="T3" fmla="*/ 16 h 119"/>
                <a:gd name="T4" fmla="*/ 19 w 100"/>
                <a:gd name="T5" fmla="*/ 59 h 119"/>
                <a:gd name="T6" fmla="*/ 50 w 100"/>
                <a:gd name="T7" fmla="*/ 102 h 119"/>
                <a:gd name="T8" fmla="*/ 81 w 100"/>
                <a:gd name="T9" fmla="*/ 75 h 119"/>
                <a:gd name="T10" fmla="*/ 99 w 100"/>
                <a:gd name="T11" fmla="*/ 75 h 119"/>
                <a:gd name="T12" fmla="*/ 49 w 100"/>
                <a:gd name="T13" fmla="*/ 118 h 119"/>
                <a:gd name="T14" fmla="*/ 0 w 100"/>
                <a:gd name="T15" fmla="*/ 59 h 119"/>
                <a:gd name="T16" fmla="*/ 51 w 100"/>
                <a:gd name="T17" fmla="*/ 0 h 119"/>
                <a:gd name="T18" fmla="*/ 98 w 100"/>
                <a:gd name="T19" fmla="*/ 40 h 119"/>
                <a:gd name="T20" fmla="*/ 80 w 100"/>
                <a:gd name="T21" fmla="*/ 40 h 119"/>
                <a:gd name="T22" fmla="*/ 51 w 100"/>
                <a:gd name="T23" fmla="*/ 1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19">
                  <a:moveTo>
                    <a:pt x="51" y="16"/>
                  </a:moveTo>
                  <a:lnTo>
                    <a:pt x="51" y="16"/>
                  </a:lnTo>
                  <a:cubicBezTo>
                    <a:pt x="32" y="16"/>
                    <a:pt x="19" y="31"/>
                    <a:pt x="19" y="59"/>
                  </a:cubicBezTo>
                  <a:cubicBezTo>
                    <a:pt x="19" y="86"/>
                    <a:pt x="31" y="102"/>
                    <a:pt x="50" y="102"/>
                  </a:cubicBezTo>
                  <a:cubicBezTo>
                    <a:pt x="68" y="102"/>
                    <a:pt x="78" y="92"/>
                    <a:pt x="81" y="75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97" y="102"/>
                    <a:pt x="78" y="118"/>
                    <a:pt x="49" y="118"/>
                  </a:cubicBezTo>
                  <a:cubicBezTo>
                    <a:pt x="19" y="118"/>
                    <a:pt x="0" y="97"/>
                    <a:pt x="0" y="59"/>
                  </a:cubicBezTo>
                  <a:cubicBezTo>
                    <a:pt x="0" y="22"/>
                    <a:pt x="20" y="0"/>
                    <a:pt x="51" y="0"/>
                  </a:cubicBezTo>
                  <a:cubicBezTo>
                    <a:pt x="80" y="0"/>
                    <a:pt x="97" y="15"/>
                    <a:pt x="98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8" y="26"/>
                    <a:pt x="69" y="16"/>
                    <a:pt x="51" y="16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8" name="Freeform 310"/>
            <p:cNvSpPr>
              <a:spLocks noChangeArrowheads="1"/>
            </p:cNvSpPr>
            <p:nvPr/>
          </p:nvSpPr>
          <p:spPr bwMode="auto">
            <a:xfrm>
              <a:off x="8581197" y="2417952"/>
              <a:ext cx="40759" cy="64843"/>
            </a:xfrm>
            <a:custGeom>
              <a:avLst/>
              <a:gdLst>
                <a:gd name="T0" fmla="*/ 74 w 95"/>
                <a:gd name="T1" fmla="*/ 86 h 155"/>
                <a:gd name="T2" fmla="*/ 74 w 95"/>
                <a:gd name="T3" fmla="*/ 86 h 155"/>
                <a:gd name="T4" fmla="*/ 52 w 95"/>
                <a:gd name="T5" fmla="*/ 56 h 155"/>
                <a:gd name="T6" fmla="*/ 19 w 95"/>
                <a:gd name="T7" fmla="*/ 88 h 155"/>
                <a:gd name="T8" fmla="*/ 19 w 95"/>
                <a:gd name="T9" fmla="*/ 154 h 155"/>
                <a:gd name="T10" fmla="*/ 0 w 95"/>
                <a:gd name="T11" fmla="*/ 154 h 155"/>
                <a:gd name="T12" fmla="*/ 0 w 95"/>
                <a:gd name="T13" fmla="*/ 0 h 155"/>
                <a:gd name="T14" fmla="*/ 19 w 95"/>
                <a:gd name="T15" fmla="*/ 0 h 155"/>
                <a:gd name="T16" fmla="*/ 19 w 95"/>
                <a:gd name="T17" fmla="*/ 59 h 155"/>
                <a:gd name="T18" fmla="*/ 54 w 95"/>
                <a:gd name="T19" fmla="*/ 40 h 155"/>
                <a:gd name="T20" fmla="*/ 89 w 95"/>
                <a:gd name="T21" fmla="*/ 54 h 155"/>
                <a:gd name="T22" fmla="*/ 94 w 95"/>
                <a:gd name="T23" fmla="*/ 81 h 155"/>
                <a:gd name="T24" fmla="*/ 94 w 95"/>
                <a:gd name="T25" fmla="*/ 87 h 155"/>
                <a:gd name="T26" fmla="*/ 94 w 95"/>
                <a:gd name="T27" fmla="*/ 154 h 155"/>
                <a:gd name="T28" fmla="*/ 74 w 95"/>
                <a:gd name="T29" fmla="*/ 154 h 155"/>
                <a:gd name="T30" fmla="*/ 74 w 95"/>
                <a:gd name="T31" fmla="*/ 86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55">
                  <a:moveTo>
                    <a:pt x="74" y="86"/>
                  </a:moveTo>
                  <a:lnTo>
                    <a:pt x="74" y="86"/>
                  </a:lnTo>
                  <a:cubicBezTo>
                    <a:pt x="74" y="66"/>
                    <a:pt x="70" y="56"/>
                    <a:pt x="52" y="56"/>
                  </a:cubicBezTo>
                  <a:cubicBezTo>
                    <a:pt x="31" y="56"/>
                    <a:pt x="19" y="69"/>
                    <a:pt x="19" y="88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26" y="46"/>
                    <a:pt x="38" y="40"/>
                    <a:pt x="54" y="40"/>
                  </a:cubicBezTo>
                  <a:cubicBezTo>
                    <a:pt x="71" y="40"/>
                    <a:pt x="82" y="45"/>
                    <a:pt x="89" y="54"/>
                  </a:cubicBezTo>
                  <a:cubicBezTo>
                    <a:pt x="93" y="62"/>
                    <a:pt x="94" y="71"/>
                    <a:pt x="94" y="81"/>
                  </a:cubicBezTo>
                  <a:cubicBezTo>
                    <a:pt x="94" y="84"/>
                    <a:pt x="94" y="85"/>
                    <a:pt x="94" y="87"/>
                  </a:cubicBezTo>
                  <a:cubicBezTo>
                    <a:pt x="94" y="154"/>
                    <a:pt x="94" y="154"/>
                    <a:pt x="94" y="154"/>
                  </a:cubicBezTo>
                  <a:cubicBezTo>
                    <a:pt x="74" y="154"/>
                    <a:pt x="74" y="154"/>
                    <a:pt x="74" y="154"/>
                  </a:cubicBezTo>
                  <a:lnTo>
                    <a:pt x="74" y="8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79" name="Group 1778"/>
          <p:cNvGrpSpPr/>
          <p:nvPr/>
        </p:nvGrpSpPr>
        <p:grpSpPr>
          <a:xfrm>
            <a:off x="8368139" y="3260920"/>
            <a:ext cx="231584" cy="192679"/>
            <a:chOff x="8368139" y="3260920"/>
            <a:chExt cx="231584" cy="192679"/>
          </a:xfrm>
        </p:grpSpPr>
        <p:sp>
          <p:nvSpPr>
            <p:cNvPr id="1780" name="Freeform 311"/>
            <p:cNvSpPr>
              <a:spLocks noChangeArrowheads="1"/>
            </p:cNvSpPr>
            <p:nvPr/>
          </p:nvSpPr>
          <p:spPr bwMode="auto">
            <a:xfrm>
              <a:off x="8368139" y="3260920"/>
              <a:ext cx="57432" cy="68550"/>
            </a:xfrm>
            <a:custGeom>
              <a:avLst/>
              <a:gdLst>
                <a:gd name="T0" fmla="*/ 134 w 135"/>
                <a:gd name="T1" fmla="*/ 100 h 163"/>
                <a:gd name="T2" fmla="*/ 134 w 135"/>
                <a:gd name="T3" fmla="*/ 100 h 163"/>
                <a:gd name="T4" fmla="*/ 69 w 135"/>
                <a:gd name="T5" fmla="*/ 162 h 163"/>
                <a:gd name="T6" fmla="*/ 0 w 135"/>
                <a:gd name="T7" fmla="*/ 78 h 163"/>
                <a:gd name="T8" fmla="*/ 71 w 135"/>
                <a:gd name="T9" fmla="*/ 0 h 163"/>
                <a:gd name="T10" fmla="*/ 133 w 135"/>
                <a:gd name="T11" fmla="*/ 50 h 163"/>
                <a:gd name="T12" fmla="*/ 112 w 135"/>
                <a:gd name="T13" fmla="*/ 50 h 163"/>
                <a:gd name="T14" fmla="*/ 70 w 135"/>
                <a:gd name="T15" fmla="*/ 18 h 163"/>
                <a:gd name="T16" fmla="*/ 21 w 135"/>
                <a:gd name="T17" fmla="*/ 80 h 163"/>
                <a:gd name="T18" fmla="*/ 70 w 135"/>
                <a:gd name="T19" fmla="*/ 143 h 163"/>
                <a:gd name="T20" fmla="*/ 113 w 135"/>
                <a:gd name="T21" fmla="*/ 100 h 163"/>
                <a:gd name="T22" fmla="*/ 134 w 135"/>
                <a:gd name="T23" fmla="*/ 10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3">
                  <a:moveTo>
                    <a:pt x="134" y="100"/>
                  </a:moveTo>
                  <a:lnTo>
                    <a:pt x="134" y="100"/>
                  </a:lnTo>
                  <a:cubicBezTo>
                    <a:pt x="132" y="138"/>
                    <a:pt x="106" y="162"/>
                    <a:pt x="69" y="162"/>
                  </a:cubicBezTo>
                  <a:cubicBezTo>
                    <a:pt x="26" y="162"/>
                    <a:pt x="0" y="131"/>
                    <a:pt x="0" y="78"/>
                  </a:cubicBezTo>
                  <a:cubicBezTo>
                    <a:pt x="0" y="30"/>
                    <a:pt x="27" y="0"/>
                    <a:pt x="71" y="0"/>
                  </a:cubicBezTo>
                  <a:cubicBezTo>
                    <a:pt x="106" y="0"/>
                    <a:pt x="129" y="19"/>
                    <a:pt x="133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08" y="29"/>
                    <a:pt x="94" y="18"/>
                    <a:pt x="70" y="18"/>
                  </a:cubicBezTo>
                  <a:cubicBezTo>
                    <a:pt x="40" y="18"/>
                    <a:pt x="21" y="41"/>
                    <a:pt x="21" y="80"/>
                  </a:cubicBezTo>
                  <a:cubicBezTo>
                    <a:pt x="21" y="119"/>
                    <a:pt x="41" y="143"/>
                    <a:pt x="70" y="143"/>
                  </a:cubicBezTo>
                  <a:cubicBezTo>
                    <a:pt x="95" y="143"/>
                    <a:pt x="112" y="126"/>
                    <a:pt x="113" y="100"/>
                  </a:cubicBezTo>
                  <a:lnTo>
                    <a:pt x="134" y="10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1" name="Freeform 312"/>
            <p:cNvSpPr>
              <a:spLocks noChangeArrowheads="1"/>
            </p:cNvSpPr>
            <p:nvPr/>
          </p:nvSpPr>
          <p:spPr bwMode="auto">
            <a:xfrm>
              <a:off x="8434836" y="3260920"/>
              <a:ext cx="9263" cy="64844"/>
            </a:xfrm>
            <a:custGeom>
              <a:avLst/>
              <a:gdLst>
                <a:gd name="T0" fmla="*/ 0 w 20"/>
                <a:gd name="T1" fmla="*/ 0 h 156"/>
                <a:gd name="T2" fmla="*/ 19 w 20"/>
                <a:gd name="T3" fmla="*/ 0 h 156"/>
                <a:gd name="T4" fmla="*/ 19 w 20"/>
                <a:gd name="T5" fmla="*/ 155 h 156"/>
                <a:gd name="T6" fmla="*/ 0 w 20"/>
                <a:gd name="T7" fmla="*/ 155 h 156"/>
                <a:gd name="T8" fmla="*/ 0 w 20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6">
                  <a:moveTo>
                    <a:pt x="0" y="0"/>
                  </a:moveTo>
                  <a:lnTo>
                    <a:pt x="19" y="0"/>
                  </a:lnTo>
                  <a:lnTo>
                    <a:pt x="19" y="155"/>
                  </a:lnTo>
                  <a:lnTo>
                    <a:pt x="0" y="155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2" name="Freeform 313"/>
            <p:cNvSpPr>
              <a:spLocks noChangeArrowheads="1"/>
            </p:cNvSpPr>
            <p:nvPr/>
          </p:nvSpPr>
          <p:spPr bwMode="auto">
            <a:xfrm>
              <a:off x="8451509" y="3277595"/>
              <a:ext cx="44464" cy="50022"/>
            </a:xfrm>
            <a:custGeom>
              <a:avLst/>
              <a:gdLst>
                <a:gd name="T0" fmla="*/ 54 w 108"/>
                <a:gd name="T1" fmla="*/ 0 h 120"/>
                <a:gd name="T2" fmla="*/ 54 w 108"/>
                <a:gd name="T3" fmla="*/ 0 h 120"/>
                <a:gd name="T4" fmla="*/ 107 w 108"/>
                <a:gd name="T5" fmla="*/ 59 h 120"/>
                <a:gd name="T6" fmla="*/ 54 w 108"/>
                <a:gd name="T7" fmla="*/ 119 h 120"/>
                <a:gd name="T8" fmla="*/ 0 w 108"/>
                <a:gd name="T9" fmla="*/ 59 h 120"/>
                <a:gd name="T10" fmla="*/ 54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7 w 108"/>
                <a:gd name="T17" fmla="*/ 59 h 120"/>
                <a:gd name="T18" fmla="*/ 54 w 108"/>
                <a:gd name="T19" fmla="*/ 17 h 120"/>
                <a:gd name="T20" fmla="*/ 20 w 108"/>
                <a:gd name="T21" fmla="*/ 59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4" y="0"/>
                  </a:moveTo>
                  <a:lnTo>
                    <a:pt x="54" y="0"/>
                  </a:lnTo>
                  <a:cubicBezTo>
                    <a:pt x="87" y="0"/>
                    <a:pt x="107" y="22"/>
                    <a:pt x="107" y="59"/>
                  </a:cubicBezTo>
                  <a:cubicBezTo>
                    <a:pt x="107" y="97"/>
                    <a:pt x="87" y="119"/>
                    <a:pt x="54" y="119"/>
                  </a:cubicBezTo>
                  <a:cubicBezTo>
                    <a:pt x="20" y="119"/>
                    <a:pt x="0" y="97"/>
                    <a:pt x="0" y="59"/>
                  </a:cubicBezTo>
                  <a:cubicBezTo>
                    <a:pt x="0" y="22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7" y="87"/>
                    <a:pt x="87" y="59"/>
                  </a:cubicBezTo>
                  <a:cubicBezTo>
                    <a:pt x="87" y="31"/>
                    <a:pt x="76" y="17"/>
                    <a:pt x="54" y="17"/>
                  </a:cubicBezTo>
                  <a:cubicBezTo>
                    <a:pt x="31" y="17"/>
                    <a:pt x="20" y="31"/>
                    <a:pt x="20" y="59"/>
                  </a:cubicBezTo>
                  <a:cubicBezTo>
                    <a:pt x="20" y="87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3" name="Freeform 314"/>
            <p:cNvSpPr>
              <a:spLocks noChangeArrowheads="1"/>
            </p:cNvSpPr>
            <p:nvPr/>
          </p:nvSpPr>
          <p:spPr bwMode="auto">
            <a:xfrm>
              <a:off x="8507090" y="3279447"/>
              <a:ext cx="38907" cy="48170"/>
            </a:xfrm>
            <a:custGeom>
              <a:avLst/>
              <a:gdLst>
                <a:gd name="T0" fmla="*/ 19 w 94"/>
                <a:gd name="T1" fmla="*/ 68 h 116"/>
                <a:gd name="T2" fmla="*/ 19 w 94"/>
                <a:gd name="T3" fmla="*/ 68 h 116"/>
                <a:gd name="T4" fmla="*/ 42 w 94"/>
                <a:gd name="T5" fmla="*/ 98 h 116"/>
                <a:gd name="T6" fmla="*/ 74 w 94"/>
                <a:gd name="T7" fmla="*/ 59 h 116"/>
                <a:gd name="T8" fmla="*/ 74 w 94"/>
                <a:gd name="T9" fmla="*/ 0 h 116"/>
                <a:gd name="T10" fmla="*/ 93 w 94"/>
                <a:gd name="T11" fmla="*/ 0 h 116"/>
                <a:gd name="T12" fmla="*/ 93 w 94"/>
                <a:gd name="T13" fmla="*/ 112 h 116"/>
                <a:gd name="T14" fmla="*/ 75 w 94"/>
                <a:gd name="T15" fmla="*/ 112 h 116"/>
                <a:gd name="T16" fmla="*/ 75 w 94"/>
                <a:gd name="T17" fmla="*/ 95 h 116"/>
                <a:gd name="T18" fmla="*/ 39 w 94"/>
                <a:gd name="T19" fmla="*/ 115 h 116"/>
                <a:gd name="T20" fmla="*/ 4 w 94"/>
                <a:gd name="T21" fmla="*/ 99 h 116"/>
                <a:gd name="T22" fmla="*/ 0 w 94"/>
                <a:gd name="T23" fmla="*/ 72 h 116"/>
                <a:gd name="T24" fmla="*/ 0 w 94"/>
                <a:gd name="T25" fmla="*/ 67 h 116"/>
                <a:gd name="T26" fmla="*/ 0 w 94"/>
                <a:gd name="T27" fmla="*/ 0 h 116"/>
                <a:gd name="T28" fmla="*/ 19 w 94"/>
                <a:gd name="T29" fmla="*/ 0 h 116"/>
                <a:gd name="T30" fmla="*/ 19 w 94"/>
                <a:gd name="T31" fmla="*/ 6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6">
                  <a:moveTo>
                    <a:pt x="19" y="68"/>
                  </a:moveTo>
                  <a:lnTo>
                    <a:pt x="19" y="68"/>
                  </a:lnTo>
                  <a:cubicBezTo>
                    <a:pt x="19" y="89"/>
                    <a:pt x="23" y="98"/>
                    <a:pt x="42" y="98"/>
                  </a:cubicBezTo>
                  <a:cubicBezTo>
                    <a:pt x="62" y="98"/>
                    <a:pt x="74" y="84"/>
                    <a:pt x="74" y="59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112"/>
                    <a:pt x="93" y="112"/>
                    <a:pt x="93" y="112"/>
                  </a:cubicBezTo>
                  <a:cubicBezTo>
                    <a:pt x="75" y="112"/>
                    <a:pt x="75" y="112"/>
                    <a:pt x="75" y="112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68" y="107"/>
                    <a:pt x="55" y="115"/>
                    <a:pt x="39" y="115"/>
                  </a:cubicBezTo>
                  <a:cubicBezTo>
                    <a:pt x="22" y="115"/>
                    <a:pt x="10" y="108"/>
                    <a:pt x="4" y="99"/>
                  </a:cubicBezTo>
                  <a:cubicBezTo>
                    <a:pt x="0" y="92"/>
                    <a:pt x="0" y="83"/>
                    <a:pt x="0" y="72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4" name="Freeform 315"/>
            <p:cNvSpPr>
              <a:spLocks noChangeArrowheads="1"/>
            </p:cNvSpPr>
            <p:nvPr/>
          </p:nvSpPr>
          <p:spPr bwMode="auto">
            <a:xfrm>
              <a:off x="8555259" y="3260920"/>
              <a:ext cx="44464" cy="66696"/>
            </a:xfrm>
            <a:custGeom>
              <a:avLst/>
              <a:gdLst>
                <a:gd name="T0" fmla="*/ 104 w 105"/>
                <a:gd name="T1" fmla="*/ 155 h 159"/>
                <a:gd name="T2" fmla="*/ 104 w 105"/>
                <a:gd name="T3" fmla="*/ 155 h 159"/>
                <a:gd name="T4" fmla="*/ 85 w 105"/>
                <a:gd name="T5" fmla="*/ 155 h 159"/>
                <a:gd name="T6" fmla="*/ 85 w 105"/>
                <a:gd name="T7" fmla="*/ 140 h 159"/>
                <a:gd name="T8" fmla="*/ 49 w 105"/>
                <a:gd name="T9" fmla="*/ 158 h 159"/>
                <a:gd name="T10" fmla="*/ 0 w 105"/>
                <a:gd name="T11" fmla="*/ 99 h 159"/>
                <a:gd name="T12" fmla="*/ 49 w 105"/>
                <a:gd name="T13" fmla="*/ 39 h 159"/>
                <a:gd name="T14" fmla="*/ 85 w 105"/>
                <a:gd name="T15" fmla="*/ 57 h 159"/>
                <a:gd name="T16" fmla="*/ 85 w 105"/>
                <a:gd name="T17" fmla="*/ 0 h 159"/>
                <a:gd name="T18" fmla="*/ 104 w 105"/>
                <a:gd name="T19" fmla="*/ 0 h 159"/>
                <a:gd name="T20" fmla="*/ 104 w 105"/>
                <a:gd name="T21" fmla="*/ 155 h 159"/>
                <a:gd name="T22" fmla="*/ 53 w 105"/>
                <a:gd name="T23" fmla="*/ 56 h 159"/>
                <a:gd name="T24" fmla="*/ 53 w 105"/>
                <a:gd name="T25" fmla="*/ 56 h 159"/>
                <a:gd name="T26" fmla="*/ 19 w 105"/>
                <a:gd name="T27" fmla="*/ 100 h 159"/>
                <a:gd name="T28" fmla="*/ 53 w 105"/>
                <a:gd name="T29" fmla="*/ 141 h 159"/>
                <a:gd name="T30" fmla="*/ 86 w 105"/>
                <a:gd name="T31" fmla="*/ 98 h 159"/>
                <a:gd name="T32" fmla="*/ 53 w 105"/>
                <a:gd name="T33" fmla="*/ 5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9">
                  <a:moveTo>
                    <a:pt x="104" y="155"/>
                  </a:moveTo>
                  <a:lnTo>
                    <a:pt x="104" y="155"/>
                  </a:lnTo>
                  <a:cubicBezTo>
                    <a:pt x="85" y="155"/>
                    <a:pt x="85" y="155"/>
                    <a:pt x="85" y="155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76" y="152"/>
                    <a:pt x="63" y="158"/>
                    <a:pt x="49" y="158"/>
                  </a:cubicBezTo>
                  <a:cubicBezTo>
                    <a:pt x="19" y="158"/>
                    <a:pt x="0" y="136"/>
                    <a:pt x="0" y="99"/>
                  </a:cubicBezTo>
                  <a:cubicBezTo>
                    <a:pt x="0" y="62"/>
                    <a:pt x="19" y="39"/>
                    <a:pt x="49" y="39"/>
                  </a:cubicBezTo>
                  <a:cubicBezTo>
                    <a:pt x="64" y="39"/>
                    <a:pt x="77" y="45"/>
                    <a:pt x="85" y="57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4" y="0"/>
                    <a:pt x="104" y="0"/>
                    <a:pt x="104" y="0"/>
                  </a:cubicBezTo>
                  <a:lnTo>
                    <a:pt x="104" y="155"/>
                  </a:lnTo>
                  <a:close/>
                  <a:moveTo>
                    <a:pt x="53" y="56"/>
                  </a:moveTo>
                  <a:lnTo>
                    <a:pt x="53" y="56"/>
                  </a:lnTo>
                  <a:cubicBezTo>
                    <a:pt x="32" y="56"/>
                    <a:pt x="19" y="71"/>
                    <a:pt x="19" y="100"/>
                  </a:cubicBezTo>
                  <a:cubicBezTo>
                    <a:pt x="19" y="125"/>
                    <a:pt x="32" y="141"/>
                    <a:pt x="53" y="141"/>
                  </a:cubicBezTo>
                  <a:cubicBezTo>
                    <a:pt x="73" y="141"/>
                    <a:pt x="86" y="126"/>
                    <a:pt x="86" y="98"/>
                  </a:cubicBezTo>
                  <a:cubicBezTo>
                    <a:pt x="86" y="70"/>
                    <a:pt x="75" y="56"/>
                    <a:pt x="53" y="5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5" name="Freeform 316"/>
            <p:cNvSpPr>
              <a:spLocks noChangeArrowheads="1"/>
            </p:cNvSpPr>
            <p:nvPr/>
          </p:nvSpPr>
          <p:spPr bwMode="auto">
            <a:xfrm>
              <a:off x="8386666" y="3370229"/>
              <a:ext cx="50022" cy="64843"/>
            </a:xfrm>
            <a:custGeom>
              <a:avLst/>
              <a:gdLst>
                <a:gd name="T0" fmla="*/ 59 w 119"/>
                <a:gd name="T1" fmla="*/ 0 h 154"/>
                <a:gd name="T2" fmla="*/ 59 w 119"/>
                <a:gd name="T3" fmla="*/ 0 h 154"/>
                <a:gd name="T4" fmla="*/ 93 w 119"/>
                <a:gd name="T5" fmla="*/ 5 h 154"/>
                <a:gd name="T6" fmla="*/ 113 w 119"/>
                <a:gd name="T7" fmla="*/ 42 h 154"/>
                <a:gd name="T8" fmla="*/ 91 w 119"/>
                <a:gd name="T9" fmla="*/ 77 h 154"/>
                <a:gd name="T10" fmla="*/ 109 w 119"/>
                <a:gd name="T11" fmla="*/ 106 h 154"/>
                <a:gd name="T12" fmla="*/ 111 w 119"/>
                <a:gd name="T13" fmla="*/ 131 h 154"/>
                <a:gd name="T14" fmla="*/ 118 w 119"/>
                <a:gd name="T15" fmla="*/ 148 h 154"/>
                <a:gd name="T16" fmla="*/ 118 w 119"/>
                <a:gd name="T17" fmla="*/ 153 h 154"/>
                <a:gd name="T18" fmla="*/ 94 w 119"/>
                <a:gd name="T19" fmla="*/ 153 h 154"/>
                <a:gd name="T20" fmla="*/ 90 w 119"/>
                <a:gd name="T21" fmla="*/ 132 h 154"/>
                <a:gd name="T22" fmla="*/ 88 w 119"/>
                <a:gd name="T23" fmla="*/ 112 h 154"/>
                <a:gd name="T24" fmla="*/ 55 w 119"/>
                <a:gd name="T25" fmla="*/ 87 h 154"/>
                <a:gd name="T26" fmla="*/ 21 w 119"/>
                <a:gd name="T27" fmla="*/ 87 h 154"/>
                <a:gd name="T28" fmla="*/ 21 w 119"/>
                <a:gd name="T29" fmla="*/ 153 h 154"/>
                <a:gd name="T30" fmla="*/ 0 w 119"/>
                <a:gd name="T31" fmla="*/ 153 h 154"/>
                <a:gd name="T32" fmla="*/ 0 w 119"/>
                <a:gd name="T33" fmla="*/ 0 h 154"/>
                <a:gd name="T34" fmla="*/ 59 w 119"/>
                <a:gd name="T35" fmla="*/ 0 h 154"/>
                <a:gd name="T36" fmla="*/ 21 w 119"/>
                <a:gd name="T37" fmla="*/ 69 h 154"/>
                <a:gd name="T38" fmla="*/ 21 w 119"/>
                <a:gd name="T39" fmla="*/ 69 h 154"/>
                <a:gd name="T40" fmla="*/ 56 w 119"/>
                <a:gd name="T41" fmla="*/ 69 h 154"/>
                <a:gd name="T42" fmla="*/ 91 w 119"/>
                <a:gd name="T43" fmla="*/ 42 h 154"/>
                <a:gd name="T44" fmla="*/ 56 w 119"/>
                <a:gd name="T45" fmla="*/ 17 h 154"/>
                <a:gd name="T46" fmla="*/ 21 w 119"/>
                <a:gd name="T47" fmla="*/ 17 h 154"/>
                <a:gd name="T48" fmla="*/ 21 w 119"/>
                <a:gd name="T49" fmla="*/ 69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9" h="154">
                  <a:moveTo>
                    <a:pt x="59" y="0"/>
                  </a:moveTo>
                  <a:lnTo>
                    <a:pt x="59" y="0"/>
                  </a:lnTo>
                  <a:cubicBezTo>
                    <a:pt x="73" y="0"/>
                    <a:pt x="83" y="0"/>
                    <a:pt x="93" y="5"/>
                  </a:cubicBezTo>
                  <a:cubicBezTo>
                    <a:pt x="106" y="12"/>
                    <a:pt x="113" y="25"/>
                    <a:pt x="113" y="42"/>
                  </a:cubicBezTo>
                  <a:cubicBezTo>
                    <a:pt x="113" y="59"/>
                    <a:pt x="106" y="70"/>
                    <a:pt x="91" y="77"/>
                  </a:cubicBezTo>
                  <a:cubicBezTo>
                    <a:pt x="105" y="81"/>
                    <a:pt x="108" y="89"/>
                    <a:pt x="109" y="106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2" y="140"/>
                    <a:pt x="113" y="146"/>
                    <a:pt x="118" y="148"/>
                  </a:cubicBezTo>
                  <a:cubicBezTo>
                    <a:pt x="118" y="153"/>
                    <a:pt x="118" y="153"/>
                    <a:pt x="118" y="153"/>
                  </a:cubicBezTo>
                  <a:cubicBezTo>
                    <a:pt x="94" y="153"/>
                    <a:pt x="94" y="153"/>
                    <a:pt x="94" y="153"/>
                  </a:cubicBezTo>
                  <a:cubicBezTo>
                    <a:pt x="91" y="147"/>
                    <a:pt x="90" y="141"/>
                    <a:pt x="90" y="132"/>
                  </a:cubicBezTo>
                  <a:cubicBezTo>
                    <a:pt x="88" y="112"/>
                    <a:pt x="88" y="112"/>
                    <a:pt x="88" y="112"/>
                  </a:cubicBezTo>
                  <a:cubicBezTo>
                    <a:pt x="87" y="89"/>
                    <a:pt x="81" y="87"/>
                    <a:pt x="55" y="87"/>
                  </a:cubicBezTo>
                  <a:cubicBezTo>
                    <a:pt x="21" y="87"/>
                    <a:pt x="21" y="87"/>
                    <a:pt x="21" y="87"/>
                  </a:cubicBezTo>
                  <a:cubicBezTo>
                    <a:pt x="21" y="153"/>
                    <a:pt x="21" y="153"/>
                    <a:pt x="21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59" y="0"/>
                  </a:lnTo>
                  <a:close/>
                  <a:moveTo>
                    <a:pt x="21" y="69"/>
                  </a:moveTo>
                  <a:lnTo>
                    <a:pt x="21" y="69"/>
                  </a:lnTo>
                  <a:cubicBezTo>
                    <a:pt x="56" y="69"/>
                    <a:pt x="56" y="69"/>
                    <a:pt x="56" y="69"/>
                  </a:cubicBezTo>
                  <a:cubicBezTo>
                    <a:pt x="80" y="69"/>
                    <a:pt x="91" y="63"/>
                    <a:pt x="91" y="42"/>
                  </a:cubicBezTo>
                  <a:cubicBezTo>
                    <a:pt x="91" y="21"/>
                    <a:pt x="80" y="17"/>
                    <a:pt x="56" y="17"/>
                  </a:cubicBezTo>
                  <a:cubicBezTo>
                    <a:pt x="21" y="17"/>
                    <a:pt x="21" y="17"/>
                    <a:pt x="21" y="17"/>
                  </a:cubicBezTo>
                  <a:lnTo>
                    <a:pt x="21" y="6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6" name="Freeform 317"/>
            <p:cNvSpPr>
              <a:spLocks noChangeArrowheads="1"/>
            </p:cNvSpPr>
            <p:nvPr/>
          </p:nvSpPr>
          <p:spPr bwMode="auto">
            <a:xfrm>
              <a:off x="8445952" y="3370229"/>
              <a:ext cx="9263" cy="64843"/>
            </a:xfrm>
            <a:custGeom>
              <a:avLst/>
              <a:gdLst>
                <a:gd name="T0" fmla="*/ 0 w 21"/>
                <a:gd name="T1" fmla="*/ 0 h 154"/>
                <a:gd name="T2" fmla="*/ 20 w 21"/>
                <a:gd name="T3" fmla="*/ 0 h 154"/>
                <a:gd name="T4" fmla="*/ 20 w 21"/>
                <a:gd name="T5" fmla="*/ 20 h 154"/>
                <a:gd name="T6" fmla="*/ 0 w 21"/>
                <a:gd name="T7" fmla="*/ 20 h 154"/>
                <a:gd name="T8" fmla="*/ 0 w 21"/>
                <a:gd name="T9" fmla="*/ 0 h 154"/>
                <a:gd name="T10" fmla="*/ 0 w 21"/>
                <a:gd name="T11" fmla="*/ 41 h 154"/>
                <a:gd name="T12" fmla="*/ 20 w 21"/>
                <a:gd name="T13" fmla="*/ 41 h 154"/>
                <a:gd name="T14" fmla="*/ 20 w 21"/>
                <a:gd name="T15" fmla="*/ 153 h 154"/>
                <a:gd name="T16" fmla="*/ 0 w 21"/>
                <a:gd name="T17" fmla="*/ 153 h 154"/>
                <a:gd name="T18" fmla="*/ 0 w 21"/>
                <a:gd name="T19" fmla="*/ 41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154">
                  <a:moveTo>
                    <a:pt x="0" y="0"/>
                  </a:moveTo>
                  <a:lnTo>
                    <a:pt x="20" y="0"/>
                  </a:lnTo>
                  <a:lnTo>
                    <a:pt x="20" y="20"/>
                  </a:lnTo>
                  <a:lnTo>
                    <a:pt x="0" y="20"/>
                  </a:lnTo>
                  <a:lnTo>
                    <a:pt x="0" y="0"/>
                  </a:lnTo>
                  <a:close/>
                  <a:moveTo>
                    <a:pt x="0" y="41"/>
                  </a:moveTo>
                  <a:lnTo>
                    <a:pt x="20" y="41"/>
                  </a:lnTo>
                  <a:lnTo>
                    <a:pt x="20" y="153"/>
                  </a:lnTo>
                  <a:lnTo>
                    <a:pt x="0" y="153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7" name="Freeform 318"/>
            <p:cNvSpPr>
              <a:spLocks noChangeArrowheads="1"/>
            </p:cNvSpPr>
            <p:nvPr/>
          </p:nvSpPr>
          <p:spPr bwMode="auto">
            <a:xfrm>
              <a:off x="8464479" y="3385050"/>
              <a:ext cx="44464" cy="68549"/>
            </a:xfrm>
            <a:custGeom>
              <a:avLst/>
              <a:gdLst>
                <a:gd name="T0" fmla="*/ 50 w 105"/>
                <a:gd name="T1" fmla="*/ 120 h 163"/>
                <a:gd name="T2" fmla="*/ 50 w 105"/>
                <a:gd name="T3" fmla="*/ 120 h 163"/>
                <a:gd name="T4" fmla="*/ 0 w 105"/>
                <a:gd name="T5" fmla="*/ 59 h 163"/>
                <a:gd name="T6" fmla="*/ 50 w 105"/>
                <a:gd name="T7" fmla="*/ 0 h 163"/>
                <a:gd name="T8" fmla="*/ 85 w 105"/>
                <a:gd name="T9" fmla="*/ 18 h 163"/>
                <a:gd name="T10" fmla="*/ 85 w 105"/>
                <a:gd name="T11" fmla="*/ 4 h 163"/>
                <a:gd name="T12" fmla="*/ 104 w 105"/>
                <a:gd name="T13" fmla="*/ 4 h 163"/>
                <a:gd name="T14" fmla="*/ 104 w 105"/>
                <a:gd name="T15" fmla="*/ 114 h 163"/>
                <a:gd name="T16" fmla="*/ 52 w 105"/>
                <a:gd name="T17" fmla="*/ 162 h 163"/>
                <a:gd name="T18" fmla="*/ 4 w 105"/>
                <a:gd name="T19" fmla="*/ 130 h 163"/>
                <a:gd name="T20" fmla="*/ 4 w 105"/>
                <a:gd name="T21" fmla="*/ 129 h 163"/>
                <a:gd name="T22" fmla="*/ 23 w 105"/>
                <a:gd name="T23" fmla="*/ 129 h 163"/>
                <a:gd name="T24" fmla="*/ 23 w 105"/>
                <a:gd name="T25" fmla="*/ 129 h 163"/>
                <a:gd name="T26" fmla="*/ 52 w 105"/>
                <a:gd name="T27" fmla="*/ 147 h 163"/>
                <a:gd name="T28" fmla="*/ 85 w 105"/>
                <a:gd name="T29" fmla="*/ 118 h 163"/>
                <a:gd name="T30" fmla="*/ 85 w 105"/>
                <a:gd name="T31" fmla="*/ 102 h 163"/>
                <a:gd name="T32" fmla="*/ 50 w 105"/>
                <a:gd name="T33" fmla="*/ 120 h 163"/>
                <a:gd name="T34" fmla="*/ 20 w 105"/>
                <a:gd name="T35" fmla="*/ 60 h 163"/>
                <a:gd name="T36" fmla="*/ 20 w 105"/>
                <a:gd name="T37" fmla="*/ 60 h 163"/>
                <a:gd name="T38" fmla="*/ 53 w 105"/>
                <a:gd name="T39" fmla="*/ 102 h 163"/>
                <a:gd name="T40" fmla="*/ 86 w 105"/>
                <a:gd name="T41" fmla="*/ 60 h 163"/>
                <a:gd name="T42" fmla="*/ 52 w 105"/>
                <a:gd name="T43" fmla="*/ 18 h 163"/>
                <a:gd name="T44" fmla="*/ 20 w 105"/>
                <a:gd name="T45" fmla="*/ 6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5" h="163">
                  <a:moveTo>
                    <a:pt x="50" y="120"/>
                  </a:moveTo>
                  <a:lnTo>
                    <a:pt x="50" y="120"/>
                  </a:lnTo>
                  <a:cubicBezTo>
                    <a:pt x="20" y="120"/>
                    <a:pt x="0" y="96"/>
                    <a:pt x="0" y="59"/>
                  </a:cubicBezTo>
                  <a:cubicBezTo>
                    <a:pt x="0" y="24"/>
                    <a:pt x="20" y="0"/>
                    <a:pt x="50" y="0"/>
                  </a:cubicBezTo>
                  <a:cubicBezTo>
                    <a:pt x="68" y="0"/>
                    <a:pt x="77" y="7"/>
                    <a:pt x="85" y="18"/>
                  </a:cubicBezTo>
                  <a:cubicBezTo>
                    <a:pt x="85" y="4"/>
                    <a:pt x="85" y="4"/>
                    <a:pt x="85" y="4"/>
                  </a:cubicBezTo>
                  <a:cubicBezTo>
                    <a:pt x="104" y="4"/>
                    <a:pt x="104" y="4"/>
                    <a:pt x="104" y="4"/>
                  </a:cubicBezTo>
                  <a:cubicBezTo>
                    <a:pt x="104" y="114"/>
                    <a:pt x="104" y="114"/>
                    <a:pt x="104" y="114"/>
                  </a:cubicBezTo>
                  <a:cubicBezTo>
                    <a:pt x="104" y="148"/>
                    <a:pt x="88" y="162"/>
                    <a:pt x="52" y="162"/>
                  </a:cubicBezTo>
                  <a:cubicBezTo>
                    <a:pt x="22" y="162"/>
                    <a:pt x="4" y="150"/>
                    <a:pt x="4" y="130"/>
                  </a:cubicBezTo>
                  <a:cubicBezTo>
                    <a:pt x="4" y="129"/>
                    <a:pt x="4" y="129"/>
                    <a:pt x="4" y="129"/>
                  </a:cubicBezTo>
                  <a:cubicBezTo>
                    <a:pt x="23" y="129"/>
                    <a:pt x="23" y="129"/>
                    <a:pt x="23" y="129"/>
                  </a:cubicBezTo>
                  <a:lnTo>
                    <a:pt x="23" y="129"/>
                  </a:lnTo>
                  <a:cubicBezTo>
                    <a:pt x="23" y="141"/>
                    <a:pt x="32" y="147"/>
                    <a:pt x="52" y="147"/>
                  </a:cubicBezTo>
                  <a:cubicBezTo>
                    <a:pt x="76" y="147"/>
                    <a:pt x="85" y="137"/>
                    <a:pt x="85" y="118"/>
                  </a:cubicBezTo>
                  <a:cubicBezTo>
                    <a:pt x="85" y="102"/>
                    <a:pt x="85" y="102"/>
                    <a:pt x="85" y="102"/>
                  </a:cubicBezTo>
                  <a:cubicBezTo>
                    <a:pt x="77" y="114"/>
                    <a:pt x="65" y="120"/>
                    <a:pt x="50" y="120"/>
                  </a:cubicBezTo>
                  <a:close/>
                  <a:moveTo>
                    <a:pt x="20" y="60"/>
                  </a:moveTo>
                  <a:lnTo>
                    <a:pt x="20" y="60"/>
                  </a:lnTo>
                  <a:cubicBezTo>
                    <a:pt x="20" y="87"/>
                    <a:pt x="32" y="102"/>
                    <a:pt x="53" y="102"/>
                  </a:cubicBezTo>
                  <a:cubicBezTo>
                    <a:pt x="76" y="102"/>
                    <a:pt x="86" y="90"/>
                    <a:pt x="86" y="60"/>
                  </a:cubicBezTo>
                  <a:cubicBezTo>
                    <a:pt x="86" y="32"/>
                    <a:pt x="75" y="18"/>
                    <a:pt x="52" y="18"/>
                  </a:cubicBezTo>
                  <a:cubicBezTo>
                    <a:pt x="31" y="18"/>
                    <a:pt x="20" y="32"/>
                    <a:pt x="20" y="60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8" name="Freeform 319"/>
            <p:cNvSpPr>
              <a:spLocks noChangeArrowheads="1"/>
            </p:cNvSpPr>
            <p:nvPr/>
          </p:nvSpPr>
          <p:spPr bwMode="auto">
            <a:xfrm>
              <a:off x="8520059" y="3370229"/>
              <a:ext cx="40759" cy="64843"/>
            </a:xfrm>
            <a:custGeom>
              <a:avLst/>
              <a:gdLst>
                <a:gd name="T0" fmla="*/ 75 w 95"/>
                <a:gd name="T1" fmla="*/ 84 h 154"/>
                <a:gd name="T2" fmla="*/ 75 w 95"/>
                <a:gd name="T3" fmla="*/ 84 h 154"/>
                <a:gd name="T4" fmla="*/ 52 w 95"/>
                <a:gd name="T5" fmla="*/ 55 h 154"/>
                <a:gd name="T6" fmla="*/ 19 w 95"/>
                <a:gd name="T7" fmla="*/ 87 h 154"/>
                <a:gd name="T8" fmla="*/ 19 w 95"/>
                <a:gd name="T9" fmla="*/ 153 h 154"/>
                <a:gd name="T10" fmla="*/ 0 w 95"/>
                <a:gd name="T11" fmla="*/ 153 h 154"/>
                <a:gd name="T12" fmla="*/ 0 w 95"/>
                <a:gd name="T13" fmla="*/ 0 h 154"/>
                <a:gd name="T14" fmla="*/ 19 w 95"/>
                <a:gd name="T15" fmla="*/ 0 h 154"/>
                <a:gd name="T16" fmla="*/ 19 w 95"/>
                <a:gd name="T17" fmla="*/ 57 h 154"/>
                <a:gd name="T18" fmla="*/ 54 w 95"/>
                <a:gd name="T19" fmla="*/ 38 h 154"/>
                <a:gd name="T20" fmla="*/ 89 w 95"/>
                <a:gd name="T21" fmla="*/ 54 h 154"/>
                <a:gd name="T22" fmla="*/ 94 w 95"/>
                <a:gd name="T23" fmla="*/ 81 h 154"/>
                <a:gd name="T24" fmla="*/ 94 w 95"/>
                <a:gd name="T25" fmla="*/ 86 h 154"/>
                <a:gd name="T26" fmla="*/ 94 w 95"/>
                <a:gd name="T27" fmla="*/ 153 h 154"/>
                <a:gd name="T28" fmla="*/ 75 w 95"/>
                <a:gd name="T29" fmla="*/ 153 h 154"/>
                <a:gd name="T30" fmla="*/ 75 w 95"/>
                <a:gd name="T31" fmla="*/ 8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54">
                  <a:moveTo>
                    <a:pt x="75" y="84"/>
                  </a:moveTo>
                  <a:lnTo>
                    <a:pt x="75" y="84"/>
                  </a:lnTo>
                  <a:cubicBezTo>
                    <a:pt x="75" y="64"/>
                    <a:pt x="70" y="55"/>
                    <a:pt x="52" y="55"/>
                  </a:cubicBezTo>
                  <a:cubicBezTo>
                    <a:pt x="31" y="55"/>
                    <a:pt x="19" y="67"/>
                    <a:pt x="19" y="87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26" y="44"/>
                    <a:pt x="38" y="38"/>
                    <a:pt x="54" y="38"/>
                  </a:cubicBezTo>
                  <a:cubicBezTo>
                    <a:pt x="71" y="38"/>
                    <a:pt x="82" y="43"/>
                    <a:pt x="89" y="54"/>
                  </a:cubicBezTo>
                  <a:cubicBezTo>
                    <a:pt x="94" y="61"/>
                    <a:pt x="94" y="69"/>
                    <a:pt x="94" y="81"/>
                  </a:cubicBezTo>
                  <a:cubicBezTo>
                    <a:pt x="94" y="82"/>
                    <a:pt x="94" y="84"/>
                    <a:pt x="94" y="86"/>
                  </a:cubicBezTo>
                  <a:cubicBezTo>
                    <a:pt x="94" y="153"/>
                    <a:pt x="94" y="153"/>
                    <a:pt x="94" y="153"/>
                  </a:cubicBezTo>
                  <a:cubicBezTo>
                    <a:pt x="75" y="153"/>
                    <a:pt x="75" y="153"/>
                    <a:pt x="75" y="153"/>
                  </a:cubicBezTo>
                  <a:lnTo>
                    <a:pt x="75" y="8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9" name="Freeform 320"/>
            <p:cNvSpPr>
              <a:spLocks noChangeArrowheads="1"/>
            </p:cNvSpPr>
            <p:nvPr/>
          </p:nvSpPr>
          <p:spPr bwMode="auto">
            <a:xfrm>
              <a:off x="8564523" y="3373934"/>
              <a:ext cx="24084" cy="61138"/>
            </a:xfrm>
            <a:custGeom>
              <a:avLst/>
              <a:gdLst>
                <a:gd name="T0" fmla="*/ 46 w 57"/>
                <a:gd name="T1" fmla="*/ 127 h 146"/>
                <a:gd name="T2" fmla="*/ 46 w 57"/>
                <a:gd name="T3" fmla="*/ 127 h 146"/>
                <a:gd name="T4" fmla="*/ 56 w 57"/>
                <a:gd name="T5" fmla="*/ 127 h 146"/>
                <a:gd name="T6" fmla="*/ 56 w 57"/>
                <a:gd name="T7" fmla="*/ 143 h 146"/>
                <a:gd name="T8" fmla="*/ 41 w 57"/>
                <a:gd name="T9" fmla="*/ 145 h 146"/>
                <a:gd name="T10" fmla="*/ 17 w 57"/>
                <a:gd name="T11" fmla="*/ 121 h 146"/>
                <a:gd name="T12" fmla="*/ 17 w 57"/>
                <a:gd name="T13" fmla="*/ 46 h 146"/>
                <a:gd name="T14" fmla="*/ 0 w 57"/>
                <a:gd name="T15" fmla="*/ 46 h 146"/>
                <a:gd name="T16" fmla="*/ 0 w 57"/>
                <a:gd name="T17" fmla="*/ 31 h 146"/>
                <a:gd name="T18" fmla="*/ 17 w 57"/>
                <a:gd name="T19" fmla="*/ 31 h 146"/>
                <a:gd name="T20" fmla="*/ 17 w 57"/>
                <a:gd name="T21" fmla="*/ 0 h 146"/>
                <a:gd name="T22" fmla="*/ 36 w 57"/>
                <a:gd name="T23" fmla="*/ 0 h 146"/>
                <a:gd name="T24" fmla="*/ 36 w 57"/>
                <a:gd name="T25" fmla="*/ 31 h 146"/>
                <a:gd name="T26" fmla="*/ 56 w 57"/>
                <a:gd name="T27" fmla="*/ 31 h 146"/>
                <a:gd name="T28" fmla="*/ 56 w 57"/>
                <a:gd name="T29" fmla="*/ 46 h 146"/>
                <a:gd name="T30" fmla="*/ 36 w 57"/>
                <a:gd name="T31" fmla="*/ 46 h 146"/>
                <a:gd name="T32" fmla="*/ 36 w 57"/>
                <a:gd name="T33" fmla="*/ 114 h 146"/>
                <a:gd name="T34" fmla="*/ 46 w 57"/>
                <a:gd name="T35" fmla="*/ 12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146">
                  <a:moveTo>
                    <a:pt x="46" y="127"/>
                  </a:moveTo>
                  <a:lnTo>
                    <a:pt x="46" y="127"/>
                  </a:lnTo>
                  <a:cubicBezTo>
                    <a:pt x="48" y="127"/>
                    <a:pt x="51" y="127"/>
                    <a:pt x="56" y="127"/>
                  </a:cubicBezTo>
                  <a:cubicBezTo>
                    <a:pt x="56" y="143"/>
                    <a:pt x="56" y="143"/>
                    <a:pt x="56" y="143"/>
                  </a:cubicBezTo>
                  <a:cubicBezTo>
                    <a:pt x="50" y="144"/>
                    <a:pt x="45" y="145"/>
                    <a:pt x="41" y="145"/>
                  </a:cubicBezTo>
                  <a:cubicBezTo>
                    <a:pt x="23" y="145"/>
                    <a:pt x="17" y="138"/>
                    <a:pt x="17" y="121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6" y="124"/>
                    <a:pt x="38" y="127"/>
                    <a:pt x="46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90" name="Group 1789"/>
          <p:cNvGrpSpPr/>
          <p:nvPr/>
        </p:nvGrpSpPr>
        <p:grpSpPr>
          <a:xfrm>
            <a:off x="8305148" y="4248398"/>
            <a:ext cx="361272" cy="85224"/>
            <a:chOff x="8305148" y="4248398"/>
            <a:chExt cx="361272" cy="85224"/>
          </a:xfrm>
        </p:grpSpPr>
        <p:sp>
          <p:nvSpPr>
            <p:cNvPr id="1791" name="Freeform 321"/>
            <p:cNvSpPr>
              <a:spLocks noChangeArrowheads="1"/>
            </p:cNvSpPr>
            <p:nvPr/>
          </p:nvSpPr>
          <p:spPr bwMode="auto">
            <a:xfrm>
              <a:off x="8305148" y="4248398"/>
              <a:ext cx="40759" cy="64843"/>
            </a:xfrm>
            <a:custGeom>
              <a:avLst/>
              <a:gdLst>
                <a:gd name="T0" fmla="*/ 0 w 99"/>
                <a:gd name="T1" fmla="*/ 0 h 154"/>
                <a:gd name="T2" fmla="*/ 21 w 99"/>
                <a:gd name="T3" fmla="*/ 0 h 154"/>
                <a:gd name="T4" fmla="*/ 21 w 99"/>
                <a:gd name="T5" fmla="*/ 134 h 154"/>
                <a:gd name="T6" fmla="*/ 98 w 99"/>
                <a:gd name="T7" fmla="*/ 134 h 154"/>
                <a:gd name="T8" fmla="*/ 98 w 99"/>
                <a:gd name="T9" fmla="*/ 153 h 154"/>
                <a:gd name="T10" fmla="*/ 0 w 99"/>
                <a:gd name="T11" fmla="*/ 153 h 154"/>
                <a:gd name="T12" fmla="*/ 0 w 99"/>
                <a:gd name="T13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154">
                  <a:moveTo>
                    <a:pt x="0" y="0"/>
                  </a:moveTo>
                  <a:lnTo>
                    <a:pt x="21" y="0"/>
                  </a:lnTo>
                  <a:lnTo>
                    <a:pt x="21" y="134"/>
                  </a:lnTo>
                  <a:lnTo>
                    <a:pt x="98" y="134"/>
                  </a:lnTo>
                  <a:lnTo>
                    <a:pt x="98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" name="Freeform 322"/>
            <p:cNvSpPr>
              <a:spLocks noChangeArrowheads="1"/>
            </p:cNvSpPr>
            <p:nvPr/>
          </p:nvSpPr>
          <p:spPr bwMode="auto">
            <a:xfrm>
              <a:off x="8353318" y="4248398"/>
              <a:ext cx="7411" cy="64843"/>
            </a:xfrm>
            <a:custGeom>
              <a:avLst/>
              <a:gdLst>
                <a:gd name="T0" fmla="*/ 0 w 19"/>
                <a:gd name="T1" fmla="*/ 0 h 154"/>
                <a:gd name="T2" fmla="*/ 18 w 19"/>
                <a:gd name="T3" fmla="*/ 0 h 154"/>
                <a:gd name="T4" fmla="*/ 18 w 19"/>
                <a:gd name="T5" fmla="*/ 21 h 154"/>
                <a:gd name="T6" fmla="*/ 0 w 19"/>
                <a:gd name="T7" fmla="*/ 21 h 154"/>
                <a:gd name="T8" fmla="*/ 0 w 19"/>
                <a:gd name="T9" fmla="*/ 0 h 154"/>
                <a:gd name="T10" fmla="*/ 0 w 19"/>
                <a:gd name="T11" fmla="*/ 42 h 154"/>
                <a:gd name="T12" fmla="*/ 18 w 19"/>
                <a:gd name="T13" fmla="*/ 42 h 154"/>
                <a:gd name="T14" fmla="*/ 18 w 19"/>
                <a:gd name="T15" fmla="*/ 153 h 154"/>
                <a:gd name="T16" fmla="*/ 0 w 19"/>
                <a:gd name="T17" fmla="*/ 153 h 154"/>
                <a:gd name="T18" fmla="*/ 0 w 19"/>
                <a:gd name="T19" fmla="*/ 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54">
                  <a:moveTo>
                    <a:pt x="0" y="0"/>
                  </a:moveTo>
                  <a:lnTo>
                    <a:pt x="18" y="0"/>
                  </a:lnTo>
                  <a:lnTo>
                    <a:pt x="18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8" y="42"/>
                  </a:lnTo>
                  <a:lnTo>
                    <a:pt x="18" y="153"/>
                  </a:lnTo>
                  <a:lnTo>
                    <a:pt x="0" y="153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3" name="Freeform 323"/>
            <p:cNvSpPr>
              <a:spLocks noChangeArrowheads="1"/>
            </p:cNvSpPr>
            <p:nvPr/>
          </p:nvSpPr>
          <p:spPr bwMode="auto">
            <a:xfrm>
              <a:off x="8369991" y="4265072"/>
              <a:ext cx="44464" cy="68550"/>
            </a:xfrm>
            <a:custGeom>
              <a:avLst/>
              <a:gdLst>
                <a:gd name="T0" fmla="*/ 50 w 105"/>
                <a:gd name="T1" fmla="*/ 119 h 163"/>
                <a:gd name="T2" fmla="*/ 50 w 105"/>
                <a:gd name="T3" fmla="*/ 119 h 163"/>
                <a:gd name="T4" fmla="*/ 0 w 105"/>
                <a:gd name="T5" fmla="*/ 59 h 163"/>
                <a:gd name="T6" fmla="*/ 50 w 105"/>
                <a:gd name="T7" fmla="*/ 0 h 163"/>
                <a:gd name="T8" fmla="*/ 86 w 105"/>
                <a:gd name="T9" fmla="*/ 18 h 163"/>
                <a:gd name="T10" fmla="*/ 86 w 105"/>
                <a:gd name="T11" fmla="*/ 4 h 163"/>
                <a:gd name="T12" fmla="*/ 104 w 105"/>
                <a:gd name="T13" fmla="*/ 4 h 163"/>
                <a:gd name="T14" fmla="*/ 104 w 105"/>
                <a:gd name="T15" fmla="*/ 113 h 163"/>
                <a:gd name="T16" fmla="*/ 52 w 105"/>
                <a:gd name="T17" fmla="*/ 162 h 163"/>
                <a:gd name="T18" fmla="*/ 4 w 105"/>
                <a:gd name="T19" fmla="*/ 130 h 163"/>
                <a:gd name="T20" fmla="*/ 4 w 105"/>
                <a:gd name="T21" fmla="*/ 128 h 163"/>
                <a:gd name="T22" fmla="*/ 23 w 105"/>
                <a:gd name="T23" fmla="*/ 128 h 163"/>
                <a:gd name="T24" fmla="*/ 23 w 105"/>
                <a:gd name="T25" fmla="*/ 128 h 163"/>
                <a:gd name="T26" fmla="*/ 52 w 105"/>
                <a:gd name="T27" fmla="*/ 146 h 163"/>
                <a:gd name="T28" fmla="*/ 86 w 105"/>
                <a:gd name="T29" fmla="*/ 117 h 163"/>
                <a:gd name="T30" fmla="*/ 86 w 105"/>
                <a:gd name="T31" fmla="*/ 101 h 163"/>
                <a:gd name="T32" fmla="*/ 50 w 105"/>
                <a:gd name="T33" fmla="*/ 119 h 163"/>
                <a:gd name="T34" fmla="*/ 20 w 105"/>
                <a:gd name="T35" fmla="*/ 60 h 163"/>
                <a:gd name="T36" fmla="*/ 20 w 105"/>
                <a:gd name="T37" fmla="*/ 60 h 163"/>
                <a:gd name="T38" fmla="*/ 53 w 105"/>
                <a:gd name="T39" fmla="*/ 102 h 163"/>
                <a:gd name="T40" fmla="*/ 87 w 105"/>
                <a:gd name="T41" fmla="*/ 60 h 163"/>
                <a:gd name="T42" fmla="*/ 53 w 105"/>
                <a:gd name="T43" fmla="*/ 17 h 163"/>
                <a:gd name="T44" fmla="*/ 20 w 105"/>
                <a:gd name="T45" fmla="*/ 6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5" h="163">
                  <a:moveTo>
                    <a:pt x="50" y="119"/>
                  </a:moveTo>
                  <a:lnTo>
                    <a:pt x="50" y="119"/>
                  </a:lnTo>
                  <a:cubicBezTo>
                    <a:pt x="21" y="119"/>
                    <a:pt x="0" y="95"/>
                    <a:pt x="0" y="59"/>
                  </a:cubicBezTo>
                  <a:cubicBezTo>
                    <a:pt x="0" y="23"/>
                    <a:pt x="20" y="0"/>
                    <a:pt x="50" y="0"/>
                  </a:cubicBezTo>
                  <a:cubicBezTo>
                    <a:pt x="68" y="0"/>
                    <a:pt x="77" y="8"/>
                    <a:pt x="86" y="18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104" y="4"/>
                    <a:pt x="104" y="4"/>
                    <a:pt x="104" y="4"/>
                  </a:cubicBezTo>
                  <a:cubicBezTo>
                    <a:pt x="104" y="113"/>
                    <a:pt x="104" y="113"/>
                    <a:pt x="104" y="113"/>
                  </a:cubicBezTo>
                  <a:cubicBezTo>
                    <a:pt x="104" y="147"/>
                    <a:pt x="89" y="162"/>
                    <a:pt x="52" y="162"/>
                  </a:cubicBezTo>
                  <a:cubicBezTo>
                    <a:pt x="22" y="162"/>
                    <a:pt x="4" y="149"/>
                    <a:pt x="4" y="130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23" y="128"/>
                    <a:pt x="23" y="128"/>
                    <a:pt x="23" y="128"/>
                  </a:cubicBezTo>
                  <a:lnTo>
                    <a:pt x="23" y="128"/>
                  </a:lnTo>
                  <a:cubicBezTo>
                    <a:pt x="23" y="140"/>
                    <a:pt x="32" y="146"/>
                    <a:pt x="52" y="146"/>
                  </a:cubicBezTo>
                  <a:cubicBezTo>
                    <a:pt x="77" y="146"/>
                    <a:pt x="86" y="138"/>
                    <a:pt x="86" y="117"/>
                  </a:cubicBezTo>
                  <a:cubicBezTo>
                    <a:pt x="86" y="101"/>
                    <a:pt x="86" y="101"/>
                    <a:pt x="86" y="101"/>
                  </a:cubicBezTo>
                  <a:cubicBezTo>
                    <a:pt x="77" y="113"/>
                    <a:pt x="66" y="119"/>
                    <a:pt x="50" y="119"/>
                  </a:cubicBezTo>
                  <a:close/>
                  <a:moveTo>
                    <a:pt x="20" y="60"/>
                  </a:moveTo>
                  <a:lnTo>
                    <a:pt x="20" y="60"/>
                  </a:lnTo>
                  <a:cubicBezTo>
                    <a:pt x="20" y="87"/>
                    <a:pt x="32" y="102"/>
                    <a:pt x="53" y="102"/>
                  </a:cubicBezTo>
                  <a:cubicBezTo>
                    <a:pt x="76" y="102"/>
                    <a:pt x="87" y="89"/>
                    <a:pt x="87" y="60"/>
                  </a:cubicBezTo>
                  <a:cubicBezTo>
                    <a:pt x="87" y="32"/>
                    <a:pt x="75" y="17"/>
                    <a:pt x="53" y="17"/>
                  </a:cubicBezTo>
                  <a:cubicBezTo>
                    <a:pt x="31" y="17"/>
                    <a:pt x="20" y="32"/>
                    <a:pt x="20" y="60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4" name="Freeform 324"/>
            <p:cNvSpPr>
              <a:spLocks noChangeArrowheads="1"/>
            </p:cNvSpPr>
            <p:nvPr/>
          </p:nvSpPr>
          <p:spPr bwMode="auto">
            <a:xfrm>
              <a:off x="8425572" y="4248398"/>
              <a:ext cx="40759" cy="64843"/>
            </a:xfrm>
            <a:custGeom>
              <a:avLst/>
              <a:gdLst>
                <a:gd name="T0" fmla="*/ 75 w 95"/>
                <a:gd name="T1" fmla="*/ 84 h 154"/>
                <a:gd name="T2" fmla="*/ 75 w 95"/>
                <a:gd name="T3" fmla="*/ 84 h 154"/>
                <a:gd name="T4" fmla="*/ 52 w 95"/>
                <a:gd name="T5" fmla="*/ 55 h 154"/>
                <a:gd name="T6" fmla="*/ 19 w 95"/>
                <a:gd name="T7" fmla="*/ 87 h 154"/>
                <a:gd name="T8" fmla="*/ 19 w 95"/>
                <a:gd name="T9" fmla="*/ 153 h 154"/>
                <a:gd name="T10" fmla="*/ 0 w 95"/>
                <a:gd name="T11" fmla="*/ 153 h 154"/>
                <a:gd name="T12" fmla="*/ 0 w 95"/>
                <a:gd name="T13" fmla="*/ 0 h 154"/>
                <a:gd name="T14" fmla="*/ 19 w 95"/>
                <a:gd name="T15" fmla="*/ 0 h 154"/>
                <a:gd name="T16" fmla="*/ 19 w 95"/>
                <a:gd name="T17" fmla="*/ 57 h 154"/>
                <a:gd name="T18" fmla="*/ 54 w 95"/>
                <a:gd name="T19" fmla="*/ 38 h 154"/>
                <a:gd name="T20" fmla="*/ 89 w 95"/>
                <a:gd name="T21" fmla="*/ 54 h 154"/>
                <a:gd name="T22" fmla="*/ 94 w 95"/>
                <a:gd name="T23" fmla="*/ 81 h 154"/>
                <a:gd name="T24" fmla="*/ 94 w 95"/>
                <a:gd name="T25" fmla="*/ 86 h 154"/>
                <a:gd name="T26" fmla="*/ 94 w 95"/>
                <a:gd name="T27" fmla="*/ 153 h 154"/>
                <a:gd name="T28" fmla="*/ 75 w 95"/>
                <a:gd name="T29" fmla="*/ 153 h 154"/>
                <a:gd name="T30" fmla="*/ 75 w 95"/>
                <a:gd name="T31" fmla="*/ 8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54">
                  <a:moveTo>
                    <a:pt x="75" y="84"/>
                  </a:moveTo>
                  <a:lnTo>
                    <a:pt x="75" y="84"/>
                  </a:lnTo>
                  <a:cubicBezTo>
                    <a:pt x="75" y="64"/>
                    <a:pt x="71" y="55"/>
                    <a:pt x="52" y="55"/>
                  </a:cubicBezTo>
                  <a:cubicBezTo>
                    <a:pt x="33" y="55"/>
                    <a:pt x="19" y="68"/>
                    <a:pt x="19" y="87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26" y="46"/>
                    <a:pt x="39" y="38"/>
                    <a:pt x="54" y="38"/>
                  </a:cubicBezTo>
                  <a:cubicBezTo>
                    <a:pt x="71" y="38"/>
                    <a:pt x="83" y="44"/>
                    <a:pt x="89" y="54"/>
                  </a:cubicBezTo>
                  <a:cubicBezTo>
                    <a:pt x="94" y="61"/>
                    <a:pt x="94" y="70"/>
                    <a:pt x="94" y="81"/>
                  </a:cubicBezTo>
                  <a:cubicBezTo>
                    <a:pt x="94" y="83"/>
                    <a:pt x="94" y="84"/>
                    <a:pt x="94" y="86"/>
                  </a:cubicBezTo>
                  <a:cubicBezTo>
                    <a:pt x="94" y="153"/>
                    <a:pt x="94" y="153"/>
                    <a:pt x="94" y="153"/>
                  </a:cubicBezTo>
                  <a:cubicBezTo>
                    <a:pt x="75" y="153"/>
                    <a:pt x="75" y="153"/>
                    <a:pt x="75" y="153"/>
                  </a:cubicBezTo>
                  <a:lnTo>
                    <a:pt x="75" y="8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5" name="Freeform 325"/>
            <p:cNvSpPr>
              <a:spLocks noChangeArrowheads="1"/>
            </p:cNvSpPr>
            <p:nvPr/>
          </p:nvSpPr>
          <p:spPr bwMode="auto">
            <a:xfrm>
              <a:off x="8471889" y="4252104"/>
              <a:ext cx="24084" cy="61138"/>
            </a:xfrm>
            <a:custGeom>
              <a:avLst/>
              <a:gdLst>
                <a:gd name="T0" fmla="*/ 45 w 56"/>
                <a:gd name="T1" fmla="*/ 127 h 146"/>
                <a:gd name="T2" fmla="*/ 45 w 56"/>
                <a:gd name="T3" fmla="*/ 127 h 146"/>
                <a:gd name="T4" fmla="*/ 55 w 56"/>
                <a:gd name="T5" fmla="*/ 127 h 146"/>
                <a:gd name="T6" fmla="*/ 55 w 56"/>
                <a:gd name="T7" fmla="*/ 143 h 146"/>
                <a:gd name="T8" fmla="*/ 40 w 56"/>
                <a:gd name="T9" fmla="*/ 145 h 146"/>
                <a:gd name="T10" fmla="*/ 16 w 56"/>
                <a:gd name="T11" fmla="*/ 121 h 146"/>
                <a:gd name="T12" fmla="*/ 16 w 56"/>
                <a:gd name="T13" fmla="*/ 46 h 146"/>
                <a:gd name="T14" fmla="*/ 0 w 56"/>
                <a:gd name="T15" fmla="*/ 46 h 146"/>
                <a:gd name="T16" fmla="*/ 0 w 56"/>
                <a:gd name="T17" fmla="*/ 32 h 146"/>
                <a:gd name="T18" fmla="*/ 16 w 56"/>
                <a:gd name="T19" fmla="*/ 32 h 146"/>
                <a:gd name="T20" fmla="*/ 16 w 56"/>
                <a:gd name="T21" fmla="*/ 0 h 146"/>
                <a:gd name="T22" fmla="*/ 35 w 56"/>
                <a:gd name="T23" fmla="*/ 0 h 146"/>
                <a:gd name="T24" fmla="*/ 35 w 56"/>
                <a:gd name="T25" fmla="*/ 32 h 146"/>
                <a:gd name="T26" fmla="*/ 55 w 56"/>
                <a:gd name="T27" fmla="*/ 32 h 146"/>
                <a:gd name="T28" fmla="*/ 55 w 56"/>
                <a:gd name="T29" fmla="*/ 46 h 146"/>
                <a:gd name="T30" fmla="*/ 35 w 56"/>
                <a:gd name="T31" fmla="*/ 46 h 146"/>
                <a:gd name="T32" fmla="*/ 35 w 56"/>
                <a:gd name="T33" fmla="*/ 115 h 146"/>
                <a:gd name="T34" fmla="*/ 45 w 56"/>
                <a:gd name="T35" fmla="*/ 12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6">
                  <a:moveTo>
                    <a:pt x="45" y="127"/>
                  </a:moveTo>
                  <a:lnTo>
                    <a:pt x="45" y="127"/>
                  </a:lnTo>
                  <a:cubicBezTo>
                    <a:pt x="48" y="127"/>
                    <a:pt x="51" y="127"/>
                    <a:pt x="55" y="127"/>
                  </a:cubicBezTo>
                  <a:cubicBezTo>
                    <a:pt x="55" y="143"/>
                    <a:pt x="55" y="143"/>
                    <a:pt x="55" y="143"/>
                  </a:cubicBezTo>
                  <a:cubicBezTo>
                    <a:pt x="50" y="144"/>
                    <a:pt x="44" y="145"/>
                    <a:pt x="40" y="145"/>
                  </a:cubicBezTo>
                  <a:cubicBezTo>
                    <a:pt x="23" y="145"/>
                    <a:pt x="16" y="139"/>
                    <a:pt x="16" y="121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115"/>
                    <a:pt x="35" y="115"/>
                    <a:pt x="35" y="115"/>
                  </a:cubicBezTo>
                  <a:cubicBezTo>
                    <a:pt x="35" y="124"/>
                    <a:pt x="37" y="127"/>
                    <a:pt x="45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6" name="Freeform 326"/>
            <p:cNvSpPr>
              <a:spLocks noChangeArrowheads="1"/>
            </p:cNvSpPr>
            <p:nvPr/>
          </p:nvSpPr>
          <p:spPr bwMode="auto">
            <a:xfrm>
              <a:off x="8501532" y="4265072"/>
              <a:ext cx="38906" cy="48170"/>
            </a:xfrm>
            <a:custGeom>
              <a:avLst/>
              <a:gdLst>
                <a:gd name="T0" fmla="*/ 73 w 93"/>
                <a:gd name="T1" fmla="*/ 46 h 116"/>
                <a:gd name="T2" fmla="*/ 73 w 93"/>
                <a:gd name="T3" fmla="*/ 46 h 116"/>
                <a:gd name="T4" fmla="*/ 52 w 93"/>
                <a:gd name="T5" fmla="*/ 17 h 116"/>
                <a:gd name="T6" fmla="*/ 18 w 93"/>
                <a:gd name="T7" fmla="*/ 51 h 116"/>
                <a:gd name="T8" fmla="*/ 18 w 93"/>
                <a:gd name="T9" fmla="*/ 115 h 116"/>
                <a:gd name="T10" fmla="*/ 0 w 93"/>
                <a:gd name="T11" fmla="*/ 115 h 116"/>
                <a:gd name="T12" fmla="*/ 0 w 93"/>
                <a:gd name="T13" fmla="*/ 4 h 116"/>
                <a:gd name="T14" fmla="*/ 17 w 93"/>
                <a:gd name="T15" fmla="*/ 4 h 116"/>
                <a:gd name="T16" fmla="*/ 17 w 93"/>
                <a:gd name="T17" fmla="*/ 20 h 116"/>
                <a:gd name="T18" fmla="*/ 53 w 93"/>
                <a:gd name="T19" fmla="*/ 0 h 116"/>
                <a:gd name="T20" fmla="*/ 88 w 93"/>
                <a:gd name="T21" fmla="*/ 16 h 116"/>
                <a:gd name="T22" fmla="*/ 92 w 93"/>
                <a:gd name="T23" fmla="*/ 43 h 116"/>
                <a:gd name="T24" fmla="*/ 92 w 93"/>
                <a:gd name="T25" fmla="*/ 48 h 116"/>
                <a:gd name="T26" fmla="*/ 92 w 93"/>
                <a:gd name="T27" fmla="*/ 115 h 116"/>
                <a:gd name="T28" fmla="*/ 73 w 93"/>
                <a:gd name="T29" fmla="*/ 115 h 116"/>
                <a:gd name="T30" fmla="*/ 73 w 93"/>
                <a:gd name="T31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3" h="116">
                  <a:moveTo>
                    <a:pt x="73" y="46"/>
                  </a:moveTo>
                  <a:lnTo>
                    <a:pt x="73" y="46"/>
                  </a:lnTo>
                  <a:cubicBezTo>
                    <a:pt x="73" y="26"/>
                    <a:pt x="69" y="17"/>
                    <a:pt x="52" y="17"/>
                  </a:cubicBezTo>
                  <a:cubicBezTo>
                    <a:pt x="31" y="17"/>
                    <a:pt x="18" y="30"/>
                    <a:pt x="18" y="51"/>
                  </a:cubicBezTo>
                  <a:cubicBezTo>
                    <a:pt x="18" y="115"/>
                    <a:pt x="18" y="115"/>
                    <a:pt x="18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26" y="7"/>
                    <a:pt x="37" y="0"/>
                    <a:pt x="53" y="0"/>
                  </a:cubicBezTo>
                  <a:cubicBezTo>
                    <a:pt x="70" y="0"/>
                    <a:pt x="82" y="6"/>
                    <a:pt x="88" y="16"/>
                  </a:cubicBezTo>
                  <a:cubicBezTo>
                    <a:pt x="92" y="23"/>
                    <a:pt x="92" y="32"/>
                    <a:pt x="92" y="43"/>
                  </a:cubicBezTo>
                  <a:cubicBezTo>
                    <a:pt x="92" y="45"/>
                    <a:pt x="92" y="46"/>
                    <a:pt x="92" y="48"/>
                  </a:cubicBezTo>
                  <a:cubicBezTo>
                    <a:pt x="92" y="115"/>
                    <a:pt x="92" y="115"/>
                    <a:pt x="92" y="115"/>
                  </a:cubicBezTo>
                  <a:cubicBezTo>
                    <a:pt x="73" y="115"/>
                    <a:pt x="73" y="115"/>
                    <a:pt x="73" y="115"/>
                  </a:cubicBezTo>
                  <a:lnTo>
                    <a:pt x="73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7" name="Freeform 327"/>
            <p:cNvSpPr>
              <a:spLocks noChangeArrowheads="1"/>
            </p:cNvSpPr>
            <p:nvPr/>
          </p:nvSpPr>
          <p:spPr bwMode="auto">
            <a:xfrm>
              <a:off x="8553407" y="4248398"/>
              <a:ext cx="9263" cy="64843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21 h 154"/>
                <a:gd name="T6" fmla="*/ 0 w 20"/>
                <a:gd name="T7" fmla="*/ 21 h 154"/>
                <a:gd name="T8" fmla="*/ 0 w 20"/>
                <a:gd name="T9" fmla="*/ 0 h 154"/>
                <a:gd name="T10" fmla="*/ 0 w 20"/>
                <a:gd name="T11" fmla="*/ 42 h 154"/>
                <a:gd name="T12" fmla="*/ 19 w 20"/>
                <a:gd name="T13" fmla="*/ 42 h 154"/>
                <a:gd name="T14" fmla="*/ 19 w 20"/>
                <a:gd name="T15" fmla="*/ 153 h 154"/>
                <a:gd name="T16" fmla="*/ 0 w 20"/>
                <a:gd name="T17" fmla="*/ 153 h 154"/>
                <a:gd name="T18" fmla="*/ 0 w 20"/>
                <a:gd name="T19" fmla="*/ 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8" name="Freeform 328"/>
            <p:cNvSpPr>
              <a:spLocks noChangeArrowheads="1"/>
            </p:cNvSpPr>
            <p:nvPr/>
          </p:nvSpPr>
          <p:spPr bwMode="auto">
            <a:xfrm>
              <a:off x="8573786" y="4265072"/>
              <a:ext cx="40759" cy="48170"/>
            </a:xfrm>
            <a:custGeom>
              <a:avLst/>
              <a:gdLst>
                <a:gd name="T0" fmla="*/ 74 w 95"/>
                <a:gd name="T1" fmla="*/ 46 h 116"/>
                <a:gd name="T2" fmla="*/ 74 w 95"/>
                <a:gd name="T3" fmla="*/ 46 h 116"/>
                <a:gd name="T4" fmla="*/ 52 w 95"/>
                <a:gd name="T5" fmla="*/ 17 h 116"/>
                <a:gd name="T6" fmla="*/ 19 w 95"/>
                <a:gd name="T7" fmla="*/ 51 h 116"/>
                <a:gd name="T8" fmla="*/ 19 w 95"/>
                <a:gd name="T9" fmla="*/ 115 h 116"/>
                <a:gd name="T10" fmla="*/ 0 w 95"/>
                <a:gd name="T11" fmla="*/ 115 h 116"/>
                <a:gd name="T12" fmla="*/ 0 w 95"/>
                <a:gd name="T13" fmla="*/ 4 h 116"/>
                <a:gd name="T14" fmla="*/ 18 w 95"/>
                <a:gd name="T15" fmla="*/ 4 h 116"/>
                <a:gd name="T16" fmla="*/ 18 w 95"/>
                <a:gd name="T17" fmla="*/ 20 h 116"/>
                <a:gd name="T18" fmla="*/ 54 w 95"/>
                <a:gd name="T19" fmla="*/ 0 h 116"/>
                <a:gd name="T20" fmla="*/ 89 w 95"/>
                <a:gd name="T21" fmla="*/ 16 h 116"/>
                <a:gd name="T22" fmla="*/ 94 w 95"/>
                <a:gd name="T23" fmla="*/ 43 h 116"/>
                <a:gd name="T24" fmla="*/ 94 w 95"/>
                <a:gd name="T25" fmla="*/ 48 h 116"/>
                <a:gd name="T26" fmla="*/ 94 w 95"/>
                <a:gd name="T27" fmla="*/ 115 h 116"/>
                <a:gd name="T28" fmla="*/ 74 w 95"/>
                <a:gd name="T29" fmla="*/ 115 h 116"/>
                <a:gd name="T30" fmla="*/ 74 w 95"/>
                <a:gd name="T31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6">
                  <a:moveTo>
                    <a:pt x="74" y="46"/>
                  </a:moveTo>
                  <a:lnTo>
                    <a:pt x="74" y="46"/>
                  </a:lnTo>
                  <a:cubicBezTo>
                    <a:pt x="74" y="26"/>
                    <a:pt x="70" y="17"/>
                    <a:pt x="52" y="17"/>
                  </a:cubicBezTo>
                  <a:cubicBezTo>
                    <a:pt x="31" y="17"/>
                    <a:pt x="19" y="30"/>
                    <a:pt x="19" y="51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7" y="7"/>
                    <a:pt x="39" y="0"/>
                    <a:pt x="54" y="0"/>
                  </a:cubicBezTo>
                  <a:cubicBezTo>
                    <a:pt x="71" y="0"/>
                    <a:pt x="82" y="6"/>
                    <a:pt x="89" y="16"/>
                  </a:cubicBezTo>
                  <a:cubicBezTo>
                    <a:pt x="94" y="23"/>
                    <a:pt x="94" y="32"/>
                    <a:pt x="94" y="43"/>
                  </a:cubicBezTo>
                  <a:cubicBezTo>
                    <a:pt x="94" y="45"/>
                    <a:pt x="94" y="46"/>
                    <a:pt x="94" y="48"/>
                  </a:cubicBezTo>
                  <a:cubicBezTo>
                    <a:pt x="94" y="115"/>
                    <a:pt x="94" y="115"/>
                    <a:pt x="94" y="115"/>
                  </a:cubicBezTo>
                  <a:cubicBezTo>
                    <a:pt x="74" y="115"/>
                    <a:pt x="74" y="115"/>
                    <a:pt x="74" y="115"/>
                  </a:cubicBezTo>
                  <a:lnTo>
                    <a:pt x="74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9" name="Freeform 329"/>
            <p:cNvSpPr>
              <a:spLocks noChangeArrowheads="1"/>
            </p:cNvSpPr>
            <p:nvPr/>
          </p:nvSpPr>
          <p:spPr bwMode="auto">
            <a:xfrm>
              <a:off x="8621956" y="4265072"/>
              <a:ext cx="44464" cy="68550"/>
            </a:xfrm>
            <a:custGeom>
              <a:avLst/>
              <a:gdLst>
                <a:gd name="T0" fmla="*/ 50 w 104"/>
                <a:gd name="T1" fmla="*/ 119 h 163"/>
                <a:gd name="T2" fmla="*/ 50 w 104"/>
                <a:gd name="T3" fmla="*/ 119 h 163"/>
                <a:gd name="T4" fmla="*/ 0 w 104"/>
                <a:gd name="T5" fmla="*/ 59 h 163"/>
                <a:gd name="T6" fmla="*/ 50 w 104"/>
                <a:gd name="T7" fmla="*/ 0 h 163"/>
                <a:gd name="T8" fmla="*/ 85 w 104"/>
                <a:gd name="T9" fmla="*/ 18 h 163"/>
                <a:gd name="T10" fmla="*/ 85 w 104"/>
                <a:gd name="T11" fmla="*/ 4 h 163"/>
                <a:gd name="T12" fmla="*/ 103 w 104"/>
                <a:gd name="T13" fmla="*/ 4 h 163"/>
                <a:gd name="T14" fmla="*/ 103 w 104"/>
                <a:gd name="T15" fmla="*/ 113 h 163"/>
                <a:gd name="T16" fmla="*/ 51 w 104"/>
                <a:gd name="T17" fmla="*/ 162 h 163"/>
                <a:gd name="T18" fmla="*/ 4 w 104"/>
                <a:gd name="T19" fmla="*/ 130 h 163"/>
                <a:gd name="T20" fmla="*/ 4 w 104"/>
                <a:gd name="T21" fmla="*/ 128 h 163"/>
                <a:gd name="T22" fmla="*/ 23 w 104"/>
                <a:gd name="T23" fmla="*/ 128 h 163"/>
                <a:gd name="T24" fmla="*/ 23 w 104"/>
                <a:gd name="T25" fmla="*/ 128 h 163"/>
                <a:gd name="T26" fmla="*/ 52 w 104"/>
                <a:gd name="T27" fmla="*/ 146 h 163"/>
                <a:gd name="T28" fmla="*/ 85 w 104"/>
                <a:gd name="T29" fmla="*/ 117 h 163"/>
                <a:gd name="T30" fmla="*/ 85 w 104"/>
                <a:gd name="T31" fmla="*/ 101 h 163"/>
                <a:gd name="T32" fmla="*/ 50 w 104"/>
                <a:gd name="T33" fmla="*/ 119 h 163"/>
                <a:gd name="T34" fmla="*/ 20 w 104"/>
                <a:gd name="T35" fmla="*/ 60 h 163"/>
                <a:gd name="T36" fmla="*/ 20 w 104"/>
                <a:gd name="T37" fmla="*/ 60 h 163"/>
                <a:gd name="T38" fmla="*/ 52 w 104"/>
                <a:gd name="T39" fmla="*/ 102 h 163"/>
                <a:gd name="T40" fmla="*/ 86 w 104"/>
                <a:gd name="T41" fmla="*/ 60 h 163"/>
                <a:gd name="T42" fmla="*/ 52 w 104"/>
                <a:gd name="T43" fmla="*/ 17 h 163"/>
                <a:gd name="T44" fmla="*/ 20 w 104"/>
                <a:gd name="T45" fmla="*/ 6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4" h="163">
                  <a:moveTo>
                    <a:pt x="50" y="119"/>
                  </a:moveTo>
                  <a:lnTo>
                    <a:pt x="50" y="119"/>
                  </a:lnTo>
                  <a:cubicBezTo>
                    <a:pt x="20" y="119"/>
                    <a:pt x="0" y="95"/>
                    <a:pt x="0" y="59"/>
                  </a:cubicBezTo>
                  <a:cubicBezTo>
                    <a:pt x="0" y="23"/>
                    <a:pt x="20" y="0"/>
                    <a:pt x="50" y="0"/>
                  </a:cubicBezTo>
                  <a:cubicBezTo>
                    <a:pt x="66" y="0"/>
                    <a:pt x="77" y="8"/>
                    <a:pt x="85" y="18"/>
                  </a:cubicBezTo>
                  <a:cubicBezTo>
                    <a:pt x="85" y="4"/>
                    <a:pt x="85" y="4"/>
                    <a:pt x="85" y="4"/>
                  </a:cubicBezTo>
                  <a:cubicBezTo>
                    <a:pt x="103" y="4"/>
                    <a:pt x="103" y="4"/>
                    <a:pt x="103" y="4"/>
                  </a:cubicBezTo>
                  <a:cubicBezTo>
                    <a:pt x="103" y="113"/>
                    <a:pt x="103" y="113"/>
                    <a:pt x="103" y="113"/>
                  </a:cubicBezTo>
                  <a:cubicBezTo>
                    <a:pt x="103" y="147"/>
                    <a:pt x="88" y="162"/>
                    <a:pt x="51" y="162"/>
                  </a:cubicBezTo>
                  <a:cubicBezTo>
                    <a:pt x="21" y="162"/>
                    <a:pt x="4" y="149"/>
                    <a:pt x="4" y="130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23" y="128"/>
                    <a:pt x="23" y="128"/>
                    <a:pt x="23" y="128"/>
                  </a:cubicBezTo>
                  <a:lnTo>
                    <a:pt x="23" y="128"/>
                  </a:lnTo>
                  <a:cubicBezTo>
                    <a:pt x="23" y="140"/>
                    <a:pt x="32" y="146"/>
                    <a:pt x="52" y="146"/>
                  </a:cubicBezTo>
                  <a:cubicBezTo>
                    <a:pt x="76" y="146"/>
                    <a:pt x="85" y="138"/>
                    <a:pt x="85" y="117"/>
                  </a:cubicBezTo>
                  <a:cubicBezTo>
                    <a:pt x="85" y="101"/>
                    <a:pt x="85" y="101"/>
                    <a:pt x="85" y="101"/>
                  </a:cubicBezTo>
                  <a:cubicBezTo>
                    <a:pt x="77" y="113"/>
                    <a:pt x="64" y="119"/>
                    <a:pt x="50" y="119"/>
                  </a:cubicBezTo>
                  <a:close/>
                  <a:moveTo>
                    <a:pt x="20" y="60"/>
                  </a:moveTo>
                  <a:lnTo>
                    <a:pt x="20" y="60"/>
                  </a:lnTo>
                  <a:cubicBezTo>
                    <a:pt x="20" y="87"/>
                    <a:pt x="32" y="102"/>
                    <a:pt x="52" y="102"/>
                  </a:cubicBezTo>
                  <a:cubicBezTo>
                    <a:pt x="75" y="102"/>
                    <a:pt x="86" y="89"/>
                    <a:pt x="86" y="60"/>
                  </a:cubicBezTo>
                  <a:cubicBezTo>
                    <a:pt x="86" y="32"/>
                    <a:pt x="75" y="17"/>
                    <a:pt x="52" y="17"/>
                  </a:cubicBezTo>
                  <a:cubicBezTo>
                    <a:pt x="31" y="17"/>
                    <a:pt x="20" y="32"/>
                    <a:pt x="20" y="60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8" name="Group 347"/>
          <p:cNvGrpSpPr/>
          <p:nvPr/>
        </p:nvGrpSpPr>
        <p:grpSpPr>
          <a:xfrm>
            <a:off x="4834095" y="3777380"/>
            <a:ext cx="340816" cy="261170"/>
            <a:chOff x="4834095" y="3777380"/>
            <a:chExt cx="340816" cy="261170"/>
          </a:xfrm>
          <a:solidFill>
            <a:srgbClr val="02D35F"/>
          </a:solidFill>
        </p:grpSpPr>
        <p:sp>
          <p:nvSpPr>
            <p:cNvPr id="1210" name="Freeform 90"/>
            <p:cNvSpPr>
              <a:spLocks noChangeArrowheads="1"/>
            </p:cNvSpPr>
            <p:nvPr/>
          </p:nvSpPr>
          <p:spPr bwMode="auto">
            <a:xfrm>
              <a:off x="4834095" y="3777380"/>
              <a:ext cx="340816" cy="198193"/>
            </a:xfrm>
            <a:custGeom>
              <a:avLst/>
              <a:gdLst>
                <a:gd name="T0" fmla="*/ 629 w 811"/>
                <a:gd name="T1" fmla="*/ 111 h 471"/>
                <a:gd name="T2" fmla="*/ 629 w 811"/>
                <a:gd name="T3" fmla="*/ 111 h 471"/>
                <a:gd name="T4" fmla="*/ 581 w 811"/>
                <a:gd name="T5" fmla="*/ 119 h 471"/>
                <a:gd name="T6" fmla="*/ 409 w 811"/>
                <a:gd name="T7" fmla="*/ 0 h 471"/>
                <a:gd name="T8" fmla="*/ 228 w 811"/>
                <a:gd name="T9" fmla="*/ 151 h 471"/>
                <a:gd name="T10" fmla="*/ 167 w 811"/>
                <a:gd name="T11" fmla="*/ 138 h 471"/>
                <a:gd name="T12" fmla="*/ 0 w 811"/>
                <a:gd name="T13" fmla="*/ 306 h 471"/>
                <a:gd name="T14" fmla="*/ 143 w 811"/>
                <a:gd name="T15" fmla="*/ 470 h 471"/>
                <a:gd name="T16" fmla="*/ 154 w 811"/>
                <a:gd name="T17" fmla="*/ 470 h 471"/>
                <a:gd name="T18" fmla="*/ 169 w 811"/>
                <a:gd name="T19" fmla="*/ 470 h 471"/>
                <a:gd name="T20" fmla="*/ 168 w 811"/>
                <a:gd name="T21" fmla="*/ 446 h 471"/>
                <a:gd name="T22" fmla="*/ 145 w 811"/>
                <a:gd name="T23" fmla="*/ 446 h 471"/>
                <a:gd name="T24" fmla="*/ 24 w 811"/>
                <a:gd name="T25" fmla="*/ 306 h 471"/>
                <a:gd name="T26" fmla="*/ 167 w 811"/>
                <a:gd name="T27" fmla="*/ 162 h 471"/>
                <a:gd name="T28" fmla="*/ 232 w 811"/>
                <a:gd name="T29" fmla="*/ 178 h 471"/>
                <a:gd name="T30" fmla="*/ 243 w 811"/>
                <a:gd name="T31" fmla="*/ 178 h 471"/>
                <a:gd name="T32" fmla="*/ 250 w 811"/>
                <a:gd name="T33" fmla="*/ 169 h 471"/>
                <a:gd name="T34" fmla="*/ 409 w 811"/>
                <a:gd name="T35" fmla="*/ 23 h 471"/>
                <a:gd name="T36" fmla="*/ 563 w 811"/>
                <a:gd name="T37" fmla="*/ 136 h 471"/>
                <a:gd name="T38" fmla="*/ 568 w 811"/>
                <a:gd name="T39" fmla="*/ 144 h 471"/>
                <a:gd name="T40" fmla="*/ 578 w 811"/>
                <a:gd name="T41" fmla="*/ 144 h 471"/>
                <a:gd name="T42" fmla="*/ 629 w 811"/>
                <a:gd name="T43" fmla="*/ 134 h 471"/>
                <a:gd name="T44" fmla="*/ 786 w 811"/>
                <a:gd name="T45" fmla="*/ 291 h 471"/>
                <a:gd name="T46" fmla="*/ 660 w 811"/>
                <a:gd name="T47" fmla="*/ 445 h 471"/>
                <a:gd name="T48" fmla="*/ 649 w 811"/>
                <a:gd name="T49" fmla="*/ 446 h 471"/>
                <a:gd name="T50" fmla="*/ 639 w 811"/>
                <a:gd name="T51" fmla="*/ 460 h 471"/>
                <a:gd name="T52" fmla="*/ 651 w 811"/>
                <a:gd name="T53" fmla="*/ 470 h 471"/>
                <a:gd name="T54" fmla="*/ 665 w 811"/>
                <a:gd name="T55" fmla="*/ 468 h 471"/>
                <a:gd name="T56" fmla="*/ 810 w 811"/>
                <a:gd name="T57" fmla="*/ 291 h 471"/>
                <a:gd name="T58" fmla="*/ 629 w 811"/>
                <a:gd name="T59" fmla="*/ 111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11" h="471">
                  <a:moveTo>
                    <a:pt x="629" y="111"/>
                  </a:moveTo>
                  <a:lnTo>
                    <a:pt x="629" y="111"/>
                  </a:lnTo>
                  <a:cubicBezTo>
                    <a:pt x="613" y="111"/>
                    <a:pt x="597" y="113"/>
                    <a:pt x="581" y="119"/>
                  </a:cubicBezTo>
                  <a:cubicBezTo>
                    <a:pt x="554" y="47"/>
                    <a:pt x="486" y="0"/>
                    <a:pt x="409" y="0"/>
                  </a:cubicBezTo>
                  <a:cubicBezTo>
                    <a:pt x="319" y="0"/>
                    <a:pt x="244" y="63"/>
                    <a:pt x="228" y="151"/>
                  </a:cubicBezTo>
                  <a:cubicBezTo>
                    <a:pt x="208" y="142"/>
                    <a:pt x="188" y="138"/>
                    <a:pt x="167" y="138"/>
                  </a:cubicBezTo>
                  <a:cubicBezTo>
                    <a:pt x="75" y="138"/>
                    <a:pt x="0" y="213"/>
                    <a:pt x="0" y="306"/>
                  </a:cubicBezTo>
                  <a:cubicBezTo>
                    <a:pt x="0" y="392"/>
                    <a:pt x="63" y="464"/>
                    <a:pt x="143" y="470"/>
                  </a:cubicBezTo>
                  <a:cubicBezTo>
                    <a:pt x="146" y="470"/>
                    <a:pt x="151" y="470"/>
                    <a:pt x="154" y="470"/>
                  </a:cubicBezTo>
                  <a:cubicBezTo>
                    <a:pt x="161" y="470"/>
                    <a:pt x="169" y="470"/>
                    <a:pt x="169" y="470"/>
                  </a:cubicBezTo>
                  <a:cubicBezTo>
                    <a:pt x="168" y="446"/>
                    <a:pt x="168" y="446"/>
                    <a:pt x="168" y="446"/>
                  </a:cubicBezTo>
                  <a:cubicBezTo>
                    <a:pt x="168" y="446"/>
                    <a:pt x="152" y="448"/>
                    <a:pt x="145" y="446"/>
                  </a:cubicBezTo>
                  <a:cubicBezTo>
                    <a:pt x="77" y="441"/>
                    <a:pt x="24" y="380"/>
                    <a:pt x="24" y="306"/>
                  </a:cubicBezTo>
                  <a:cubicBezTo>
                    <a:pt x="24" y="227"/>
                    <a:pt x="88" y="162"/>
                    <a:pt x="167" y="162"/>
                  </a:cubicBezTo>
                  <a:cubicBezTo>
                    <a:pt x="189" y="162"/>
                    <a:pt x="211" y="167"/>
                    <a:pt x="232" y="178"/>
                  </a:cubicBezTo>
                  <a:cubicBezTo>
                    <a:pt x="236" y="180"/>
                    <a:pt x="239" y="180"/>
                    <a:pt x="243" y="178"/>
                  </a:cubicBezTo>
                  <a:cubicBezTo>
                    <a:pt x="246" y="176"/>
                    <a:pt x="249" y="173"/>
                    <a:pt x="250" y="169"/>
                  </a:cubicBezTo>
                  <a:cubicBezTo>
                    <a:pt x="257" y="86"/>
                    <a:pt x="327" y="23"/>
                    <a:pt x="409" y="23"/>
                  </a:cubicBezTo>
                  <a:cubicBezTo>
                    <a:pt x="480" y="23"/>
                    <a:pt x="541" y="69"/>
                    <a:pt x="563" y="136"/>
                  </a:cubicBezTo>
                  <a:cubicBezTo>
                    <a:pt x="564" y="139"/>
                    <a:pt x="566" y="141"/>
                    <a:pt x="568" y="144"/>
                  </a:cubicBezTo>
                  <a:cubicBezTo>
                    <a:pt x="571" y="145"/>
                    <a:pt x="574" y="145"/>
                    <a:pt x="578" y="144"/>
                  </a:cubicBezTo>
                  <a:cubicBezTo>
                    <a:pt x="595" y="137"/>
                    <a:pt x="612" y="134"/>
                    <a:pt x="629" y="134"/>
                  </a:cubicBezTo>
                  <a:cubicBezTo>
                    <a:pt x="715" y="134"/>
                    <a:pt x="786" y="205"/>
                    <a:pt x="786" y="291"/>
                  </a:cubicBezTo>
                  <a:cubicBezTo>
                    <a:pt x="786" y="365"/>
                    <a:pt x="733" y="430"/>
                    <a:pt x="660" y="445"/>
                  </a:cubicBezTo>
                  <a:cubicBezTo>
                    <a:pt x="657" y="445"/>
                    <a:pt x="652" y="446"/>
                    <a:pt x="649" y="446"/>
                  </a:cubicBezTo>
                  <a:cubicBezTo>
                    <a:pt x="642" y="448"/>
                    <a:pt x="638" y="454"/>
                    <a:pt x="639" y="460"/>
                  </a:cubicBezTo>
                  <a:cubicBezTo>
                    <a:pt x="640" y="466"/>
                    <a:pt x="645" y="470"/>
                    <a:pt x="651" y="470"/>
                  </a:cubicBezTo>
                  <a:cubicBezTo>
                    <a:pt x="657" y="469"/>
                    <a:pt x="661" y="468"/>
                    <a:pt x="665" y="468"/>
                  </a:cubicBezTo>
                  <a:cubicBezTo>
                    <a:pt x="748" y="451"/>
                    <a:pt x="810" y="377"/>
                    <a:pt x="810" y="291"/>
                  </a:cubicBezTo>
                  <a:cubicBezTo>
                    <a:pt x="810" y="192"/>
                    <a:pt x="728" y="111"/>
                    <a:pt x="629" y="11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1" name="Freeform 91"/>
            <p:cNvSpPr>
              <a:spLocks noChangeArrowheads="1"/>
            </p:cNvSpPr>
            <p:nvPr/>
          </p:nvSpPr>
          <p:spPr bwMode="auto">
            <a:xfrm>
              <a:off x="4928561" y="3871846"/>
              <a:ext cx="157442" cy="166704"/>
            </a:xfrm>
            <a:custGeom>
              <a:avLst/>
              <a:gdLst>
                <a:gd name="T0" fmla="*/ 362 w 374"/>
                <a:gd name="T1" fmla="*/ 0 h 397"/>
                <a:gd name="T2" fmla="*/ 362 w 374"/>
                <a:gd name="T3" fmla="*/ 0 h 397"/>
                <a:gd name="T4" fmla="*/ 11 w 374"/>
                <a:gd name="T5" fmla="*/ 0 h 397"/>
                <a:gd name="T6" fmla="*/ 0 w 374"/>
                <a:gd name="T7" fmla="*/ 11 h 397"/>
                <a:gd name="T8" fmla="*/ 0 w 374"/>
                <a:gd name="T9" fmla="*/ 385 h 397"/>
                <a:gd name="T10" fmla="*/ 11 w 374"/>
                <a:gd name="T11" fmla="*/ 396 h 397"/>
                <a:gd name="T12" fmla="*/ 362 w 374"/>
                <a:gd name="T13" fmla="*/ 396 h 397"/>
                <a:gd name="T14" fmla="*/ 373 w 374"/>
                <a:gd name="T15" fmla="*/ 385 h 397"/>
                <a:gd name="T16" fmla="*/ 373 w 374"/>
                <a:gd name="T17" fmla="*/ 11 h 397"/>
                <a:gd name="T18" fmla="*/ 362 w 374"/>
                <a:gd name="T19" fmla="*/ 0 h 397"/>
                <a:gd name="T20" fmla="*/ 349 w 374"/>
                <a:gd name="T21" fmla="*/ 373 h 397"/>
                <a:gd name="T22" fmla="*/ 349 w 374"/>
                <a:gd name="T23" fmla="*/ 373 h 397"/>
                <a:gd name="T24" fmla="*/ 23 w 374"/>
                <a:gd name="T25" fmla="*/ 373 h 397"/>
                <a:gd name="T26" fmla="*/ 23 w 374"/>
                <a:gd name="T27" fmla="*/ 23 h 397"/>
                <a:gd name="T28" fmla="*/ 349 w 374"/>
                <a:gd name="T29" fmla="*/ 23 h 397"/>
                <a:gd name="T30" fmla="*/ 349 w 374"/>
                <a:gd name="T31" fmla="*/ 373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4" h="397">
                  <a:moveTo>
                    <a:pt x="362" y="0"/>
                  </a:moveTo>
                  <a:lnTo>
                    <a:pt x="362" y="0"/>
                  </a:ln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385"/>
                    <a:pt x="0" y="385"/>
                    <a:pt x="0" y="385"/>
                  </a:cubicBezTo>
                  <a:cubicBezTo>
                    <a:pt x="0" y="391"/>
                    <a:pt x="5" y="396"/>
                    <a:pt x="11" y="396"/>
                  </a:cubicBezTo>
                  <a:cubicBezTo>
                    <a:pt x="362" y="396"/>
                    <a:pt x="362" y="396"/>
                    <a:pt x="362" y="396"/>
                  </a:cubicBezTo>
                  <a:cubicBezTo>
                    <a:pt x="368" y="396"/>
                    <a:pt x="373" y="391"/>
                    <a:pt x="373" y="385"/>
                  </a:cubicBezTo>
                  <a:cubicBezTo>
                    <a:pt x="373" y="11"/>
                    <a:pt x="373" y="11"/>
                    <a:pt x="373" y="11"/>
                  </a:cubicBezTo>
                  <a:cubicBezTo>
                    <a:pt x="373" y="5"/>
                    <a:pt x="368" y="0"/>
                    <a:pt x="362" y="0"/>
                  </a:cubicBezTo>
                  <a:close/>
                  <a:moveTo>
                    <a:pt x="349" y="373"/>
                  </a:moveTo>
                  <a:lnTo>
                    <a:pt x="349" y="373"/>
                  </a:lnTo>
                  <a:cubicBezTo>
                    <a:pt x="23" y="373"/>
                    <a:pt x="23" y="373"/>
                    <a:pt x="23" y="37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349" y="23"/>
                    <a:pt x="349" y="23"/>
                    <a:pt x="349" y="23"/>
                  </a:cubicBezTo>
                  <a:lnTo>
                    <a:pt x="349" y="37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47" name="Group 346"/>
            <p:cNvGrpSpPr/>
            <p:nvPr/>
          </p:nvGrpSpPr>
          <p:grpSpPr>
            <a:xfrm>
              <a:off x="4947083" y="3892220"/>
              <a:ext cx="118545" cy="50012"/>
              <a:chOff x="4947083" y="3892220"/>
              <a:chExt cx="118545" cy="50012"/>
            </a:xfrm>
            <a:grpFill/>
          </p:grpSpPr>
          <p:sp>
            <p:nvSpPr>
              <p:cNvPr id="1212" name="Freeform 92"/>
              <p:cNvSpPr>
                <a:spLocks noChangeArrowheads="1"/>
              </p:cNvSpPr>
              <p:nvPr/>
            </p:nvSpPr>
            <p:spPr bwMode="auto">
              <a:xfrm>
                <a:off x="4947083" y="3892220"/>
                <a:ext cx="9261" cy="9262"/>
              </a:xfrm>
              <a:custGeom>
                <a:avLst/>
                <a:gdLst>
                  <a:gd name="T0" fmla="*/ 23 w 24"/>
                  <a:gd name="T1" fmla="*/ 0 h 23"/>
                  <a:gd name="T2" fmla="*/ 0 w 24"/>
                  <a:gd name="T3" fmla="*/ 0 h 23"/>
                  <a:gd name="T4" fmla="*/ 0 w 24"/>
                  <a:gd name="T5" fmla="*/ 22 h 23"/>
                  <a:gd name="T6" fmla="*/ 23 w 24"/>
                  <a:gd name="T7" fmla="*/ 22 h 23"/>
                  <a:gd name="T8" fmla="*/ 23 w 24"/>
                  <a:gd name="T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3">
                    <a:moveTo>
                      <a:pt x="23" y="0"/>
                    </a:moveTo>
                    <a:lnTo>
                      <a:pt x="0" y="0"/>
                    </a:lnTo>
                    <a:lnTo>
                      <a:pt x="0" y="22"/>
                    </a:lnTo>
                    <a:lnTo>
                      <a:pt x="23" y="22"/>
                    </a:lnTo>
                    <a:lnTo>
                      <a:pt x="23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3" name="Freeform 93"/>
              <p:cNvSpPr>
                <a:spLocks noChangeArrowheads="1"/>
              </p:cNvSpPr>
              <p:nvPr/>
            </p:nvSpPr>
            <p:spPr bwMode="auto">
              <a:xfrm>
                <a:off x="4947083" y="3931118"/>
                <a:ext cx="9261" cy="11114"/>
              </a:xfrm>
              <a:custGeom>
                <a:avLst/>
                <a:gdLst>
                  <a:gd name="T0" fmla="*/ 23 w 24"/>
                  <a:gd name="T1" fmla="*/ 0 h 25"/>
                  <a:gd name="T2" fmla="*/ 0 w 24"/>
                  <a:gd name="T3" fmla="*/ 0 h 25"/>
                  <a:gd name="T4" fmla="*/ 0 w 24"/>
                  <a:gd name="T5" fmla="*/ 24 h 25"/>
                  <a:gd name="T6" fmla="*/ 23 w 24"/>
                  <a:gd name="T7" fmla="*/ 24 h 25"/>
                  <a:gd name="T8" fmla="*/ 23 w 24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5">
                    <a:moveTo>
                      <a:pt x="23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23" y="24"/>
                    </a:lnTo>
                    <a:lnTo>
                      <a:pt x="23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4" name="Freeform 94"/>
              <p:cNvSpPr>
                <a:spLocks noChangeArrowheads="1"/>
              </p:cNvSpPr>
              <p:nvPr/>
            </p:nvSpPr>
            <p:spPr bwMode="auto">
              <a:xfrm>
                <a:off x="5056366" y="3892220"/>
                <a:ext cx="9262" cy="9262"/>
              </a:xfrm>
              <a:custGeom>
                <a:avLst/>
                <a:gdLst>
                  <a:gd name="T0" fmla="*/ 22 w 23"/>
                  <a:gd name="T1" fmla="*/ 0 h 23"/>
                  <a:gd name="T2" fmla="*/ 0 w 23"/>
                  <a:gd name="T3" fmla="*/ 0 h 23"/>
                  <a:gd name="T4" fmla="*/ 0 w 23"/>
                  <a:gd name="T5" fmla="*/ 22 h 23"/>
                  <a:gd name="T6" fmla="*/ 22 w 23"/>
                  <a:gd name="T7" fmla="*/ 22 h 23"/>
                  <a:gd name="T8" fmla="*/ 22 w 23"/>
                  <a:gd name="T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3">
                    <a:moveTo>
                      <a:pt x="22" y="0"/>
                    </a:moveTo>
                    <a:lnTo>
                      <a:pt x="0" y="0"/>
                    </a:lnTo>
                    <a:lnTo>
                      <a:pt x="0" y="22"/>
                    </a:lnTo>
                    <a:lnTo>
                      <a:pt x="22" y="22"/>
                    </a:lnTo>
                    <a:lnTo>
                      <a:pt x="22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5" name="Freeform 95"/>
              <p:cNvSpPr>
                <a:spLocks noChangeArrowheads="1"/>
              </p:cNvSpPr>
              <p:nvPr/>
            </p:nvSpPr>
            <p:spPr bwMode="auto">
              <a:xfrm>
                <a:off x="5056366" y="3931118"/>
                <a:ext cx="9262" cy="11114"/>
              </a:xfrm>
              <a:custGeom>
                <a:avLst/>
                <a:gdLst>
                  <a:gd name="T0" fmla="*/ 22 w 23"/>
                  <a:gd name="T1" fmla="*/ 0 h 25"/>
                  <a:gd name="T2" fmla="*/ 0 w 23"/>
                  <a:gd name="T3" fmla="*/ 0 h 25"/>
                  <a:gd name="T4" fmla="*/ 0 w 23"/>
                  <a:gd name="T5" fmla="*/ 24 h 25"/>
                  <a:gd name="T6" fmla="*/ 22 w 23"/>
                  <a:gd name="T7" fmla="*/ 24 h 25"/>
                  <a:gd name="T8" fmla="*/ 22 w 23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5">
                    <a:moveTo>
                      <a:pt x="22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22" y="24"/>
                    </a:lnTo>
                    <a:lnTo>
                      <a:pt x="22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6" name="Freeform 96"/>
              <p:cNvSpPr>
                <a:spLocks noChangeArrowheads="1"/>
              </p:cNvSpPr>
              <p:nvPr/>
            </p:nvSpPr>
            <p:spPr bwMode="auto">
              <a:xfrm>
                <a:off x="4967458" y="3920005"/>
                <a:ext cx="79648" cy="9261"/>
              </a:xfrm>
              <a:custGeom>
                <a:avLst/>
                <a:gdLst>
                  <a:gd name="T0" fmla="*/ 0 w 188"/>
                  <a:gd name="T1" fmla="*/ 23 h 24"/>
                  <a:gd name="T2" fmla="*/ 187 w 188"/>
                  <a:gd name="T3" fmla="*/ 23 h 24"/>
                  <a:gd name="T4" fmla="*/ 187 w 188"/>
                  <a:gd name="T5" fmla="*/ 0 h 24"/>
                  <a:gd name="T6" fmla="*/ 0 w 188"/>
                  <a:gd name="T7" fmla="*/ 0 h 24"/>
                  <a:gd name="T8" fmla="*/ 0 w 188"/>
                  <a:gd name="T9" fmla="*/ 2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8" h="24">
                    <a:moveTo>
                      <a:pt x="0" y="23"/>
                    </a:moveTo>
                    <a:lnTo>
                      <a:pt x="187" y="23"/>
                    </a:lnTo>
                    <a:lnTo>
                      <a:pt x="187" y="0"/>
                    </a:lnTo>
                    <a:lnTo>
                      <a:pt x="0" y="0"/>
                    </a:lnTo>
                    <a:lnTo>
                      <a:pt x="0" y="23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7" name="Freeform 97"/>
              <p:cNvSpPr>
                <a:spLocks noChangeArrowheads="1"/>
              </p:cNvSpPr>
              <p:nvPr/>
            </p:nvSpPr>
            <p:spPr bwMode="auto">
              <a:xfrm>
                <a:off x="4963753" y="3903334"/>
                <a:ext cx="79648" cy="9262"/>
              </a:xfrm>
              <a:custGeom>
                <a:avLst/>
                <a:gdLst>
                  <a:gd name="T0" fmla="*/ 105 w 188"/>
                  <a:gd name="T1" fmla="*/ 23 h 24"/>
                  <a:gd name="T2" fmla="*/ 187 w 188"/>
                  <a:gd name="T3" fmla="*/ 23 h 24"/>
                  <a:gd name="T4" fmla="*/ 187 w 188"/>
                  <a:gd name="T5" fmla="*/ 0 h 24"/>
                  <a:gd name="T6" fmla="*/ 105 w 188"/>
                  <a:gd name="T7" fmla="*/ 0 h 24"/>
                  <a:gd name="T8" fmla="*/ 82 w 188"/>
                  <a:gd name="T9" fmla="*/ 0 h 24"/>
                  <a:gd name="T10" fmla="*/ 0 w 188"/>
                  <a:gd name="T11" fmla="*/ 0 h 24"/>
                  <a:gd name="T12" fmla="*/ 0 w 188"/>
                  <a:gd name="T13" fmla="*/ 23 h 24"/>
                  <a:gd name="T14" fmla="*/ 82 w 188"/>
                  <a:gd name="T15" fmla="*/ 23 h 24"/>
                  <a:gd name="T16" fmla="*/ 105 w 188"/>
                  <a:gd name="T17" fmla="*/ 2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8" h="24">
                    <a:moveTo>
                      <a:pt x="105" y="23"/>
                    </a:moveTo>
                    <a:lnTo>
                      <a:pt x="187" y="23"/>
                    </a:lnTo>
                    <a:lnTo>
                      <a:pt x="187" y="0"/>
                    </a:lnTo>
                    <a:lnTo>
                      <a:pt x="105" y="0"/>
                    </a:lnTo>
                    <a:lnTo>
                      <a:pt x="82" y="0"/>
                    </a:lnTo>
                    <a:lnTo>
                      <a:pt x="0" y="0"/>
                    </a:lnTo>
                    <a:lnTo>
                      <a:pt x="0" y="23"/>
                    </a:lnTo>
                    <a:lnTo>
                      <a:pt x="82" y="23"/>
                    </a:lnTo>
                    <a:lnTo>
                      <a:pt x="105" y="23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26" name="Group 1825"/>
            <p:cNvGrpSpPr/>
            <p:nvPr/>
          </p:nvGrpSpPr>
          <p:grpSpPr>
            <a:xfrm>
              <a:off x="4945230" y="3968278"/>
              <a:ext cx="118545" cy="50012"/>
              <a:chOff x="4947083" y="3892220"/>
              <a:chExt cx="118545" cy="50012"/>
            </a:xfrm>
            <a:grpFill/>
          </p:grpSpPr>
          <p:sp>
            <p:nvSpPr>
              <p:cNvPr id="1827" name="Freeform 92"/>
              <p:cNvSpPr>
                <a:spLocks noChangeArrowheads="1"/>
              </p:cNvSpPr>
              <p:nvPr/>
            </p:nvSpPr>
            <p:spPr bwMode="auto">
              <a:xfrm>
                <a:off x="4947083" y="3892220"/>
                <a:ext cx="9261" cy="9262"/>
              </a:xfrm>
              <a:custGeom>
                <a:avLst/>
                <a:gdLst>
                  <a:gd name="T0" fmla="*/ 23 w 24"/>
                  <a:gd name="T1" fmla="*/ 0 h 23"/>
                  <a:gd name="T2" fmla="*/ 0 w 24"/>
                  <a:gd name="T3" fmla="*/ 0 h 23"/>
                  <a:gd name="T4" fmla="*/ 0 w 24"/>
                  <a:gd name="T5" fmla="*/ 22 h 23"/>
                  <a:gd name="T6" fmla="*/ 23 w 24"/>
                  <a:gd name="T7" fmla="*/ 22 h 23"/>
                  <a:gd name="T8" fmla="*/ 23 w 24"/>
                  <a:gd name="T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3">
                    <a:moveTo>
                      <a:pt x="23" y="0"/>
                    </a:moveTo>
                    <a:lnTo>
                      <a:pt x="0" y="0"/>
                    </a:lnTo>
                    <a:lnTo>
                      <a:pt x="0" y="22"/>
                    </a:lnTo>
                    <a:lnTo>
                      <a:pt x="23" y="22"/>
                    </a:lnTo>
                    <a:lnTo>
                      <a:pt x="23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8" name="Freeform 93"/>
              <p:cNvSpPr>
                <a:spLocks noChangeArrowheads="1"/>
              </p:cNvSpPr>
              <p:nvPr/>
            </p:nvSpPr>
            <p:spPr bwMode="auto">
              <a:xfrm>
                <a:off x="4947083" y="3931118"/>
                <a:ext cx="9261" cy="11114"/>
              </a:xfrm>
              <a:custGeom>
                <a:avLst/>
                <a:gdLst>
                  <a:gd name="T0" fmla="*/ 23 w 24"/>
                  <a:gd name="T1" fmla="*/ 0 h 25"/>
                  <a:gd name="T2" fmla="*/ 0 w 24"/>
                  <a:gd name="T3" fmla="*/ 0 h 25"/>
                  <a:gd name="T4" fmla="*/ 0 w 24"/>
                  <a:gd name="T5" fmla="*/ 24 h 25"/>
                  <a:gd name="T6" fmla="*/ 23 w 24"/>
                  <a:gd name="T7" fmla="*/ 24 h 25"/>
                  <a:gd name="T8" fmla="*/ 23 w 24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5">
                    <a:moveTo>
                      <a:pt x="23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23" y="24"/>
                    </a:lnTo>
                    <a:lnTo>
                      <a:pt x="23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9" name="Freeform 94"/>
              <p:cNvSpPr>
                <a:spLocks noChangeArrowheads="1"/>
              </p:cNvSpPr>
              <p:nvPr/>
            </p:nvSpPr>
            <p:spPr bwMode="auto">
              <a:xfrm>
                <a:off x="5056366" y="3892220"/>
                <a:ext cx="9262" cy="9262"/>
              </a:xfrm>
              <a:custGeom>
                <a:avLst/>
                <a:gdLst>
                  <a:gd name="T0" fmla="*/ 22 w 23"/>
                  <a:gd name="T1" fmla="*/ 0 h 23"/>
                  <a:gd name="T2" fmla="*/ 0 w 23"/>
                  <a:gd name="T3" fmla="*/ 0 h 23"/>
                  <a:gd name="T4" fmla="*/ 0 w 23"/>
                  <a:gd name="T5" fmla="*/ 22 h 23"/>
                  <a:gd name="T6" fmla="*/ 22 w 23"/>
                  <a:gd name="T7" fmla="*/ 22 h 23"/>
                  <a:gd name="T8" fmla="*/ 22 w 23"/>
                  <a:gd name="T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3">
                    <a:moveTo>
                      <a:pt x="22" y="0"/>
                    </a:moveTo>
                    <a:lnTo>
                      <a:pt x="0" y="0"/>
                    </a:lnTo>
                    <a:lnTo>
                      <a:pt x="0" y="22"/>
                    </a:lnTo>
                    <a:lnTo>
                      <a:pt x="22" y="22"/>
                    </a:lnTo>
                    <a:lnTo>
                      <a:pt x="22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30" name="Freeform 95"/>
              <p:cNvSpPr>
                <a:spLocks noChangeArrowheads="1"/>
              </p:cNvSpPr>
              <p:nvPr/>
            </p:nvSpPr>
            <p:spPr bwMode="auto">
              <a:xfrm>
                <a:off x="5056366" y="3931118"/>
                <a:ext cx="9262" cy="11114"/>
              </a:xfrm>
              <a:custGeom>
                <a:avLst/>
                <a:gdLst>
                  <a:gd name="T0" fmla="*/ 22 w 23"/>
                  <a:gd name="T1" fmla="*/ 0 h 25"/>
                  <a:gd name="T2" fmla="*/ 0 w 23"/>
                  <a:gd name="T3" fmla="*/ 0 h 25"/>
                  <a:gd name="T4" fmla="*/ 0 w 23"/>
                  <a:gd name="T5" fmla="*/ 24 h 25"/>
                  <a:gd name="T6" fmla="*/ 22 w 23"/>
                  <a:gd name="T7" fmla="*/ 24 h 25"/>
                  <a:gd name="T8" fmla="*/ 22 w 23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5">
                    <a:moveTo>
                      <a:pt x="22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22" y="24"/>
                    </a:lnTo>
                    <a:lnTo>
                      <a:pt x="22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31" name="Freeform 96"/>
              <p:cNvSpPr>
                <a:spLocks noChangeArrowheads="1"/>
              </p:cNvSpPr>
              <p:nvPr/>
            </p:nvSpPr>
            <p:spPr bwMode="auto">
              <a:xfrm>
                <a:off x="4967458" y="3920005"/>
                <a:ext cx="79648" cy="9261"/>
              </a:xfrm>
              <a:custGeom>
                <a:avLst/>
                <a:gdLst>
                  <a:gd name="T0" fmla="*/ 0 w 188"/>
                  <a:gd name="T1" fmla="*/ 23 h 24"/>
                  <a:gd name="T2" fmla="*/ 187 w 188"/>
                  <a:gd name="T3" fmla="*/ 23 h 24"/>
                  <a:gd name="T4" fmla="*/ 187 w 188"/>
                  <a:gd name="T5" fmla="*/ 0 h 24"/>
                  <a:gd name="T6" fmla="*/ 0 w 188"/>
                  <a:gd name="T7" fmla="*/ 0 h 24"/>
                  <a:gd name="T8" fmla="*/ 0 w 188"/>
                  <a:gd name="T9" fmla="*/ 2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8" h="24">
                    <a:moveTo>
                      <a:pt x="0" y="23"/>
                    </a:moveTo>
                    <a:lnTo>
                      <a:pt x="187" y="23"/>
                    </a:lnTo>
                    <a:lnTo>
                      <a:pt x="187" y="0"/>
                    </a:lnTo>
                    <a:lnTo>
                      <a:pt x="0" y="0"/>
                    </a:lnTo>
                    <a:lnTo>
                      <a:pt x="0" y="23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32" name="Freeform 97"/>
              <p:cNvSpPr>
                <a:spLocks noChangeArrowheads="1"/>
              </p:cNvSpPr>
              <p:nvPr/>
            </p:nvSpPr>
            <p:spPr bwMode="auto">
              <a:xfrm>
                <a:off x="4963753" y="3903334"/>
                <a:ext cx="79648" cy="9262"/>
              </a:xfrm>
              <a:custGeom>
                <a:avLst/>
                <a:gdLst>
                  <a:gd name="T0" fmla="*/ 105 w 188"/>
                  <a:gd name="T1" fmla="*/ 23 h 24"/>
                  <a:gd name="T2" fmla="*/ 187 w 188"/>
                  <a:gd name="T3" fmla="*/ 23 h 24"/>
                  <a:gd name="T4" fmla="*/ 187 w 188"/>
                  <a:gd name="T5" fmla="*/ 0 h 24"/>
                  <a:gd name="T6" fmla="*/ 105 w 188"/>
                  <a:gd name="T7" fmla="*/ 0 h 24"/>
                  <a:gd name="T8" fmla="*/ 82 w 188"/>
                  <a:gd name="T9" fmla="*/ 0 h 24"/>
                  <a:gd name="T10" fmla="*/ 0 w 188"/>
                  <a:gd name="T11" fmla="*/ 0 h 24"/>
                  <a:gd name="T12" fmla="*/ 0 w 188"/>
                  <a:gd name="T13" fmla="*/ 23 h 24"/>
                  <a:gd name="T14" fmla="*/ 82 w 188"/>
                  <a:gd name="T15" fmla="*/ 23 h 24"/>
                  <a:gd name="T16" fmla="*/ 105 w 188"/>
                  <a:gd name="T17" fmla="*/ 2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8" h="24">
                    <a:moveTo>
                      <a:pt x="105" y="23"/>
                    </a:moveTo>
                    <a:lnTo>
                      <a:pt x="187" y="23"/>
                    </a:lnTo>
                    <a:lnTo>
                      <a:pt x="187" y="0"/>
                    </a:lnTo>
                    <a:lnTo>
                      <a:pt x="105" y="0"/>
                    </a:lnTo>
                    <a:lnTo>
                      <a:pt x="82" y="0"/>
                    </a:lnTo>
                    <a:lnTo>
                      <a:pt x="0" y="0"/>
                    </a:lnTo>
                    <a:lnTo>
                      <a:pt x="0" y="23"/>
                    </a:lnTo>
                    <a:lnTo>
                      <a:pt x="82" y="23"/>
                    </a:lnTo>
                    <a:lnTo>
                      <a:pt x="105" y="23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29085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TextBox 3641"/>
          <p:cNvSpPr txBox="1">
            <a:spLocks noChangeArrowheads="1"/>
          </p:cNvSpPr>
          <p:nvPr/>
        </p:nvSpPr>
        <p:spPr bwMode="auto">
          <a:xfrm>
            <a:off x="457200" y="914400"/>
            <a:ext cx="782265" cy="257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b="1" dirty="0" smtClean="0"/>
              <a:t>Clouds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89641" y="1828800"/>
            <a:ext cx="429725" cy="429725"/>
            <a:chOff x="4789641" y="1828800"/>
            <a:chExt cx="429725" cy="429725"/>
          </a:xfrm>
        </p:grpSpPr>
        <p:sp>
          <p:nvSpPr>
            <p:cNvPr id="1132" name="Freeform 11"/>
            <p:cNvSpPr>
              <a:spLocks noChangeArrowheads="1"/>
            </p:cNvSpPr>
            <p:nvPr/>
          </p:nvSpPr>
          <p:spPr bwMode="auto">
            <a:xfrm>
              <a:off x="4789641" y="1828800"/>
              <a:ext cx="429725" cy="429725"/>
            </a:xfrm>
            <a:custGeom>
              <a:avLst/>
              <a:gdLst>
                <a:gd name="T0" fmla="*/ 1023 w 1024"/>
                <a:gd name="T1" fmla="*/ 511 h 1023"/>
                <a:gd name="T2" fmla="*/ 1023 w 1024"/>
                <a:gd name="T3" fmla="*/ 511 h 1023"/>
                <a:gd name="T4" fmla="*/ 512 w 1024"/>
                <a:gd name="T5" fmla="*/ 1022 h 1023"/>
                <a:gd name="T6" fmla="*/ 0 w 1024"/>
                <a:gd name="T7" fmla="*/ 511 h 1023"/>
                <a:gd name="T8" fmla="*/ 512 w 1024"/>
                <a:gd name="T9" fmla="*/ 0 h 1023"/>
                <a:gd name="T10" fmla="*/ 1023 w 1024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3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3"/>
                    <a:pt x="794" y="1022"/>
                    <a:pt x="512" y="1022"/>
                  </a:cubicBezTo>
                  <a:cubicBezTo>
                    <a:pt x="230" y="1022"/>
                    <a:pt x="0" y="793"/>
                    <a:pt x="0" y="511"/>
                  </a:cubicBezTo>
                  <a:cubicBezTo>
                    <a:pt x="0" y="229"/>
                    <a:pt x="230" y="0"/>
                    <a:pt x="512" y="0"/>
                  </a:cubicBezTo>
                  <a:cubicBezTo>
                    <a:pt x="794" y="0"/>
                    <a:pt x="1023" y="229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25" name="Group 324"/>
            <p:cNvGrpSpPr/>
            <p:nvPr/>
          </p:nvGrpSpPr>
          <p:grpSpPr>
            <a:xfrm>
              <a:off x="4858175" y="1902890"/>
              <a:ext cx="290805" cy="279693"/>
              <a:chOff x="4858175" y="1902890"/>
              <a:chExt cx="290805" cy="279693"/>
            </a:xfrm>
            <a:solidFill>
              <a:schemeClr val="bg1"/>
            </a:solidFill>
          </p:grpSpPr>
          <p:sp>
            <p:nvSpPr>
              <p:cNvPr id="1151" name="Freeform 31"/>
              <p:cNvSpPr>
                <a:spLocks noChangeArrowheads="1"/>
              </p:cNvSpPr>
              <p:nvPr/>
            </p:nvSpPr>
            <p:spPr bwMode="auto">
              <a:xfrm>
                <a:off x="4948935" y="1986243"/>
                <a:ext cx="127807" cy="196340"/>
              </a:xfrm>
              <a:custGeom>
                <a:avLst/>
                <a:gdLst>
                  <a:gd name="T0" fmla="*/ 11 w 305"/>
                  <a:gd name="T1" fmla="*/ 0 h 468"/>
                  <a:gd name="T2" fmla="*/ 11 w 305"/>
                  <a:gd name="T3" fmla="*/ 0 h 468"/>
                  <a:gd name="T4" fmla="*/ 0 w 305"/>
                  <a:gd name="T5" fmla="*/ 11 h 468"/>
                  <a:gd name="T6" fmla="*/ 0 w 305"/>
                  <a:gd name="T7" fmla="*/ 455 h 468"/>
                  <a:gd name="T8" fmla="*/ 11 w 305"/>
                  <a:gd name="T9" fmla="*/ 467 h 468"/>
                  <a:gd name="T10" fmla="*/ 291 w 305"/>
                  <a:gd name="T11" fmla="*/ 467 h 468"/>
                  <a:gd name="T12" fmla="*/ 304 w 305"/>
                  <a:gd name="T13" fmla="*/ 455 h 468"/>
                  <a:gd name="T14" fmla="*/ 304 w 305"/>
                  <a:gd name="T15" fmla="*/ 11 h 468"/>
                  <a:gd name="T16" fmla="*/ 291 w 305"/>
                  <a:gd name="T17" fmla="*/ 0 h 468"/>
                  <a:gd name="T18" fmla="*/ 11 w 305"/>
                  <a:gd name="T19" fmla="*/ 0 h 468"/>
                  <a:gd name="T20" fmla="*/ 280 w 305"/>
                  <a:gd name="T21" fmla="*/ 443 h 468"/>
                  <a:gd name="T22" fmla="*/ 280 w 305"/>
                  <a:gd name="T23" fmla="*/ 443 h 468"/>
                  <a:gd name="T24" fmla="*/ 24 w 305"/>
                  <a:gd name="T25" fmla="*/ 443 h 468"/>
                  <a:gd name="T26" fmla="*/ 24 w 305"/>
                  <a:gd name="T27" fmla="*/ 24 h 468"/>
                  <a:gd name="T28" fmla="*/ 280 w 305"/>
                  <a:gd name="T29" fmla="*/ 24 h 468"/>
                  <a:gd name="T30" fmla="*/ 280 w 305"/>
                  <a:gd name="T31" fmla="*/ 443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5" h="468">
                    <a:moveTo>
                      <a:pt x="11" y="0"/>
                    </a:moveTo>
                    <a:lnTo>
                      <a:pt x="11" y="0"/>
                    </a:lnTo>
                    <a:cubicBezTo>
                      <a:pt x="5" y="0"/>
                      <a:pt x="0" y="5"/>
                      <a:pt x="0" y="11"/>
                    </a:cubicBezTo>
                    <a:cubicBezTo>
                      <a:pt x="0" y="455"/>
                      <a:pt x="0" y="455"/>
                      <a:pt x="0" y="455"/>
                    </a:cubicBezTo>
                    <a:cubicBezTo>
                      <a:pt x="0" y="462"/>
                      <a:pt x="5" y="467"/>
                      <a:pt x="11" y="467"/>
                    </a:cubicBezTo>
                    <a:cubicBezTo>
                      <a:pt x="291" y="467"/>
                      <a:pt x="291" y="467"/>
                      <a:pt x="291" y="467"/>
                    </a:cubicBezTo>
                    <a:cubicBezTo>
                      <a:pt x="298" y="467"/>
                      <a:pt x="304" y="462"/>
                      <a:pt x="304" y="455"/>
                    </a:cubicBezTo>
                    <a:cubicBezTo>
                      <a:pt x="304" y="11"/>
                      <a:pt x="304" y="11"/>
                      <a:pt x="304" y="11"/>
                    </a:cubicBezTo>
                    <a:cubicBezTo>
                      <a:pt x="304" y="5"/>
                      <a:pt x="298" y="0"/>
                      <a:pt x="291" y="0"/>
                    </a:cubicBezTo>
                    <a:lnTo>
                      <a:pt x="11" y="0"/>
                    </a:lnTo>
                    <a:close/>
                    <a:moveTo>
                      <a:pt x="280" y="443"/>
                    </a:moveTo>
                    <a:lnTo>
                      <a:pt x="280" y="443"/>
                    </a:lnTo>
                    <a:cubicBezTo>
                      <a:pt x="24" y="443"/>
                      <a:pt x="24" y="443"/>
                      <a:pt x="24" y="443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80" y="24"/>
                      <a:pt x="280" y="24"/>
                      <a:pt x="280" y="24"/>
                    </a:cubicBezTo>
                    <a:lnTo>
                      <a:pt x="280" y="44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2" name="Freeform 32"/>
              <p:cNvSpPr>
                <a:spLocks noChangeArrowheads="1"/>
              </p:cNvSpPr>
              <p:nvPr/>
            </p:nvSpPr>
            <p:spPr bwMode="auto">
              <a:xfrm>
                <a:off x="4969311" y="2017731"/>
                <a:ext cx="88909" cy="88909"/>
              </a:xfrm>
              <a:custGeom>
                <a:avLst/>
                <a:gdLst>
                  <a:gd name="T0" fmla="*/ 12 w 212"/>
                  <a:gd name="T1" fmla="*/ 209 h 210"/>
                  <a:gd name="T2" fmla="*/ 12 w 212"/>
                  <a:gd name="T3" fmla="*/ 209 h 210"/>
                  <a:gd name="T4" fmla="*/ 199 w 212"/>
                  <a:gd name="T5" fmla="*/ 209 h 210"/>
                  <a:gd name="T6" fmla="*/ 211 w 212"/>
                  <a:gd name="T7" fmla="*/ 197 h 210"/>
                  <a:gd name="T8" fmla="*/ 211 w 212"/>
                  <a:gd name="T9" fmla="*/ 11 h 210"/>
                  <a:gd name="T10" fmla="*/ 199 w 212"/>
                  <a:gd name="T11" fmla="*/ 0 h 210"/>
                  <a:gd name="T12" fmla="*/ 12 w 212"/>
                  <a:gd name="T13" fmla="*/ 0 h 210"/>
                  <a:gd name="T14" fmla="*/ 0 w 212"/>
                  <a:gd name="T15" fmla="*/ 11 h 210"/>
                  <a:gd name="T16" fmla="*/ 0 w 212"/>
                  <a:gd name="T17" fmla="*/ 197 h 210"/>
                  <a:gd name="T18" fmla="*/ 12 w 212"/>
                  <a:gd name="T19" fmla="*/ 209 h 210"/>
                  <a:gd name="T20" fmla="*/ 23 w 212"/>
                  <a:gd name="T21" fmla="*/ 23 h 210"/>
                  <a:gd name="T22" fmla="*/ 23 w 212"/>
                  <a:gd name="T23" fmla="*/ 23 h 210"/>
                  <a:gd name="T24" fmla="*/ 187 w 212"/>
                  <a:gd name="T25" fmla="*/ 23 h 210"/>
                  <a:gd name="T26" fmla="*/ 187 w 212"/>
                  <a:gd name="T27" fmla="*/ 186 h 210"/>
                  <a:gd name="T28" fmla="*/ 23 w 212"/>
                  <a:gd name="T29" fmla="*/ 186 h 210"/>
                  <a:gd name="T30" fmla="*/ 23 w 212"/>
                  <a:gd name="T31" fmla="*/ 23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12" h="210">
                    <a:moveTo>
                      <a:pt x="12" y="209"/>
                    </a:moveTo>
                    <a:lnTo>
                      <a:pt x="12" y="209"/>
                    </a:lnTo>
                    <a:cubicBezTo>
                      <a:pt x="199" y="209"/>
                      <a:pt x="199" y="209"/>
                      <a:pt x="199" y="209"/>
                    </a:cubicBezTo>
                    <a:cubicBezTo>
                      <a:pt x="206" y="209"/>
                      <a:pt x="211" y="204"/>
                      <a:pt x="211" y="197"/>
                    </a:cubicBezTo>
                    <a:cubicBezTo>
                      <a:pt x="211" y="11"/>
                      <a:pt x="211" y="11"/>
                      <a:pt x="211" y="11"/>
                    </a:cubicBezTo>
                    <a:cubicBezTo>
                      <a:pt x="211" y="5"/>
                      <a:pt x="206" y="0"/>
                      <a:pt x="199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5"/>
                      <a:pt x="0" y="11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04"/>
                      <a:pt x="6" y="209"/>
                      <a:pt x="12" y="209"/>
                    </a:cubicBezTo>
                    <a:close/>
                    <a:moveTo>
                      <a:pt x="23" y="23"/>
                    </a:moveTo>
                    <a:lnTo>
                      <a:pt x="23" y="23"/>
                    </a:lnTo>
                    <a:cubicBezTo>
                      <a:pt x="187" y="23"/>
                      <a:pt x="187" y="23"/>
                      <a:pt x="187" y="23"/>
                    </a:cubicBezTo>
                    <a:cubicBezTo>
                      <a:pt x="187" y="186"/>
                      <a:pt x="187" y="186"/>
                      <a:pt x="187" y="186"/>
                    </a:cubicBezTo>
                    <a:cubicBezTo>
                      <a:pt x="23" y="186"/>
                      <a:pt x="23" y="186"/>
                      <a:pt x="23" y="186"/>
                    </a:cubicBezTo>
                    <a:lnTo>
                      <a:pt x="23" y="2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3" name="Freeform 33"/>
              <p:cNvSpPr>
                <a:spLocks noChangeArrowheads="1"/>
              </p:cNvSpPr>
              <p:nvPr/>
            </p:nvSpPr>
            <p:spPr bwMode="auto">
              <a:xfrm>
                <a:off x="4995242" y="2127015"/>
                <a:ext cx="35192" cy="35192"/>
              </a:xfrm>
              <a:custGeom>
                <a:avLst/>
                <a:gdLst>
                  <a:gd name="T0" fmla="*/ 40 w 82"/>
                  <a:gd name="T1" fmla="*/ 0 h 83"/>
                  <a:gd name="T2" fmla="*/ 40 w 82"/>
                  <a:gd name="T3" fmla="*/ 0 h 83"/>
                  <a:gd name="T4" fmla="*/ 0 w 82"/>
                  <a:gd name="T5" fmla="*/ 42 h 83"/>
                  <a:gd name="T6" fmla="*/ 40 w 82"/>
                  <a:gd name="T7" fmla="*/ 82 h 83"/>
                  <a:gd name="T8" fmla="*/ 81 w 82"/>
                  <a:gd name="T9" fmla="*/ 42 h 83"/>
                  <a:gd name="T10" fmla="*/ 40 w 82"/>
                  <a:gd name="T11" fmla="*/ 0 h 83"/>
                  <a:gd name="T12" fmla="*/ 40 w 82"/>
                  <a:gd name="T13" fmla="*/ 59 h 83"/>
                  <a:gd name="T14" fmla="*/ 40 w 82"/>
                  <a:gd name="T15" fmla="*/ 59 h 83"/>
                  <a:gd name="T16" fmla="*/ 23 w 82"/>
                  <a:gd name="T17" fmla="*/ 42 h 83"/>
                  <a:gd name="T18" fmla="*/ 40 w 82"/>
                  <a:gd name="T19" fmla="*/ 24 h 83"/>
                  <a:gd name="T20" fmla="*/ 58 w 82"/>
                  <a:gd name="T21" fmla="*/ 42 h 83"/>
                  <a:gd name="T22" fmla="*/ 40 w 82"/>
                  <a:gd name="T23" fmla="*/ 59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2" h="83">
                    <a:moveTo>
                      <a:pt x="40" y="0"/>
                    </a:moveTo>
                    <a:lnTo>
                      <a:pt x="40" y="0"/>
                    </a:lnTo>
                    <a:cubicBezTo>
                      <a:pt x="18" y="0"/>
                      <a:pt x="0" y="19"/>
                      <a:pt x="0" y="42"/>
                    </a:cubicBezTo>
                    <a:cubicBezTo>
                      <a:pt x="0" y="64"/>
                      <a:pt x="18" y="82"/>
                      <a:pt x="40" y="82"/>
                    </a:cubicBezTo>
                    <a:cubicBezTo>
                      <a:pt x="62" y="82"/>
                      <a:pt x="81" y="64"/>
                      <a:pt x="81" y="42"/>
                    </a:cubicBezTo>
                    <a:cubicBezTo>
                      <a:pt x="81" y="19"/>
                      <a:pt x="62" y="0"/>
                      <a:pt x="40" y="0"/>
                    </a:cubicBezTo>
                    <a:close/>
                    <a:moveTo>
                      <a:pt x="40" y="59"/>
                    </a:moveTo>
                    <a:lnTo>
                      <a:pt x="40" y="59"/>
                    </a:lnTo>
                    <a:cubicBezTo>
                      <a:pt x="31" y="59"/>
                      <a:pt x="23" y="51"/>
                      <a:pt x="23" y="42"/>
                    </a:cubicBezTo>
                    <a:cubicBezTo>
                      <a:pt x="23" y="31"/>
                      <a:pt x="31" y="24"/>
                      <a:pt x="40" y="24"/>
                    </a:cubicBezTo>
                    <a:cubicBezTo>
                      <a:pt x="50" y="24"/>
                      <a:pt x="58" y="31"/>
                      <a:pt x="58" y="42"/>
                    </a:cubicBezTo>
                    <a:cubicBezTo>
                      <a:pt x="58" y="51"/>
                      <a:pt x="50" y="59"/>
                      <a:pt x="40" y="5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4" name="Freeform 34"/>
              <p:cNvSpPr>
                <a:spLocks noChangeArrowheads="1"/>
              </p:cNvSpPr>
              <p:nvPr/>
            </p:nvSpPr>
            <p:spPr bwMode="auto">
              <a:xfrm>
                <a:off x="4858175" y="1902890"/>
                <a:ext cx="290805" cy="211158"/>
              </a:xfrm>
              <a:custGeom>
                <a:avLst/>
                <a:gdLst>
                  <a:gd name="T0" fmla="*/ 157 w 694"/>
                  <a:gd name="T1" fmla="*/ 501 h 502"/>
                  <a:gd name="T2" fmla="*/ 157 w 694"/>
                  <a:gd name="T3" fmla="*/ 501 h 502"/>
                  <a:gd name="T4" fmla="*/ 177 w 694"/>
                  <a:gd name="T5" fmla="*/ 501 h 502"/>
                  <a:gd name="T6" fmla="*/ 188 w 694"/>
                  <a:gd name="T7" fmla="*/ 489 h 502"/>
                  <a:gd name="T8" fmla="*/ 177 w 694"/>
                  <a:gd name="T9" fmla="*/ 478 h 502"/>
                  <a:gd name="T10" fmla="*/ 157 w 694"/>
                  <a:gd name="T11" fmla="*/ 478 h 502"/>
                  <a:gd name="T12" fmla="*/ 23 w 694"/>
                  <a:gd name="T13" fmla="*/ 337 h 502"/>
                  <a:gd name="T14" fmla="*/ 158 w 694"/>
                  <a:gd name="T15" fmla="*/ 198 h 502"/>
                  <a:gd name="T16" fmla="*/ 159 w 694"/>
                  <a:gd name="T17" fmla="*/ 198 h 502"/>
                  <a:gd name="T18" fmla="*/ 164 w 694"/>
                  <a:gd name="T19" fmla="*/ 199 h 502"/>
                  <a:gd name="T20" fmla="*/ 176 w 694"/>
                  <a:gd name="T21" fmla="*/ 191 h 502"/>
                  <a:gd name="T22" fmla="*/ 390 w 694"/>
                  <a:gd name="T23" fmla="*/ 24 h 502"/>
                  <a:gd name="T24" fmla="*/ 612 w 694"/>
                  <a:gd name="T25" fmla="*/ 246 h 502"/>
                  <a:gd name="T26" fmla="*/ 611 w 694"/>
                  <a:gd name="T27" fmla="*/ 262 h 502"/>
                  <a:gd name="T28" fmla="*/ 617 w 694"/>
                  <a:gd name="T29" fmla="*/ 273 h 502"/>
                  <a:gd name="T30" fmla="*/ 670 w 694"/>
                  <a:gd name="T31" fmla="*/ 366 h 502"/>
                  <a:gd name="T32" fmla="*/ 565 w 694"/>
                  <a:gd name="T33" fmla="*/ 478 h 502"/>
                  <a:gd name="T34" fmla="*/ 554 w 694"/>
                  <a:gd name="T35" fmla="*/ 489 h 502"/>
                  <a:gd name="T36" fmla="*/ 565 w 694"/>
                  <a:gd name="T37" fmla="*/ 501 h 502"/>
                  <a:gd name="T38" fmla="*/ 693 w 694"/>
                  <a:gd name="T39" fmla="*/ 366 h 502"/>
                  <a:gd name="T40" fmla="*/ 635 w 694"/>
                  <a:gd name="T41" fmla="*/ 257 h 502"/>
                  <a:gd name="T42" fmla="*/ 635 w 694"/>
                  <a:gd name="T43" fmla="*/ 246 h 502"/>
                  <a:gd name="T44" fmla="*/ 390 w 694"/>
                  <a:gd name="T45" fmla="*/ 0 h 502"/>
                  <a:gd name="T46" fmla="*/ 156 w 694"/>
                  <a:gd name="T47" fmla="*/ 175 h 502"/>
                  <a:gd name="T48" fmla="*/ 0 w 694"/>
                  <a:gd name="T49" fmla="*/ 337 h 502"/>
                  <a:gd name="T50" fmla="*/ 157 w 694"/>
                  <a:gd name="T51" fmla="*/ 501 h 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94" h="502">
                    <a:moveTo>
                      <a:pt x="157" y="501"/>
                    </a:moveTo>
                    <a:lnTo>
                      <a:pt x="157" y="501"/>
                    </a:lnTo>
                    <a:cubicBezTo>
                      <a:pt x="177" y="501"/>
                      <a:pt x="177" y="501"/>
                      <a:pt x="177" y="501"/>
                    </a:cubicBezTo>
                    <a:cubicBezTo>
                      <a:pt x="183" y="501"/>
                      <a:pt x="188" y="496"/>
                      <a:pt x="188" y="489"/>
                    </a:cubicBezTo>
                    <a:cubicBezTo>
                      <a:pt x="188" y="483"/>
                      <a:pt x="183" y="478"/>
                      <a:pt x="177" y="478"/>
                    </a:cubicBezTo>
                    <a:cubicBezTo>
                      <a:pt x="157" y="478"/>
                      <a:pt x="157" y="478"/>
                      <a:pt x="157" y="478"/>
                    </a:cubicBezTo>
                    <a:cubicBezTo>
                      <a:pt x="84" y="478"/>
                      <a:pt x="23" y="413"/>
                      <a:pt x="23" y="337"/>
                    </a:cubicBezTo>
                    <a:cubicBezTo>
                      <a:pt x="23" y="262"/>
                      <a:pt x="84" y="198"/>
                      <a:pt x="158" y="198"/>
                    </a:cubicBezTo>
                    <a:lnTo>
                      <a:pt x="159" y="198"/>
                    </a:lnTo>
                    <a:cubicBezTo>
                      <a:pt x="160" y="199"/>
                      <a:pt x="162" y="199"/>
                      <a:pt x="164" y="199"/>
                    </a:cubicBezTo>
                    <a:cubicBezTo>
                      <a:pt x="170" y="200"/>
                      <a:pt x="175" y="196"/>
                      <a:pt x="176" y="191"/>
                    </a:cubicBezTo>
                    <a:cubicBezTo>
                      <a:pt x="201" y="92"/>
                      <a:pt x="289" y="24"/>
                      <a:pt x="390" y="24"/>
                    </a:cubicBezTo>
                    <a:cubicBezTo>
                      <a:pt x="512" y="24"/>
                      <a:pt x="612" y="123"/>
                      <a:pt x="612" y="246"/>
                    </a:cubicBezTo>
                    <a:cubicBezTo>
                      <a:pt x="612" y="251"/>
                      <a:pt x="612" y="257"/>
                      <a:pt x="611" y="262"/>
                    </a:cubicBezTo>
                    <a:cubicBezTo>
                      <a:pt x="611" y="267"/>
                      <a:pt x="613" y="271"/>
                      <a:pt x="617" y="273"/>
                    </a:cubicBezTo>
                    <a:cubicBezTo>
                      <a:pt x="650" y="292"/>
                      <a:pt x="670" y="328"/>
                      <a:pt x="670" y="366"/>
                    </a:cubicBezTo>
                    <a:cubicBezTo>
                      <a:pt x="670" y="427"/>
                      <a:pt x="623" y="478"/>
                      <a:pt x="565" y="478"/>
                    </a:cubicBezTo>
                    <a:cubicBezTo>
                      <a:pt x="559" y="478"/>
                      <a:pt x="554" y="483"/>
                      <a:pt x="554" y="489"/>
                    </a:cubicBezTo>
                    <a:cubicBezTo>
                      <a:pt x="554" y="496"/>
                      <a:pt x="559" y="501"/>
                      <a:pt x="565" y="501"/>
                    </a:cubicBezTo>
                    <a:cubicBezTo>
                      <a:pt x="635" y="501"/>
                      <a:pt x="693" y="439"/>
                      <a:pt x="693" y="366"/>
                    </a:cubicBezTo>
                    <a:cubicBezTo>
                      <a:pt x="693" y="323"/>
                      <a:pt x="672" y="280"/>
                      <a:pt x="635" y="257"/>
                    </a:cubicBezTo>
                    <a:cubicBezTo>
                      <a:pt x="635" y="253"/>
                      <a:pt x="635" y="249"/>
                      <a:pt x="635" y="246"/>
                    </a:cubicBezTo>
                    <a:cubicBezTo>
                      <a:pt x="635" y="110"/>
                      <a:pt x="526" y="0"/>
                      <a:pt x="390" y="0"/>
                    </a:cubicBezTo>
                    <a:cubicBezTo>
                      <a:pt x="282" y="0"/>
                      <a:pt x="186" y="72"/>
                      <a:pt x="156" y="175"/>
                    </a:cubicBezTo>
                    <a:cubicBezTo>
                      <a:pt x="71" y="175"/>
                      <a:pt x="0" y="250"/>
                      <a:pt x="0" y="337"/>
                    </a:cubicBezTo>
                    <a:cubicBezTo>
                      <a:pt x="0" y="426"/>
                      <a:pt x="72" y="501"/>
                      <a:pt x="157" y="501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7390217" y="1828800"/>
            <a:ext cx="429725" cy="429725"/>
            <a:chOff x="7390217" y="1828800"/>
            <a:chExt cx="429725" cy="429725"/>
          </a:xfrm>
        </p:grpSpPr>
        <p:sp>
          <p:nvSpPr>
            <p:cNvPr id="1135" name="Freeform 14"/>
            <p:cNvSpPr>
              <a:spLocks noChangeArrowheads="1"/>
            </p:cNvSpPr>
            <p:nvPr/>
          </p:nvSpPr>
          <p:spPr bwMode="auto">
            <a:xfrm>
              <a:off x="7390217" y="1828800"/>
              <a:ext cx="429725" cy="429725"/>
            </a:xfrm>
            <a:custGeom>
              <a:avLst/>
              <a:gdLst>
                <a:gd name="T0" fmla="*/ 1022 w 1023"/>
                <a:gd name="T1" fmla="*/ 511 h 1023"/>
                <a:gd name="T2" fmla="*/ 1022 w 1023"/>
                <a:gd name="T3" fmla="*/ 511 h 1023"/>
                <a:gd name="T4" fmla="*/ 511 w 1023"/>
                <a:gd name="T5" fmla="*/ 1022 h 1023"/>
                <a:gd name="T6" fmla="*/ 0 w 1023"/>
                <a:gd name="T7" fmla="*/ 511 h 1023"/>
                <a:gd name="T8" fmla="*/ 511 w 1023"/>
                <a:gd name="T9" fmla="*/ 0 h 1023"/>
                <a:gd name="T10" fmla="*/ 1022 w 1023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3"/>
                    <a:pt x="793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28" name="Group 327"/>
            <p:cNvGrpSpPr/>
            <p:nvPr/>
          </p:nvGrpSpPr>
          <p:grpSpPr>
            <a:xfrm>
              <a:off x="7458751" y="1895481"/>
              <a:ext cx="290805" cy="296363"/>
              <a:chOff x="7458751" y="1895481"/>
              <a:chExt cx="290805" cy="296363"/>
            </a:xfrm>
            <a:solidFill>
              <a:schemeClr val="bg1"/>
            </a:solidFill>
          </p:grpSpPr>
          <p:sp>
            <p:nvSpPr>
              <p:cNvPr id="1155" name="Freeform 35"/>
              <p:cNvSpPr>
                <a:spLocks noChangeArrowheads="1"/>
              </p:cNvSpPr>
              <p:nvPr/>
            </p:nvSpPr>
            <p:spPr bwMode="auto">
              <a:xfrm>
                <a:off x="7542102" y="1995504"/>
                <a:ext cx="137067" cy="196340"/>
              </a:xfrm>
              <a:custGeom>
                <a:avLst/>
                <a:gdLst>
                  <a:gd name="T0" fmla="*/ 12 w 327"/>
                  <a:gd name="T1" fmla="*/ 0 h 468"/>
                  <a:gd name="T2" fmla="*/ 12 w 327"/>
                  <a:gd name="T3" fmla="*/ 0 h 468"/>
                  <a:gd name="T4" fmla="*/ 0 w 327"/>
                  <a:gd name="T5" fmla="*/ 12 h 468"/>
                  <a:gd name="T6" fmla="*/ 0 w 327"/>
                  <a:gd name="T7" fmla="*/ 455 h 468"/>
                  <a:gd name="T8" fmla="*/ 12 w 327"/>
                  <a:gd name="T9" fmla="*/ 467 h 468"/>
                  <a:gd name="T10" fmla="*/ 315 w 327"/>
                  <a:gd name="T11" fmla="*/ 467 h 468"/>
                  <a:gd name="T12" fmla="*/ 326 w 327"/>
                  <a:gd name="T13" fmla="*/ 455 h 468"/>
                  <a:gd name="T14" fmla="*/ 326 w 327"/>
                  <a:gd name="T15" fmla="*/ 12 h 468"/>
                  <a:gd name="T16" fmla="*/ 315 w 327"/>
                  <a:gd name="T17" fmla="*/ 0 h 468"/>
                  <a:gd name="T18" fmla="*/ 12 w 327"/>
                  <a:gd name="T19" fmla="*/ 0 h 468"/>
                  <a:gd name="T20" fmla="*/ 303 w 327"/>
                  <a:gd name="T21" fmla="*/ 443 h 468"/>
                  <a:gd name="T22" fmla="*/ 303 w 327"/>
                  <a:gd name="T23" fmla="*/ 443 h 468"/>
                  <a:gd name="T24" fmla="*/ 23 w 327"/>
                  <a:gd name="T25" fmla="*/ 443 h 468"/>
                  <a:gd name="T26" fmla="*/ 23 w 327"/>
                  <a:gd name="T27" fmla="*/ 24 h 468"/>
                  <a:gd name="T28" fmla="*/ 303 w 327"/>
                  <a:gd name="T29" fmla="*/ 24 h 468"/>
                  <a:gd name="T30" fmla="*/ 303 w 327"/>
                  <a:gd name="T31" fmla="*/ 443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7" h="468">
                    <a:moveTo>
                      <a:pt x="12" y="0"/>
                    </a:moveTo>
                    <a:lnTo>
                      <a:pt x="12" y="0"/>
                    </a:lnTo>
                    <a:cubicBezTo>
                      <a:pt x="6" y="0"/>
                      <a:pt x="0" y="5"/>
                      <a:pt x="0" y="12"/>
                    </a:cubicBezTo>
                    <a:cubicBezTo>
                      <a:pt x="0" y="455"/>
                      <a:pt x="0" y="455"/>
                      <a:pt x="0" y="455"/>
                    </a:cubicBezTo>
                    <a:cubicBezTo>
                      <a:pt x="0" y="462"/>
                      <a:pt x="6" y="467"/>
                      <a:pt x="12" y="467"/>
                    </a:cubicBezTo>
                    <a:cubicBezTo>
                      <a:pt x="315" y="467"/>
                      <a:pt x="315" y="467"/>
                      <a:pt x="315" y="467"/>
                    </a:cubicBezTo>
                    <a:cubicBezTo>
                      <a:pt x="321" y="467"/>
                      <a:pt x="326" y="462"/>
                      <a:pt x="326" y="455"/>
                    </a:cubicBezTo>
                    <a:cubicBezTo>
                      <a:pt x="326" y="12"/>
                      <a:pt x="326" y="12"/>
                      <a:pt x="326" y="12"/>
                    </a:cubicBezTo>
                    <a:cubicBezTo>
                      <a:pt x="326" y="5"/>
                      <a:pt x="321" y="0"/>
                      <a:pt x="315" y="0"/>
                    </a:cubicBezTo>
                    <a:lnTo>
                      <a:pt x="12" y="0"/>
                    </a:lnTo>
                    <a:close/>
                    <a:moveTo>
                      <a:pt x="303" y="443"/>
                    </a:moveTo>
                    <a:lnTo>
                      <a:pt x="303" y="443"/>
                    </a:lnTo>
                    <a:cubicBezTo>
                      <a:pt x="23" y="443"/>
                      <a:pt x="23" y="443"/>
                      <a:pt x="23" y="443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303" y="24"/>
                      <a:pt x="303" y="24"/>
                      <a:pt x="303" y="24"/>
                    </a:cubicBezTo>
                    <a:lnTo>
                      <a:pt x="303" y="44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6" name="Freeform 36"/>
              <p:cNvSpPr>
                <a:spLocks noChangeArrowheads="1"/>
              </p:cNvSpPr>
              <p:nvPr/>
            </p:nvSpPr>
            <p:spPr bwMode="auto">
              <a:xfrm>
                <a:off x="7593965" y="2134424"/>
                <a:ext cx="37045" cy="37045"/>
              </a:xfrm>
              <a:custGeom>
                <a:avLst/>
                <a:gdLst>
                  <a:gd name="T0" fmla="*/ 43 w 87"/>
                  <a:gd name="T1" fmla="*/ 85 h 86"/>
                  <a:gd name="T2" fmla="*/ 43 w 87"/>
                  <a:gd name="T3" fmla="*/ 85 h 86"/>
                  <a:gd name="T4" fmla="*/ 86 w 87"/>
                  <a:gd name="T5" fmla="*/ 42 h 86"/>
                  <a:gd name="T6" fmla="*/ 43 w 87"/>
                  <a:gd name="T7" fmla="*/ 0 h 86"/>
                  <a:gd name="T8" fmla="*/ 0 w 87"/>
                  <a:gd name="T9" fmla="*/ 42 h 86"/>
                  <a:gd name="T10" fmla="*/ 43 w 87"/>
                  <a:gd name="T11" fmla="*/ 85 h 86"/>
                  <a:gd name="T12" fmla="*/ 43 w 87"/>
                  <a:gd name="T13" fmla="*/ 23 h 86"/>
                  <a:gd name="T14" fmla="*/ 43 w 87"/>
                  <a:gd name="T15" fmla="*/ 23 h 86"/>
                  <a:gd name="T16" fmla="*/ 62 w 87"/>
                  <a:gd name="T17" fmla="*/ 42 h 86"/>
                  <a:gd name="T18" fmla="*/ 43 w 87"/>
                  <a:gd name="T19" fmla="*/ 61 h 86"/>
                  <a:gd name="T20" fmla="*/ 23 w 87"/>
                  <a:gd name="T21" fmla="*/ 42 h 86"/>
                  <a:gd name="T22" fmla="*/ 43 w 87"/>
                  <a:gd name="T23" fmla="*/ 23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7" h="86">
                    <a:moveTo>
                      <a:pt x="43" y="85"/>
                    </a:moveTo>
                    <a:lnTo>
                      <a:pt x="43" y="85"/>
                    </a:lnTo>
                    <a:cubicBezTo>
                      <a:pt x="66" y="85"/>
                      <a:pt x="86" y="66"/>
                      <a:pt x="86" y="42"/>
                    </a:cubicBezTo>
                    <a:cubicBezTo>
                      <a:pt x="86" y="18"/>
                      <a:pt x="66" y="0"/>
                      <a:pt x="43" y="0"/>
                    </a:cubicBezTo>
                    <a:cubicBezTo>
                      <a:pt x="19" y="0"/>
                      <a:pt x="0" y="18"/>
                      <a:pt x="0" y="42"/>
                    </a:cubicBezTo>
                    <a:cubicBezTo>
                      <a:pt x="0" y="66"/>
                      <a:pt x="19" y="85"/>
                      <a:pt x="43" y="85"/>
                    </a:cubicBezTo>
                    <a:close/>
                    <a:moveTo>
                      <a:pt x="43" y="23"/>
                    </a:moveTo>
                    <a:lnTo>
                      <a:pt x="43" y="23"/>
                    </a:lnTo>
                    <a:cubicBezTo>
                      <a:pt x="53" y="23"/>
                      <a:pt x="62" y="32"/>
                      <a:pt x="62" y="42"/>
                    </a:cubicBezTo>
                    <a:cubicBezTo>
                      <a:pt x="62" y="53"/>
                      <a:pt x="53" y="61"/>
                      <a:pt x="43" y="61"/>
                    </a:cubicBezTo>
                    <a:cubicBezTo>
                      <a:pt x="33" y="61"/>
                      <a:pt x="23" y="53"/>
                      <a:pt x="23" y="42"/>
                    </a:cubicBezTo>
                    <a:cubicBezTo>
                      <a:pt x="23" y="32"/>
                      <a:pt x="33" y="23"/>
                      <a:pt x="43" y="23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7" name="Freeform 37"/>
              <p:cNvSpPr>
                <a:spLocks noChangeArrowheads="1"/>
              </p:cNvSpPr>
              <p:nvPr/>
            </p:nvSpPr>
            <p:spPr bwMode="auto">
              <a:xfrm>
                <a:off x="7458751" y="1895481"/>
                <a:ext cx="290805" cy="211158"/>
              </a:xfrm>
              <a:custGeom>
                <a:avLst/>
                <a:gdLst>
                  <a:gd name="T0" fmla="*/ 157 w 694"/>
                  <a:gd name="T1" fmla="*/ 501 h 502"/>
                  <a:gd name="T2" fmla="*/ 157 w 694"/>
                  <a:gd name="T3" fmla="*/ 501 h 502"/>
                  <a:gd name="T4" fmla="*/ 168 w 694"/>
                  <a:gd name="T5" fmla="*/ 490 h 502"/>
                  <a:gd name="T6" fmla="*/ 157 w 694"/>
                  <a:gd name="T7" fmla="*/ 478 h 502"/>
                  <a:gd name="T8" fmla="*/ 22 w 694"/>
                  <a:gd name="T9" fmla="*/ 338 h 502"/>
                  <a:gd name="T10" fmla="*/ 158 w 694"/>
                  <a:gd name="T11" fmla="*/ 198 h 502"/>
                  <a:gd name="T12" fmla="*/ 159 w 694"/>
                  <a:gd name="T13" fmla="*/ 198 h 502"/>
                  <a:gd name="T14" fmla="*/ 163 w 694"/>
                  <a:gd name="T15" fmla="*/ 199 h 502"/>
                  <a:gd name="T16" fmla="*/ 176 w 694"/>
                  <a:gd name="T17" fmla="*/ 191 h 502"/>
                  <a:gd name="T18" fmla="*/ 390 w 694"/>
                  <a:gd name="T19" fmla="*/ 23 h 502"/>
                  <a:gd name="T20" fmla="*/ 612 w 694"/>
                  <a:gd name="T21" fmla="*/ 246 h 502"/>
                  <a:gd name="T22" fmla="*/ 611 w 694"/>
                  <a:gd name="T23" fmla="*/ 263 h 502"/>
                  <a:gd name="T24" fmla="*/ 617 w 694"/>
                  <a:gd name="T25" fmla="*/ 273 h 502"/>
                  <a:gd name="T26" fmla="*/ 670 w 694"/>
                  <a:gd name="T27" fmla="*/ 367 h 502"/>
                  <a:gd name="T28" fmla="*/ 565 w 694"/>
                  <a:gd name="T29" fmla="*/ 478 h 502"/>
                  <a:gd name="T30" fmla="*/ 553 w 694"/>
                  <a:gd name="T31" fmla="*/ 490 h 502"/>
                  <a:gd name="T32" fmla="*/ 565 w 694"/>
                  <a:gd name="T33" fmla="*/ 501 h 502"/>
                  <a:gd name="T34" fmla="*/ 693 w 694"/>
                  <a:gd name="T35" fmla="*/ 367 h 502"/>
                  <a:gd name="T36" fmla="*/ 635 w 694"/>
                  <a:gd name="T37" fmla="*/ 257 h 502"/>
                  <a:gd name="T38" fmla="*/ 635 w 694"/>
                  <a:gd name="T39" fmla="*/ 246 h 502"/>
                  <a:gd name="T40" fmla="*/ 390 w 694"/>
                  <a:gd name="T41" fmla="*/ 0 h 502"/>
                  <a:gd name="T42" fmla="*/ 156 w 694"/>
                  <a:gd name="T43" fmla="*/ 175 h 502"/>
                  <a:gd name="T44" fmla="*/ 0 w 694"/>
                  <a:gd name="T45" fmla="*/ 338 h 502"/>
                  <a:gd name="T46" fmla="*/ 157 w 694"/>
                  <a:gd name="T47" fmla="*/ 501 h 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94" h="502">
                    <a:moveTo>
                      <a:pt x="157" y="501"/>
                    </a:moveTo>
                    <a:lnTo>
                      <a:pt x="157" y="501"/>
                    </a:lnTo>
                    <a:cubicBezTo>
                      <a:pt x="163" y="501"/>
                      <a:pt x="168" y="496"/>
                      <a:pt x="168" y="490"/>
                    </a:cubicBezTo>
                    <a:cubicBezTo>
                      <a:pt x="168" y="483"/>
                      <a:pt x="163" y="478"/>
                      <a:pt x="157" y="478"/>
                    </a:cubicBezTo>
                    <a:cubicBezTo>
                      <a:pt x="84" y="478"/>
                      <a:pt x="22" y="414"/>
                      <a:pt x="22" y="338"/>
                    </a:cubicBezTo>
                    <a:cubicBezTo>
                      <a:pt x="22" y="263"/>
                      <a:pt x="84" y="198"/>
                      <a:pt x="158" y="198"/>
                    </a:cubicBezTo>
                    <a:lnTo>
                      <a:pt x="159" y="198"/>
                    </a:lnTo>
                    <a:cubicBezTo>
                      <a:pt x="160" y="199"/>
                      <a:pt x="162" y="199"/>
                      <a:pt x="163" y="199"/>
                    </a:cubicBezTo>
                    <a:cubicBezTo>
                      <a:pt x="169" y="200"/>
                      <a:pt x="174" y="196"/>
                      <a:pt x="176" y="191"/>
                    </a:cubicBezTo>
                    <a:cubicBezTo>
                      <a:pt x="200" y="92"/>
                      <a:pt x="289" y="23"/>
                      <a:pt x="390" y="23"/>
                    </a:cubicBezTo>
                    <a:cubicBezTo>
                      <a:pt x="512" y="23"/>
                      <a:pt x="612" y="123"/>
                      <a:pt x="612" y="246"/>
                    </a:cubicBezTo>
                    <a:cubicBezTo>
                      <a:pt x="612" y="251"/>
                      <a:pt x="612" y="257"/>
                      <a:pt x="611" y="263"/>
                    </a:cubicBezTo>
                    <a:cubicBezTo>
                      <a:pt x="611" y="267"/>
                      <a:pt x="613" y="271"/>
                      <a:pt x="617" y="273"/>
                    </a:cubicBezTo>
                    <a:cubicBezTo>
                      <a:pt x="649" y="292"/>
                      <a:pt x="670" y="328"/>
                      <a:pt x="670" y="367"/>
                    </a:cubicBezTo>
                    <a:cubicBezTo>
                      <a:pt x="670" y="427"/>
                      <a:pt x="622" y="478"/>
                      <a:pt x="565" y="478"/>
                    </a:cubicBezTo>
                    <a:cubicBezTo>
                      <a:pt x="559" y="478"/>
                      <a:pt x="553" y="483"/>
                      <a:pt x="553" y="490"/>
                    </a:cubicBezTo>
                    <a:cubicBezTo>
                      <a:pt x="553" y="496"/>
                      <a:pt x="559" y="501"/>
                      <a:pt x="565" y="501"/>
                    </a:cubicBezTo>
                    <a:cubicBezTo>
                      <a:pt x="635" y="501"/>
                      <a:pt x="693" y="440"/>
                      <a:pt x="693" y="367"/>
                    </a:cubicBezTo>
                    <a:cubicBezTo>
                      <a:pt x="693" y="323"/>
                      <a:pt x="670" y="280"/>
                      <a:pt x="635" y="257"/>
                    </a:cubicBezTo>
                    <a:cubicBezTo>
                      <a:pt x="635" y="253"/>
                      <a:pt x="635" y="249"/>
                      <a:pt x="635" y="246"/>
                    </a:cubicBezTo>
                    <a:cubicBezTo>
                      <a:pt x="635" y="111"/>
                      <a:pt x="525" y="0"/>
                      <a:pt x="390" y="0"/>
                    </a:cubicBezTo>
                    <a:cubicBezTo>
                      <a:pt x="282" y="0"/>
                      <a:pt x="186" y="72"/>
                      <a:pt x="156" y="175"/>
                    </a:cubicBezTo>
                    <a:cubicBezTo>
                      <a:pt x="70" y="175"/>
                      <a:pt x="0" y="250"/>
                      <a:pt x="0" y="338"/>
                    </a:cubicBezTo>
                    <a:cubicBezTo>
                      <a:pt x="0" y="426"/>
                      <a:pt x="71" y="501"/>
                      <a:pt x="157" y="501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5656499" y="1828800"/>
            <a:ext cx="429725" cy="429725"/>
            <a:chOff x="5656499" y="1828800"/>
            <a:chExt cx="429725" cy="429725"/>
          </a:xfrm>
        </p:grpSpPr>
        <p:sp>
          <p:nvSpPr>
            <p:cNvPr id="1133" name="Freeform 12"/>
            <p:cNvSpPr>
              <a:spLocks noChangeArrowheads="1"/>
            </p:cNvSpPr>
            <p:nvPr/>
          </p:nvSpPr>
          <p:spPr bwMode="auto">
            <a:xfrm>
              <a:off x="5656499" y="1828800"/>
              <a:ext cx="429725" cy="429725"/>
            </a:xfrm>
            <a:custGeom>
              <a:avLst/>
              <a:gdLst>
                <a:gd name="T0" fmla="*/ 1022 w 1023"/>
                <a:gd name="T1" fmla="*/ 511 h 1023"/>
                <a:gd name="T2" fmla="*/ 1022 w 1023"/>
                <a:gd name="T3" fmla="*/ 511 h 1023"/>
                <a:gd name="T4" fmla="*/ 511 w 1023"/>
                <a:gd name="T5" fmla="*/ 1022 h 1023"/>
                <a:gd name="T6" fmla="*/ 0 w 1023"/>
                <a:gd name="T7" fmla="*/ 511 h 1023"/>
                <a:gd name="T8" fmla="*/ 511 w 1023"/>
                <a:gd name="T9" fmla="*/ 0 h 1023"/>
                <a:gd name="T10" fmla="*/ 1022 w 1023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3"/>
                    <a:pt x="793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26" name="Group 325"/>
            <p:cNvGrpSpPr/>
            <p:nvPr/>
          </p:nvGrpSpPr>
          <p:grpSpPr>
            <a:xfrm>
              <a:off x="5725033" y="1904743"/>
              <a:ext cx="290805" cy="275987"/>
              <a:chOff x="5725033" y="1904743"/>
              <a:chExt cx="290805" cy="275987"/>
            </a:xfrm>
            <a:solidFill>
              <a:schemeClr val="bg1"/>
            </a:solidFill>
          </p:grpSpPr>
          <p:sp>
            <p:nvSpPr>
              <p:cNvPr id="1158" name="Freeform 38"/>
              <p:cNvSpPr>
                <a:spLocks noChangeArrowheads="1"/>
              </p:cNvSpPr>
              <p:nvPr/>
            </p:nvSpPr>
            <p:spPr bwMode="auto">
              <a:xfrm>
                <a:off x="5784306" y="2045515"/>
                <a:ext cx="174113" cy="135215"/>
              </a:xfrm>
              <a:custGeom>
                <a:avLst/>
                <a:gdLst>
                  <a:gd name="T0" fmla="*/ 404 w 416"/>
                  <a:gd name="T1" fmla="*/ 229 h 323"/>
                  <a:gd name="T2" fmla="*/ 404 w 416"/>
                  <a:gd name="T3" fmla="*/ 229 h 323"/>
                  <a:gd name="T4" fmla="*/ 415 w 416"/>
                  <a:gd name="T5" fmla="*/ 218 h 323"/>
                  <a:gd name="T6" fmla="*/ 415 w 416"/>
                  <a:gd name="T7" fmla="*/ 12 h 323"/>
                  <a:gd name="T8" fmla="*/ 404 w 416"/>
                  <a:gd name="T9" fmla="*/ 0 h 323"/>
                  <a:gd name="T10" fmla="*/ 11 w 416"/>
                  <a:gd name="T11" fmla="*/ 0 h 323"/>
                  <a:gd name="T12" fmla="*/ 0 w 416"/>
                  <a:gd name="T13" fmla="*/ 12 h 323"/>
                  <a:gd name="T14" fmla="*/ 0 w 416"/>
                  <a:gd name="T15" fmla="*/ 218 h 323"/>
                  <a:gd name="T16" fmla="*/ 11 w 416"/>
                  <a:gd name="T17" fmla="*/ 229 h 323"/>
                  <a:gd name="T18" fmla="*/ 149 w 416"/>
                  <a:gd name="T19" fmla="*/ 229 h 323"/>
                  <a:gd name="T20" fmla="*/ 149 w 416"/>
                  <a:gd name="T21" fmla="*/ 271 h 323"/>
                  <a:gd name="T22" fmla="*/ 104 w 416"/>
                  <a:gd name="T23" fmla="*/ 299 h 323"/>
                  <a:gd name="T24" fmla="*/ 93 w 416"/>
                  <a:gd name="T25" fmla="*/ 311 h 323"/>
                  <a:gd name="T26" fmla="*/ 104 w 416"/>
                  <a:gd name="T27" fmla="*/ 322 h 323"/>
                  <a:gd name="T28" fmla="*/ 208 w 416"/>
                  <a:gd name="T29" fmla="*/ 322 h 323"/>
                  <a:gd name="T30" fmla="*/ 302 w 416"/>
                  <a:gd name="T31" fmla="*/ 322 h 323"/>
                  <a:gd name="T32" fmla="*/ 313 w 416"/>
                  <a:gd name="T33" fmla="*/ 311 h 323"/>
                  <a:gd name="T34" fmla="*/ 302 w 416"/>
                  <a:gd name="T35" fmla="*/ 299 h 323"/>
                  <a:gd name="T36" fmla="*/ 248 w 416"/>
                  <a:gd name="T37" fmla="*/ 271 h 323"/>
                  <a:gd name="T38" fmla="*/ 248 w 416"/>
                  <a:gd name="T39" fmla="*/ 229 h 323"/>
                  <a:gd name="T40" fmla="*/ 404 w 416"/>
                  <a:gd name="T41" fmla="*/ 229 h 323"/>
                  <a:gd name="T42" fmla="*/ 23 w 416"/>
                  <a:gd name="T43" fmla="*/ 23 h 323"/>
                  <a:gd name="T44" fmla="*/ 23 w 416"/>
                  <a:gd name="T45" fmla="*/ 23 h 323"/>
                  <a:gd name="T46" fmla="*/ 393 w 416"/>
                  <a:gd name="T47" fmla="*/ 23 h 323"/>
                  <a:gd name="T48" fmla="*/ 393 w 416"/>
                  <a:gd name="T49" fmla="*/ 206 h 323"/>
                  <a:gd name="T50" fmla="*/ 23 w 416"/>
                  <a:gd name="T51" fmla="*/ 206 h 323"/>
                  <a:gd name="T52" fmla="*/ 23 w 416"/>
                  <a:gd name="T53" fmla="*/ 23 h 323"/>
                  <a:gd name="T54" fmla="*/ 238 w 416"/>
                  <a:gd name="T55" fmla="*/ 299 h 323"/>
                  <a:gd name="T56" fmla="*/ 238 w 416"/>
                  <a:gd name="T57" fmla="*/ 299 h 323"/>
                  <a:gd name="T58" fmla="*/ 208 w 416"/>
                  <a:gd name="T59" fmla="*/ 299 h 323"/>
                  <a:gd name="T60" fmla="*/ 162 w 416"/>
                  <a:gd name="T61" fmla="*/ 299 h 323"/>
                  <a:gd name="T62" fmla="*/ 173 w 416"/>
                  <a:gd name="T63" fmla="*/ 271 h 323"/>
                  <a:gd name="T64" fmla="*/ 173 w 416"/>
                  <a:gd name="T65" fmla="*/ 229 h 323"/>
                  <a:gd name="T66" fmla="*/ 224 w 416"/>
                  <a:gd name="T67" fmla="*/ 229 h 323"/>
                  <a:gd name="T68" fmla="*/ 224 w 416"/>
                  <a:gd name="T69" fmla="*/ 271 h 323"/>
                  <a:gd name="T70" fmla="*/ 238 w 416"/>
                  <a:gd name="T71" fmla="*/ 299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16" h="323">
                    <a:moveTo>
                      <a:pt x="404" y="229"/>
                    </a:moveTo>
                    <a:lnTo>
                      <a:pt x="404" y="229"/>
                    </a:lnTo>
                    <a:cubicBezTo>
                      <a:pt x="410" y="229"/>
                      <a:pt x="415" y="224"/>
                      <a:pt x="415" y="218"/>
                    </a:cubicBezTo>
                    <a:cubicBezTo>
                      <a:pt x="415" y="12"/>
                      <a:pt x="415" y="12"/>
                      <a:pt x="415" y="12"/>
                    </a:cubicBezTo>
                    <a:cubicBezTo>
                      <a:pt x="415" y="6"/>
                      <a:pt x="410" y="0"/>
                      <a:pt x="404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6"/>
                      <a:pt x="0" y="12"/>
                    </a:cubicBezTo>
                    <a:cubicBezTo>
                      <a:pt x="0" y="218"/>
                      <a:pt x="0" y="218"/>
                      <a:pt x="0" y="218"/>
                    </a:cubicBezTo>
                    <a:cubicBezTo>
                      <a:pt x="0" y="224"/>
                      <a:pt x="5" y="229"/>
                      <a:pt x="11" y="229"/>
                    </a:cubicBezTo>
                    <a:cubicBezTo>
                      <a:pt x="149" y="229"/>
                      <a:pt x="149" y="229"/>
                      <a:pt x="149" y="229"/>
                    </a:cubicBezTo>
                    <a:cubicBezTo>
                      <a:pt x="149" y="271"/>
                      <a:pt x="149" y="271"/>
                      <a:pt x="149" y="271"/>
                    </a:cubicBezTo>
                    <a:cubicBezTo>
                      <a:pt x="149" y="271"/>
                      <a:pt x="148" y="299"/>
                      <a:pt x="104" y="299"/>
                    </a:cubicBezTo>
                    <a:cubicBezTo>
                      <a:pt x="98" y="299"/>
                      <a:pt x="93" y="304"/>
                      <a:pt x="93" y="311"/>
                    </a:cubicBezTo>
                    <a:cubicBezTo>
                      <a:pt x="93" y="317"/>
                      <a:pt x="98" y="322"/>
                      <a:pt x="104" y="322"/>
                    </a:cubicBezTo>
                    <a:cubicBezTo>
                      <a:pt x="208" y="322"/>
                      <a:pt x="208" y="322"/>
                      <a:pt x="208" y="322"/>
                    </a:cubicBezTo>
                    <a:cubicBezTo>
                      <a:pt x="302" y="322"/>
                      <a:pt x="302" y="322"/>
                      <a:pt x="302" y="322"/>
                    </a:cubicBezTo>
                    <a:cubicBezTo>
                      <a:pt x="308" y="322"/>
                      <a:pt x="313" y="317"/>
                      <a:pt x="313" y="311"/>
                    </a:cubicBezTo>
                    <a:cubicBezTo>
                      <a:pt x="313" y="304"/>
                      <a:pt x="308" y="299"/>
                      <a:pt x="302" y="299"/>
                    </a:cubicBezTo>
                    <a:cubicBezTo>
                      <a:pt x="262" y="299"/>
                      <a:pt x="248" y="276"/>
                      <a:pt x="248" y="271"/>
                    </a:cubicBezTo>
                    <a:cubicBezTo>
                      <a:pt x="248" y="229"/>
                      <a:pt x="248" y="229"/>
                      <a:pt x="248" y="229"/>
                    </a:cubicBezTo>
                    <a:lnTo>
                      <a:pt x="404" y="229"/>
                    </a:lnTo>
                    <a:close/>
                    <a:moveTo>
                      <a:pt x="23" y="23"/>
                    </a:moveTo>
                    <a:lnTo>
                      <a:pt x="23" y="23"/>
                    </a:lnTo>
                    <a:cubicBezTo>
                      <a:pt x="393" y="23"/>
                      <a:pt x="393" y="23"/>
                      <a:pt x="393" y="23"/>
                    </a:cubicBezTo>
                    <a:cubicBezTo>
                      <a:pt x="393" y="206"/>
                      <a:pt x="393" y="206"/>
                      <a:pt x="393" y="206"/>
                    </a:cubicBezTo>
                    <a:cubicBezTo>
                      <a:pt x="23" y="206"/>
                      <a:pt x="23" y="206"/>
                      <a:pt x="23" y="206"/>
                    </a:cubicBezTo>
                    <a:lnTo>
                      <a:pt x="23" y="23"/>
                    </a:lnTo>
                    <a:close/>
                    <a:moveTo>
                      <a:pt x="238" y="299"/>
                    </a:moveTo>
                    <a:lnTo>
                      <a:pt x="238" y="299"/>
                    </a:lnTo>
                    <a:cubicBezTo>
                      <a:pt x="208" y="299"/>
                      <a:pt x="208" y="299"/>
                      <a:pt x="208" y="299"/>
                    </a:cubicBezTo>
                    <a:cubicBezTo>
                      <a:pt x="162" y="299"/>
                      <a:pt x="162" y="299"/>
                      <a:pt x="162" y="299"/>
                    </a:cubicBezTo>
                    <a:cubicBezTo>
                      <a:pt x="170" y="289"/>
                      <a:pt x="173" y="277"/>
                      <a:pt x="173" y="271"/>
                    </a:cubicBezTo>
                    <a:cubicBezTo>
                      <a:pt x="173" y="229"/>
                      <a:pt x="173" y="229"/>
                      <a:pt x="173" y="229"/>
                    </a:cubicBezTo>
                    <a:cubicBezTo>
                      <a:pt x="224" y="229"/>
                      <a:pt x="224" y="229"/>
                      <a:pt x="224" y="229"/>
                    </a:cubicBezTo>
                    <a:cubicBezTo>
                      <a:pt x="224" y="271"/>
                      <a:pt x="224" y="271"/>
                      <a:pt x="224" y="271"/>
                    </a:cubicBezTo>
                    <a:cubicBezTo>
                      <a:pt x="224" y="278"/>
                      <a:pt x="229" y="290"/>
                      <a:pt x="238" y="2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9" name="Freeform 39"/>
              <p:cNvSpPr>
                <a:spLocks noChangeArrowheads="1"/>
              </p:cNvSpPr>
              <p:nvPr/>
            </p:nvSpPr>
            <p:spPr bwMode="auto">
              <a:xfrm>
                <a:off x="5725033" y="1904743"/>
                <a:ext cx="290805" cy="207453"/>
              </a:xfrm>
              <a:custGeom>
                <a:avLst/>
                <a:gdLst>
                  <a:gd name="T0" fmla="*/ 62 w 694"/>
                  <a:gd name="T1" fmla="*/ 452 h 493"/>
                  <a:gd name="T2" fmla="*/ 62 w 694"/>
                  <a:gd name="T3" fmla="*/ 452 h 493"/>
                  <a:gd name="T4" fmla="*/ 62 w 694"/>
                  <a:gd name="T5" fmla="*/ 436 h 493"/>
                  <a:gd name="T6" fmla="*/ 22 w 694"/>
                  <a:gd name="T7" fmla="*/ 338 h 493"/>
                  <a:gd name="T8" fmla="*/ 158 w 694"/>
                  <a:gd name="T9" fmla="*/ 199 h 493"/>
                  <a:gd name="T10" fmla="*/ 159 w 694"/>
                  <a:gd name="T11" fmla="*/ 199 h 493"/>
                  <a:gd name="T12" fmla="*/ 164 w 694"/>
                  <a:gd name="T13" fmla="*/ 199 h 493"/>
                  <a:gd name="T14" fmla="*/ 175 w 694"/>
                  <a:gd name="T15" fmla="*/ 191 h 493"/>
                  <a:gd name="T16" fmla="*/ 390 w 694"/>
                  <a:gd name="T17" fmla="*/ 24 h 493"/>
                  <a:gd name="T18" fmla="*/ 612 w 694"/>
                  <a:gd name="T19" fmla="*/ 246 h 493"/>
                  <a:gd name="T20" fmla="*/ 611 w 694"/>
                  <a:gd name="T21" fmla="*/ 262 h 493"/>
                  <a:gd name="T22" fmla="*/ 617 w 694"/>
                  <a:gd name="T23" fmla="*/ 274 h 493"/>
                  <a:gd name="T24" fmla="*/ 670 w 694"/>
                  <a:gd name="T25" fmla="*/ 368 h 493"/>
                  <a:gd name="T26" fmla="*/ 605 w 694"/>
                  <a:gd name="T27" fmla="*/ 469 h 493"/>
                  <a:gd name="T28" fmla="*/ 600 w 694"/>
                  <a:gd name="T29" fmla="*/ 484 h 493"/>
                  <a:gd name="T30" fmla="*/ 611 w 694"/>
                  <a:gd name="T31" fmla="*/ 492 h 493"/>
                  <a:gd name="T32" fmla="*/ 615 w 694"/>
                  <a:gd name="T33" fmla="*/ 490 h 493"/>
                  <a:gd name="T34" fmla="*/ 693 w 694"/>
                  <a:gd name="T35" fmla="*/ 368 h 493"/>
                  <a:gd name="T36" fmla="*/ 635 w 694"/>
                  <a:gd name="T37" fmla="*/ 257 h 493"/>
                  <a:gd name="T38" fmla="*/ 635 w 694"/>
                  <a:gd name="T39" fmla="*/ 246 h 493"/>
                  <a:gd name="T40" fmla="*/ 390 w 694"/>
                  <a:gd name="T41" fmla="*/ 0 h 493"/>
                  <a:gd name="T42" fmla="*/ 156 w 694"/>
                  <a:gd name="T43" fmla="*/ 175 h 493"/>
                  <a:gd name="T44" fmla="*/ 0 w 694"/>
                  <a:gd name="T45" fmla="*/ 338 h 493"/>
                  <a:gd name="T46" fmla="*/ 45 w 694"/>
                  <a:gd name="T47" fmla="*/ 452 h 493"/>
                  <a:gd name="T48" fmla="*/ 62 w 694"/>
                  <a:gd name="T49" fmla="*/ 45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94" h="493">
                    <a:moveTo>
                      <a:pt x="62" y="452"/>
                    </a:moveTo>
                    <a:lnTo>
                      <a:pt x="62" y="452"/>
                    </a:lnTo>
                    <a:cubicBezTo>
                      <a:pt x="66" y="448"/>
                      <a:pt x="66" y="441"/>
                      <a:pt x="62" y="436"/>
                    </a:cubicBezTo>
                    <a:cubicBezTo>
                      <a:pt x="37" y="409"/>
                      <a:pt x="22" y="374"/>
                      <a:pt x="22" y="338"/>
                    </a:cubicBezTo>
                    <a:cubicBezTo>
                      <a:pt x="22" y="262"/>
                      <a:pt x="84" y="199"/>
                      <a:pt x="158" y="199"/>
                    </a:cubicBezTo>
                    <a:lnTo>
                      <a:pt x="159" y="199"/>
                    </a:lnTo>
                    <a:cubicBezTo>
                      <a:pt x="160" y="199"/>
                      <a:pt x="162" y="199"/>
                      <a:pt x="164" y="199"/>
                    </a:cubicBezTo>
                    <a:cubicBezTo>
                      <a:pt x="169" y="199"/>
                      <a:pt x="174" y="196"/>
                      <a:pt x="175" y="191"/>
                    </a:cubicBezTo>
                    <a:cubicBezTo>
                      <a:pt x="200" y="93"/>
                      <a:pt x="289" y="24"/>
                      <a:pt x="390" y="24"/>
                    </a:cubicBezTo>
                    <a:cubicBezTo>
                      <a:pt x="512" y="24"/>
                      <a:pt x="612" y="124"/>
                      <a:pt x="612" y="246"/>
                    </a:cubicBezTo>
                    <a:cubicBezTo>
                      <a:pt x="612" y="251"/>
                      <a:pt x="612" y="257"/>
                      <a:pt x="611" y="262"/>
                    </a:cubicBezTo>
                    <a:cubicBezTo>
                      <a:pt x="611" y="267"/>
                      <a:pt x="613" y="271"/>
                      <a:pt x="617" y="274"/>
                    </a:cubicBezTo>
                    <a:cubicBezTo>
                      <a:pt x="649" y="292"/>
                      <a:pt x="670" y="329"/>
                      <a:pt x="670" y="368"/>
                    </a:cubicBezTo>
                    <a:cubicBezTo>
                      <a:pt x="670" y="410"/>
                      <a:pt x="644" y="451"/>
                      <a:pt x="605" y="469"/>
                    </a:cubicBezTo>
                    <a:cubicBezTo>
                      <a:pt x="599" y="472"/>
                      <a:pt x="597" y="478"/>
                      <a:pt x="600" y="484"/>
                    </a:cubicBezTo>
                    <a:cubicBezTo>
                      <a:pt x="601" y="488"/>
                      <a:pt x="606" y="492"/>
                      <a:pt x="611" y="492"/>
                    </a:cubicBezTo>
                    <a:cubicBezTo>
                      <a:pt x="612" y="492"/>
                      <a:pt x="614" y="490"/>
                      <a:pt x="615" y="490"/>
                    </a:cubicBezTo>
                    <a:cubicBezTo>
                      <a:pt x="662" y="469"/>
                      <a:pt x="693" y="419"/>
                      <a:pt x="693" y="368"/>
                    </a:cubicBezTo>
                    <a:cubicBezTo>
                      <a:pt x="693" y="323"/>
                      <a:pt x="670" y="281"/>
                      <a:pt x="635" y="257"/>
                    </a:cubicBezTo>
                    <a:cubicBezTo>
                      <a:pt x="635" y="253"/>
                      <a:pt x="635" y="250"/>
                      <a:pt x="635" y="246"/>
                    </a:cubicBezTo>
                    <a:cubicBezTo>
                      <a:pt x="635" y="111"/>
                      <a:pt x="525" y="0"/>
                      <a:pt x="390" y="0"/>
                    </a:cubicBezTo>
                    <a:cubicBezTo>
                      <a:pt x="282" y="0"/>
                      <a:pt x="186" y="72"/>
                      <a:pt x="156" y="175"/>
                    </a:cubicBezTo>
                    <a:cubicBezTo>
                      <a:pt x="70" y="176"/>
                      <a:pt x="0" y="250"/>
                      <a:pt x="0" y="338"/>
                    </a:cubicBezTo>
                    <a:cubicBezTo>
                      <a:pt x="0" y="380"/>
                      <a:pt x="16" y="422"/>
                      <a:pt x="45" y="452"/>
                    </a:cubicBezTo>
                    <a:cubicBezTo>
                      <a:pt x="49" y="457"/>
                      <a:pt x="57" y="457"/>
                      <a:pt x="62" y="45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6523358" y="1828800"/>
            <a:ext cx="429725" cy="429725"/>
            <a:chOff x="6523358" y="1828800"/>
            <a:chExt cx="429725" cy="429725"/>
          </a:xfrm>
        </p:grpSpPr>
        <p:sp>
          <p:nvSpPr>
            <p:cNvPr id="1134" name="Freeform 13"/>
            <p:cNvSpPr>
              <a:spLocks noChangeArrowheads="1"/>
            </p:cNvSpPr>
            <p:nvPr/>
          </p:nvSpPr>
          <p:spPr bwMode="auto">
            <a:xfrm>
              <a:off x="6523358" y="1828800"/>
              <a:ext cx="429725" cy="429725"/>
            </a:xfrm>
            <a:custGeom>
              <a:avLst/>
              <a:gdLst>
                <a:gd name="T0" fmla="*/ 1022 w 1023"/>
                <a:gd name="T1" fmla="*/ 511 h 1023"/>
                <a:gd name="T2" fmla="*/ 1022 w 1023"/>
                <a:gd name="T3" fmla="*/ 511 h 1023"/>
                <a:gd name="T4" fmla="*/ 511 w 1023"/>
                <a:gd name="T5" fmla="*/ 1022 h 1023"/>
                <a:gd name="T6" fmla="*/ 0 w 1023"/>
                <a:gd name="T7" fmla="*/ 511 h 1023"/>
                <a:gd name="T8" fmla="*/ 511 w 1023"/>
                <a:gd name="T9" fmla="*/ 0 h 1023"/>
                <a:gd name="T10" fmla="*/ 1022 w 1023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3"/>
                    <a:pt x="793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27" name="Group 326"/>
            <p:cNvGrpSpPr/>
            <p:nvPr/>
          </p:nvGrpSpPr>
          <p:grpSpPr>
            <a:xfrm>
              <a:off x="6591892" y="1908448"/>
              <a:ext cx="292657" cy="270430"/>
              <a:chOff x="6591892" y="1908448"/>
              <a:chExt cx="292657" cy="270430"/>
            </a:xfrm>
            <a:solidFill>
              <a:schemeClr val="bg1"/>
            </a:solidFill>
          </p:grpSpPr>
          <p:sp>
            <p:nvSpPr>
              <p:cNvPr id="1160" name="Freeform 40"/>
              <p:cNvSpPr>
                <a:spLocks noChangeArrowheads="1"/>
              </p:cNvSpPr>
              <p:nvPr/>
            </p:nvSpPr>
            <p:spPr bwMode="auto">
              <a:xfrm>
                <a:off x="6654869" y="2145537"/>
                <a:ext cx="168555" cy="33341"/>
              </a:xfrm>
              <a:custGeom>
                <a:avLst/>
                <a:gdLst>
                  <a:gd name="T0" fmla="*/ 0 w 400"/>
                  <a:gd name="T1" fmla="*/ 14 h 80"/>
                  <a:gd name="T2" fmla="*/ 0 w 400"/>
                  <a:gd name="T3" fmla="*/ 14 h 80"/>
                  <a:gd name="T4" fmla="*/ 9 w 400"/>
                  <a:gd name="T5" fmla="*/ 48 h 80"/>
                  <a:gd name="T6" fmla="*/ 44 w 400"/>
                  <a:gd name="T7" fmla="*/ 79 h 80"/>
                  <a:gd name="T8" fmla="*/ 355 w 400"/>
                  <a:gd name="T9" fmla="*/ 79 h 80"/>
                  <a:gd name="T10" fmla="*/ 388 w 400"/>
                  <a:gd name="T11" fmla="*/ 48 h 80"/>
                  <a:gd name="T12" fmla="*/ 389 w 400"/>
                  <a:gd name="T13" fmla="*/ 47 h 80"/>
                  <a:gd name="T14" fmla="*/ 398 w 400"/>
                  <a:gd name="T15" fmla="*/ 14 h 80"/>
                  <a:gd name="T16" fmla="*/ 396 w 400"/>
                  <a:gd name="T17" fmla="*/ 4 h 80"/>
                  <a:gd name="T18" fmla="*/ 386 w 400"/>
                  <a:gd name="T19" fmla="*/ 0 h 80"/>
                  <a:gd name="T20" fmla="*/ 11 w 400"/>
                  <a:gd name="T21" fmla="*/ 0 h 80"/>
                  <a:gd name="T22" fmla="*/ 2 w 400"/>
                  <a:gd name="T23" fmla="*/ 4 h 80"/>
                  <a:gd name="T24" fmla="*/ 0 w 400"/>
                  <a:gd name="T25" fmla="*/ 14 h 80"/>
                  <a:gd name="T26" fmla="*/ 372 w 400"/>
                  <a:gd name="T27" fmla="*/ 23 h 80"/>
                  <a:gd name="T28" fmla="*/ 372 w 400"/>
                  <a:gd name="T29" fmla="*/ 23 h 80"/>
                  <a:gd name="T30" fmla="*/ 366 w 400"/>
                  <a:gd name="T31" fmla="*/ 40 h 80"/>
                  <a:gd name="T32" fmla="*/ 355 w 400"/>
                  <a:gd name="T33" fmla="*/ 55 h 80"/>
                  <a:gd name="T34" fmla="*/ 44 w 400"/>
                  <a:gd name="T35" fmla="*/ 55 h 80"/>
                  <a:gd name="T36" fmla="*/ 32 w 400"/>
                  <a:gd name="T37" fmla="*/ 40 h 80"/>
                  <a:gd name="T38" fmla="*/ 27 w 400"/>
                  <a:gd name="T39" fmla="*/ 23 h 80"/>
                  <a:gd name="T40" fmla="*/ 372 w 400"/>
                  <a:gd name="T41" fmla="*/ 23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00" h="80">
                    <a:moveTo>
                      <a:pt x="0" y="14"/>
                    </a:moveTo>
                    <a:lnTo>
                      <a:pt x="0" y="14"/>
                    </a:lnTo>
                    <a:cubicBezTo>
                      <a:pt x="9" y="48"/>
                      <a:pt x="9" y="48"/>
                      <a:pt x="9" y="48"/>
                    </a:cubicBezTo>
                    <a:cubicBezTo>
                      <a:pt x="13" y="58"/>
                      <a:pt x="25" y="79"/>
                      <a:pt x="44" y="79"/>
                    </a:cubicBezTo>
                    <a:cubicBezTo>
                      <a:pt x="355" y="79"/>
                      <a:pt x="355" y="79"/>
                      <a:pt x="355" y="79"/>
                    </a:cubicBezTo>
                    <a:cubicBezTo>
                      <a:pt x="374" y="79"/>
                      <a:pt x="385" y="58"/>
                      <a:pt x="388" y="48"/>
                    </a:cubicBezTo>
                    <a:cubicBezTo>
                      <a:pt x="389" y="48"/>
                      <a:pt x="389" y="47"/>
                      <a:pt x="389" y="47"/>
                    </a:cubicBezTo>
                    <a:cubicBezTo>
                      <a:pt x="398" y="14"/>
                      <a:pt x="398" y="14"/>
                      <a:pt x="398" y="14"/>
                    </a:cubicBezTo>
                    <a:cubicBezTo>
                      <a:pt x="399" y="10"/>
                      <a:pt x="398" y="7"/>
                      <a:pt x="396" y="4"/>
                    </a:cubicBezTo>
                    <a:cubicBezTo>
                      <a:pt x="393" y="1"/>
                      <a:pt x="390" y="0"/>
                      <a:pt x="386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8" y="0"/>
                      <a:pt x="5" y="1"/>
                      <a:pt x="2" y="4"/>
                    </a:cubicBezTo>
                    <a:cubicBezTo>
                      <a:pt x="0" y="7"/>
                      <a:pt x="0" y="10"/>
                      <a:pt x="0" y="14"/>
                    </a:cubicBezTo>
                    <a:close/>
                    <a:moveTo>
                      <a:pt x="372" y="23"/>
                    </a:moveTo>
                    <a:lnTo>
                      <a:pt x="372" y="23"/>
                    </a:lnTo>
                    <a:cubicBezTo>
                      <a:pt x="366" y="40"/>
                      <a:pt x="366" y="40"/>
                      <a:pt x="366" y="40"/>
                    </a:cubicBezTo>
                    <a:cubicBezTo>
                      <a:pt x="363" y="49"/>
                      <a:pt x="357" y="55"/>
                      <a:pt x="355" y="55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0" y="55"/>
                      <a:pt x="34" y="49"/>
                      <a:pt x="32" y="40"/>
                    </a:cubicBezTo>
                    <a:cubicBezTo>
                      <a:pt x="27" y="23"/>
                      <a:pt x="27" y="23"/>
                      <a:pt x="27" y="23"/>
                    </a:cubicBezTo>
                    <a:lnTo>
                      <a:pt x="372" y="2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1" name="Freeform 41"/>
              <p:cNvSpPr>
                <a:spLocks noChangeArrowheads="1"/>
              </p:cNvSpPr>
              <p:nvPr/>
            </p:nvSpPr>
            <p:spPr bwMode="auto">
              <a:xfrm>
                <a:off x="6654869" y="2051071"/>
                <a:ext cx="166704" cy="88909"/>
              </a:xfrm>
              <a:custGeom>
                <a:avLst/>
                <a:gdLst>
                  <a:gd name="T0" fmla="*/ 11 w 398"/>
                  <a:gd name="T1" fmla="*/ 210 h 211"/>
                  <a:gd name="T2" fmla="*/ 11 w 398"/>
                  <a:gd name="T3" fmla="*/ 210 h 211"/>
                  <a:gd name="T4" fmla="*/ 385 w 398"/>
                  <a:gd name="T5" fmla="*/ 210 h 211"/>
                  <a:gd name="T6" fmla="*/ 397 w 398"/>
                  <a:gd name="T7" fmla="*/ 199 h 211"/>
                  <a:gd name="T8" fmla="*/ 397 w 398"/>
                  <a:gd name="T9" fmla="*/ 12 h 211"/>
                  <a:gd name="T10" fmla="*/ 385 w 398"/>
                  <a:gd name="T11" fmla="*/ 0 h 211"/>
                  <a:gd name="T12" fmla="*/ 11 w 398"/>
                  <a:gd name="T13" fmla="*/ 0 h 211"/>
                  <a:gd name="T14" fmla="*/ 0 w 398"/>
                  <a:gd name="T15" fmla="*/ 12 h 211"/>
                  <a:gd name="T16" fmla="*/ 0 w 398"/>
                  <a:gd name="T17" fmla="*/ 199 h 211"/>
                  <a:gd name="T18" fmla="*/ 11 w 398"/>
                  <a:gd name="T19" fmla="*/ 210 h 211"/>
                  <a:gd name="T20" fmla="*/ 23 w 398"/>
                  <a:gd name="T21" fmla="*/ 24 h 211"/>
                  <a:gd name="T22" fmla="*/ 23 w 398"/>
                  <a:gd name="T23" fmla="*/ 24 h 211"/>
                  <a:gd name="T24" fmla="*/ 373 w 398"/>
                  <a:gd name="T25" fmla="*/ 24 h 211"/>
                  <a:gd name="T26" fmla="*/ 373 w 398"/>
                  <a:gd name="T27" fmla="*/ 187 h 211"/>
                  <a:gd name="T28" fmla="*/ 23 w 398"/>
                  <a:gd name="T29" fmla="*/ 187 h 211"/>
                  <a:gd name="T30" fmla="*/ 23 w 398"/>
                  <a:gd name="T31" fmla="*/ 24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98" h="211">
                    <a:moveTo>
                      <a:pt x="11" y="210"/>
                    </a:moveTo>
                    <a:lnTo>
                      <a:pt x="11" y="210"/>
                    </a:lnTo>
                    <a:cubicBezTo>
                      <a:pt x="385" y="210"/>
                      <a:pt x="385" y="210"/>
                      <a:pt x="385" y="210"/>
                    </a:cubicBezTo>
                    <a:cubicBezTo>
                      <a:pt x="391" y="210"/>
                      <a:pt x="397" y="205"/>
                      <a:pt x="397" y="199"/>
                    </a:cubicBezTo>
                    <a:cubicBezTo>
                      <a:pt x="397" y="12"/>
                      <a:pt x="397" y="12"/>
                      <a:pt x="397" y="12"/>
                    </a:cubicBezTo>
                    <a:cubicBezTo>
                      <a:pt x="397" y="5"/>
                      <a:pt x="391" y="0"/>
                      <a:pt x="385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199"/>
                      <a:pt x="0" y="199"/>
                      <a:pt x="0" y="199"/>
                    </a:cubicBezTo>
                    <a:cubicBezTo>
                      <a:pt x="0" y="205"/>
                      <a:pt x="5" y="210"/>
                      <a:pt x="11" y="210"/>
                    </a:cubicBezTo>
                    <a:close/>
                    <a:moveTo>
                      <a:pt x="23" y="24"/>
                    </a:moveTo>
                    <a:lnTo>
                      <a:pt x="23" y="24"/>
                    </a:lnTo>
                    <a:cubicBezTo>
                      <a:pt x="373" y="24"/>
                      <a:pt x="373" y="24"/>
                      <a:pt x="373" y="24"/>
                    </a:cubicBezTo>
                    <a:cubicBezTo>
                      <a:pt x="373" y="187"/>
                      <a:pt x="373" y="187"/>
                      <a:pt x="373" y="187"/>
                    </a:cubicBezTo>
                    <a:cubicBezTo>
                      <a:pt x="23" y="187"/>
                      <a:pt x="23" y="187"/>
                      <a:pt x="23" y="187"/>
                    </a:cubicBezTo>
                    <a:lnTo>
                      <a:pt x="23" y="24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2" name="Freeform 42"/>
              <p:cNvSpPr>
                <a:spLocks noChangeArrowheads="1"/>
              </p:cNvSpPr>
              <p:nvPr/>
            </p:nvSpPr>
            <p:spPr bwMode="auto">
              <a:xfrm>
                <a:off x="6591892" y="1908448"/>
                <a:ext cx="292657" cy="207453"/>
              </a:xfrm>
              <a:custGeom>
                <a:avLst/>
                <a:gdLst>
                  <a:gd name="T0" fmla="*/ 62 w 695"/>
                  <a:gd name="T1" fmla="*/ 452 h 492"/>
                  <a:gd name="T2" fmla="*/ 62 w 695"/>
                  <a:gd name="T3" fmla="*/ 452 h 492"/>
                  <a:gd name="T4" fmla="*/ 63 w 695"/>
                  <a:gd name="T5" fmla="*/ 436 h 492"/>
                  <a:gd name="T6" fmla="*/ 24 w 695"/>
                  <a:gd name="T7" fmla="*/ 338 h 492"/>
                  <a:gd name="T8" fmla="*/ 159 w 695"/>
                  <a:gd name="T9" fmla="*/ 198 h 492"/>
                  <a:gd name="T10" fmla="*/ 160 w 695"/>
                  <a:gd name="T11" fmla="*/ 198 h 492"/>
                  <a:gd name="T12" fmla="*/ 165 w 695"/>
                  <a:gd name="T13" fmla="*/ 199 h 492"/>
                  <a:gd name="T14" fmla="*/ 177 w 695"/>
                  <a:gd name="T15" fmla="*/ 190 h 492"/>
                  <a:gd name="T16" fmla="*/ 391 w 695"/>
                  <a:gd name="T17" fmla="*/ 23 h 492"/>
                  <a:gd name="T18" fmla="*/ 613 w 695"/>
                  <a:gd name="T19" fmla="*/ 246 h 492"/>
                  <a:gd name="T20" fmla="*/ 612 w 695"/>
                  <a:gd name="T21" fmla="*/ 263 h 492"/>
                  <a:gd name="T22" fmla="*/ 618 w 695"/>
                  <a:gd name="T23" fmla="*/ 273 h 492"/>
                  <a:gd name="T24" fmla="*/ 672 w 695"/>
                  <a:gd name="T25" fmla="*/ 367 h 492"/>
                  <a:gd name="T26" fmla="*/ 607 w 695"/>
                  <a:gd name="T27" fmla="*/ 469 h 492"/>
                  <a:gd name="T28" fmla="*/ 602 w 695"/>
                  <a:gd name="T29" fmla="*/ 485 h 492"/>
                  <a:gd name="T30" fmla="*/ 612 w 695"/>
                  <a:gd name="T31" fmla="*/ 491 h 492"/>
                  <a:gd name="T32" fmla="*/ 616 w 695"/>
                  <a:gd name="T33" fmla="*/ 490 h 492"/>
                  <a:gd name="T34" fmla="*/ 694 w 695"/>
                  <a:gd name="T35" fmla="*/ 367 h 492"/>
                  <a:gd name="T36" fmla="*/ 636 w 695"/>
                  <a:gd name="T37" fmla="*/ 258 h 492"/>
                  <a:gd name="T38" fmla="*/ 636 w 695"/>
                  <a:gd name="T39" fmla="*/ 246 h 492"/>
                  <a:gd name="T40" fmla="*/ 391 w 695"/>
                  <a:gd name="T41" fmla="*/ 0 h 492"/>
                  <a:gd name="T42" fmla="*/ 157 w 695"/>
                  <a:gd name="T43" fmla="*/ 175 h 492"/>
                  <a:gd name="T44" fmla="*/ 0 w 695"/>
                  <a:gd name="T45" fmla="*/ 338 h 492"/>
                  <a:gd name="T46" fmla="*/ 47 w 695"/>
                  <a:gd name="T47" fmla="*/ 452 h 492"/>
                  <a:gd name="T48" fmla="*/ 62 w 695"/>
                  <a:gd name="T49" fmla="*/ 452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95" h="492">
                    <a:moveTo>
                      <a:pt x="62" y="452"/>
                    </a:moveTo>
                    <a:lnTo>
                      <a:pt x="62" y="452"/>
                    </a:lnTo>
                    <a:cubicBezTo>
                      <a:pt x="68" y="448"/>
                      <a:pt x="68" y="441"/>
                      <a:pt x="63" y="436"/>
                    </a:cubicBezTo>
                    <a:cubicBezTo>
                      <a:pt x="39" y="410"/>
                      <a:pt x="24" y="374"/>
                      <a:pt x="24" y="338"/>
                    </a:cubicBezTo>
                    <a:cubicBezTo>
                      <a:pt x="24" y="263"/>
                      <a:pt x="85" y="198"/>
                      <a:pt x="159" y="198"/>
                    </a:cubicBezTo>
                    <a:lnTo>
                      <a:pt x="160" y="198"/>
                    </a:lnTo>
                    <a:cubicBezTo>
                      <a:pt x="161" y="199"/>
                      <a:pt x="163" y="199"/>
                      <a:pt x="165" y="199"/>
                    </a:cubicBezTo>
                    <a:cubicBezTo>
                      <a:pt x="171" y="199"/>
                      <a:pt x="176" y="196"/>
                      <a:pt x="177" y="190"/>
                    </a:cubicBezTo>
                    <a:cubicBezTo>
                      <a:pt x="202" y="92"/>
                      <a:pt x="290" y="23"/>
                      <a:pt x="391" y="23"/>
                    </a:cubicBezTo>
                    <a:cubicBezTo>
                      <a:pt x="513" y="23"/>
                      <a:pt x="613" y="123"/>
                      <a:pt x="613" y="246"/>
                    </a:cubicBezTo>
                    <a:cubicBezTo>
                      <a:pt x="613" y="251"/>
                      <a:pt x="613" y="258"/>
                      <a:pt x="612" y="263"/>
                    </a:cubicBezTo>
                    <a:cubicBezTo>
                      <a:pt x="612" y="267"/>
                      <a:pt x="614" y="271"/>
                      <a:pt x="618" y="273"/>
                    </a:cubicBezTo>
                    <a:cubicBezTo>
                      <a:pt x="651" y="292"/>
                      <a:pt x="672" y="328"/>
                      <a:pt x="672" y="367"/>
                    </a:cubicBezTo>
                    <a:cubicBezTo>
                      <a:pt x="672" y="411"/>
                      <a:pt x="645" y="451"/>
                      <a:pt x="607" y="469"/>
                    </a:cubicBezTo>
                    <a:cubicBezTo>
                      <a:pt x="601" y="472"/>
                      <a:pt x="599" y="478"/>
                      <a:pt x="602" y="485"/>
                    </a:cubicBezTo>
                    <a:cubicBezTo>
                      <a:pt x="603" y="489"/>
                      <a:pt x="608" y="491"/>
                      <a:pt x="612" y="491"/>
                    </a:cubicBezTo>
                    <a:cubicBezTo>
                      <a:pt x="613" y="491"/>
                      <a:pt x="615" y="491"/>
                      <a:pt x="616" y="490"/>
                    </a:cubicBezTo>
                    <a:cubicBezTo>
                      <a:pt x="663" y="469"/>
                      <a:pt x="694" y="419"/>
                      <a:pt x="694" y="367"/>
                    </a:cubicBezTo>
                    <a:cubicBezTo>
                      <a:pt x="694" y="323"/>
                      <a:pt x="672" y="281"/>
                      <a:pt x="636" y="258"/>
                    </a:cubicBezTo>
                    <a:cubicBezTo>
                      <a:pt x="636" y="253"/>
                      <a:pt x="636" y="249"/>
                      <a:pt x="636" y="246"/>
                    </a:cubicBezTo>
                    <a:cubicBezTo>
                      <a:pt x="636" y="111"/>
                      <a:pt x="527" y="0"/>
                      <a:pt x="391" y="0"/>
                    </a:cubicBezTo>
                    <a:cubicBezTo>
                      <a:pt x="283" y="0"/>
                      <a:pt x="187" y="71"/>
                      <a:pt x="157" y="175"/>
                    </a:cubicBezTo>
                    <a:cubicBezTo>
                      <a:pt x="72" y="175"/>
                      <a:pt x="0" y="250"/>
                      <a:pt x="0" y="338"/>
                    </a:cubicBezTo>
                    <a:cubicBezTo>
                      <a:pt x="0" y="379"/>
                      <a:pt x="18" y="421"/>
                      <a:pt x="47" y="452"/>
                    </a:cubicBezTo>
                    <a:cubicBezTo>
                      <a:pt x="51" y="456"/>
                      <a:pt x="58" y="456"/>
                      <a:pt x="62" y="45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457200" y="2751227"/>
            <a:ext cx="429725" cy="429725"/>
            <a:chOff x="457200" y="2751227"/>
            <a:chExt cx="429725" cy="429725"/>
          </a:xfrm>
        </p:grpSpPr>
        <p:sp>
          <p:nvSpPr>
            <p:cNvPr id="1121" name="Freeform 1"/>
            <p:cNvSpPr>
              <a:spLocks noChangeArrowheads="1"/>
            </p:cNvSpPr>
            <p:nvPr/>
          </p:nvSpPr>
          <p:spPr bwMode="auto">
            <a:xfrm>
              <a:off x="457200" y="2751227"/>
              <a:ext cx="429725" cy="429725"/>
            </a:xfrm>
            <a:custGeom>
              <a:avLst/>
              <a:gdLst>
                <a:gd name="T0" fmla="*/ 1022 w 1023"/>
                <a:gd name="T1" fmla="*/ 511 h 1022"/>
                <a:gd name="T2" fmla="*/ 1022 w 1023"/>
                <a:gd name="T3" fmla="*/ 511 h 1022"/>
                <a:gd name="T4" fmla="*/ 511 w 1023"/>
                <a:gd name="T5" fmla="*/ 1021 h 1022"/>
                <a:gd name="T6" fmla="*/ 0 w 1023"/>
                <a:gd name="T7" fmla="*/ 511 h 1022"/>
                <a:gd name="T8" fmla="*/ 511 w 1023"/>
                <a:gd name="T9" fmla="*/ 0 h 1022"/>
                <a:gd name="T10" fmla="*/ 1022 w 1023"/>
                <a:gd name="T11" fmla="*/ 511 h 1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2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3"/>
                    <a:pt x="793" y="1021"/>
                    <a:pt x="511" y="1021"/>
                  </a:cubicBezTo>
                  <a:cubicBezTo>
                    <a:pt x="229" y="1021"/>
                    <a:pt x="0" y="793"/>
                    <a:pt x="0" y="511"/>
                  </a:cubicBezTo>
                  <a:cubicBezTo>
                    <a:pt x="0" y="228"/>
                    <a:pt x="229" y="0"/>
                    <a:pt x="511" y="0"/>
                  </a:cubicBezTo>
                  <a:cubicBezTo>
                    <a:pt x="793" y="0"/>
                    <a:pt x="1022" y="228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3" name="Freeform 43"/>
            <p:cNvSpPr>
              <a:spLocks noChangeArrowheads="1"/>
            </p:cNvSpPr>
            <p:nvPr/>
          </p:nvSpPr>
          <p:spPr bwMode="auto">
            <a:xfrm>
              <a:off x="501654" y="2866067"/>
              <a:ext cx="340816" cy="198193"/>
            </a:xfrm>
            <a:custGeom>
              <a:avLst/>
              <a:gdLst>
                <a:gd name="T0" fmla="*/ 628 w 810"/>
                <a:gd name="T1" fmla="*/ 112 h 473"/>
                <a:gd name="T2" fmla="*/ 628 w 810"/>
                <a:gd name="T3" fmla="*/ 112 h 473"/>
                <a:gd name="T4" fmla="*/ 581 w 810"/>
                <a:gd name="T5" fmla="*/ 119 h 473"/>
                <a:gd name="T6" fmla="*/ 409 w 810"/>
                <a:gd name="T7" fmla="*/ 0 h 473"/>
                <a:gd name="T8" fmla="*/ 228 w 810"/>
                <a:gd name="T9" fmla="*/ 152 h 473"/>
                <a:gd name="T10" fmla="*/ 167 w 810"/>
                <a:gd name="T11" fmla="*/ 140 h 473"/>
                <a:gd name="T12" fmla="*/ 0 w 810"/>
                <a:gd name="T13" fmla="*/ 306 h 473"/>
                <a:gd name="T14" fmla="*/ 145 w 810"/>
                <a:gd name="T15" fmla="*/ 471 h 473"/>
                <a:gd name="T16" fmla="*/ 643 w 810"/>
                <a:gd name="T17" fmla="*/ 472 h 473"/>
                <a:gd name="T18" fmla="*/ 809 w 810"/>
                <a:gd name="T19" fmla="*/ 293 h 473"/>
                <a:gd name="T20" fmla="*/ 628 w 810"/>
                <a:gd name="T21" fmla="*/ 112 h 473"/>
                <a:gd name="T22" fmla="*/ 642 w 810"/>
                <a:gd name="T23" fmla="*/ 449 h 473"/>
                <a:gd name="T24" fmla="*/ 642 w 810"/>
                <a:gd name="T25" fmla="*/ 449 h 473"/>
                <a:gd name="T26" fmla="*/ 146 w 810"/>
                <a:gd name="T27" fmla="*/ 448 h 473"/>
                <a:gd name="T28" fmla="*/ 23 w 810"/>
                <a:gd name="T29" fmla="*/ 306 h 473"/>
                <a:gd name="T30" fmla="*/ 167 w 810"/>
                <a:gd name="T31" fmla="*/ 163 h 473"/>
                <a:gd name="T32" fmla="*/ 232 w 810"/>
                <a:gd name="T33" fmla="*/ 179 h 473"/>
                <a:gd name="T34" fmla="*/ 243 w 810"/>
                <a:gd name="T35" fmla="*/ 179 h 473"/>
                <a:gd name="T36" fmla="*/ 249 w 810"/>
                <a:gd name="T37" fmla="*/ 170 h 473"/>
                <a:gd name="T38" fmla="*/ 409 w 810"/>
                <a:gd name="T39" fmla="*/ 24 h 473"/>
                <a:gd name="T40" fmla="*/ 562 w 810"/>
                <a:gd name="T41" fmla="*/ 138 h 473"/>
                <a:gd name="T42" fmla="*/ 569 w 810"/>
                <a:gd name="T43" fmla="*/ 144 h 473"/>
                <a:gd name="T44" fmla="*/ 577 w 810"/>
                <a:gd name="T45" fmla="*/ 145 h 473"/>
                <a:gd name="T46" fmla="*/ 628 w 810"/>
                <a:gd name="T47" fmla="*/ 136 h 473"/>
                <a:gd name="T48" fmla="*/ 786 w 810"/>
                <a:gd name="T49" fmla="*/ 293 h 473"/>
                <a:gd name="T50" fmla="*/ 642 w 810"/>
                <a:gd name="T51" fmla="*/ 449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10" h="473">
                  <a:moveTo>
                    <a:pt x="628" y="112"/>
                  </a:moveTo>
                  <a:lnTo>
                    <a:pt x="628" y="112"/>
                  </a:lnTo>
                  <a:cubicBezTo>
                    <a:pt x="612" y="112"/>
                    <a:pt x="597" y="115"/>
                    <a:pt x="581" y="119"/>
                  </a:cubicBezTo>
                  <a:cubicBezTo>
                    <a:pt x="553" y="48"/>
                    <a:pt x="485" y="0"/>
                    <a:pt x="409" y="0"/>
                  </a:cubicBezTo>
                  <a:cubicBezTo>
                    <a:pt x="319" y="0"/>
                    <a:pt x="244" y="65"/>
                    <a:pt x="228" y="152"/>
                  </a:cubicBezTo>
                  <a:cubicBezTo>
                    <a:pt x="207" y="144"/>
                    <a:pt x="188" y="140"/>
                    <a:pt x="167" y="140"/>
                  </a:cubicBezTo>
                  <a:cubicBezTo>
                    <a:pt x="75" y="140"/>
                    <a:pt x="0" y="215"/>
                    <a:pt x="0" y="306"/>
                  </a:cubicBezTo>
                  <a:cubicBezTo>
                    <a:pt x="0" y="389"/>
                    <a:pt x="62" y="459"/>
                    <a:pt x="145" y="471"/>
                  </a:cubicBezTo>
                  <a:cubicBezTo>
                    <a:pt x="643" y="472"/>
                    <a:pt x="643" y="472"/>
                    <a:pt x="643" y="472"/>
                  </a:cubicBezTo>
                  <a:cubicBezTo>
                    <a:pt x="736" y="465"/>
                    <a:pt x="809" y="386"/>
                    <a:pt x="809" y="293"/>
                  </a:cubicBezTo>
                  <a:cubicBezTo>
                    <a:pt x="809" y="193"/>
                    <a:pt x="728" y="112"/>
                    <a:pt x="628" y="112"/>
                  </a:cubicBezTo>
                  <a:close/>
                  <a:moveTo>
                    <a:pt x="642" y="449"/>
                  </a:moveTo>
                  <a:lnTo>
                    <a:pt x="642" y="449"/>
                  </a:lnTo>
                  <a:cubicBezTo>
                    <a:pt x="146" y="448"/>
                    <a:pt x="146" y="448"/>
                    <a:pt x="146" y="448"/>
                  </a:cubicBezTo>
                  <a:cubicBezTo>
                    <a:pt x="76" y="438"/>
                    <a:pt x="23" y="377"/>
                    <a:pt x="23" y="306"/>
                  </a:cubicBezTo>
                  <a:cubicBezTo>
                    <a:pt x="23" y="227"/>
                    <a:pt x="88" y="163"/>
                    <a:pt x="167" y="163"/>
                  </a:cubicBezTo>
                  <a:cubicBezTo>
                    <a:pt x="189" y="163"/>
                    <a:pt x="211" y="169"/>
                    <a:pt x="232" y="179"/>
                  </a:cubicBezTo>
                  <a:cubicBezTo>
                    <a:pt x="236" y="182"/>
                    <a:pt x="240" y="182"/>
                    <a:pt x="243" y="179"/>
                  </a:cubicBezTo>
                  <a:cubicBezTo>
                    <a:pt x="246" y="177"/>
                    <a:pt x="248" y="174"/>
                    <a:pt x="249" y="170"/>
                  </a:cubicBezTo>
                  <a:cubicBezTo>
                    <a:pt x="257" y="87"/>
                    <a:pt x="326" y="24"/>
                    <a:pt x="409" y="24"/>
                  </a:cubicBezTo>
                  <a:cubicBezTo>
                    <a:pt x="479" y="24"/>
                    <a:pt x="541" y="69"/>
                    <a:pt x="562" y="138"/>
                  </a:cubicBezTo>
                  <a:cubicBezTo>
                    <a:pt x="563" y="140"/>
                    <a:pt x="566" y="143"/>
                    <a:pt x="569" y="144"/>
                  </a:cubicBezTo>
                  <a:cubicBezTo>
                    <a:pt x="571" y="146"/>
                    <a:pt x="575" y="146"/>
                    <a:pt x="577" y="145"/>
                  </a:cubicBezTo>
                  <a:cubicBezTo>
                    <a:pt x="595" y="139"/>
                    <a:pt x="611" y="136"/>
                    <a:pt x="628" y="136"/>
                  </a:cubicBezTo>
                  <a:cubicBezTo>
                    <a:pt x="716" y="136"/>
                    <a:pt x="786" y="207"/>
                    <a:pt x="786" y="293"/>
                  </a:cubicBezTo>
                  <a:cubicBezTo>
                    <a:pt x="786" y="374"/>
                    <a:pt x="722" y="442"/>
                    <a:pt x="642" y="4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190917" y="2751227"/>
            <a:ext cx="429725" cy="429725"/>
            <a:chOff x="2190917" y="2751227"/>
            <a:chExt cx="429725" cy="429725"/>
          </a:xfrm>
        </p:grpSpPr>
        <p:sp>
          <p:nvSpPr>
            <p:cNvPr id="1125" name="Freeform 3"/>
            <p:cNvSpPr>
              <a:spLocks noChangeArrowheads="1"/>
            </p:cNvSpPr>
            <p:nvPr/>
          </p:nvSpPr>
          <p:spPr bwMode="auto">
            <a:xfrm>
              <a:off x="2190917" y="2751227"/>
              <a:ext cx="429725" cy="429725"/>
            </a:xfrm>
            <a:custGeom>
              <a:avLst/>
              <a:gdLst>
                <a:gd name="T0" fmla="*/ 1022 w 1023"/>
                <a:gd name="T1" fmla="*/ 511 h 1022"/>
                <a:gd name="T2" fmla="*/ 1022 w 1023"/>
                <a:gd name="T3" fmla="*/ 511 h 1022"/>
                <a:gd name="T4" fmla="*/ 511 w 1023"/>
                <a:gd name="T5" fmla="*/ 1021 h 1022"/>
                <a:gd name="T6" fmla="*/ 0 w 1023"/>
                <a:gd name="T7" fmla="*/ 511 h 1022"/>
                <a:gd name="T8" fmla="*/ 511 w 1023"/>
                <a:gd name="T9" fmla="*/ 0 h 1022"/>
                <a:gd name="T10" fmla="*/ 1022 w 1023"/>
                <a:gd name="T11" fmla="*/ 511 h 1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2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3"/>
                    <a:pt x="793" y="1021"/>
                    <a:pt x="511" y="1021"/>
                  </a:cubicBezTo>
                  <a:cubicBezTo>
                    <a:pt x="229" y="1021"/>
                    <a:pt x="0" y="793"/>
                    <a:pt x="0" y="511"/>
                  </a:cubicBezTo>
                  <a:cubicBezTo>
                    <a:pt x="0" y="228"/>
                    <a:pt x="229" y="0"/>
                    <a:pt x="511" y="0"/>
                  </a:cubicBezTo>
                  <a:cubicBezTo>
                    <a:pt x="793" y="0"/>
                    <a:pt x="1022" y="228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38" name="Group 337"/>
            <p:cNvGrpSpPr/>
            <p:nvPr/>
          </p:nvGrpSpPr>
          <p:grpSpPr>
            <a:xfrm>
              <a:off x="2235372" y="2866067"/>
              <a:ext cx="340816" cy="198193"/>
              <a:chOff x="2235372" y="2866067"/>
              <a:chExt cx="340816" cy="198193"/>
            </a:xfrm>
            <a:solidFill>
              <a:schemeClr val="bg1"/>
            </a:solidFill>
          </p:grpSpPr>
          <p:sp>
            <p:nvSpPr>
              <p:cNvPr id="1164" name="Freeform 44"/>
              <p:cNvSpPr>
                <a:spLocks noChangeArrowheads="1"/>
              </p:cNvSpPr>
              <p:nvPr/>
            </p:nvSpPr>
            <p:spPr bwMode="auto">
              <a:xfrm>
                <a:off x="2415040" y="2971646"/>
                <a:ext cx="35194" cy="9261"/>
              </a:xfrm>
              <a:custGeom>
                <a:avLst/>
                <a:gdLst>
                  <a:gd name="T0" fmla="*/ 70 w 82"/>
                  <a:gd name="T1" fmla="*/ 0 h 24"/>
                  <a:gd name="T2" fmla="*/ 70 w 82"/>
                  <a:gd name="T3" fmla="*/ 0 h 24"/>
                  <a:gd name="T4" fmla="*/ 0 w 82"/>
                  <a:gd name="T5" fmla="*/ 0 h 24"/>
                  <a:gd name="T6" fmla="*/ 0 w 82"/>
                  <a:gd name="T7" fmla="*/ 23 h 24"/>
                  <a:gd name="T8" fmla="*/ 70 w 82"/>
                  <a:gd name="T9" fmla="*/ 23 h 24"/>
                  <a:gd name="T10" fmla="*/ 81 w 82"/>
                  <a:gd name="T11" fmla="*/ 12 h 24"/>
                  <a:gd name="T12" fmla="*/ 70 w 82"/>
                  <a:gd name="T1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" h="24">
                    <a:moveTo>
                      <a:pt x="70" y="0"/>
                    </a:moveTo>
                    <a:lnTo>
                      <a:pt x="70" y="0"/>
                    </a:lnTo>
                    <a:cubicBezTo>
                      <a:pt x="0" y="0"/>
                      <a:pt x="0" y="0"/>
                      <a:pt x="0" y="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70" y="23"/>
                      <a:pt x="70" y="23"/>
                      <a:pt x="70" y="23"/>
                    </a:cubicBezTo>
                    <a:cubicBezTo>
                      <a:pt x="76" y="23"/>
                      <a:pt x="81" y="18"/>
                      <a:pt x="81" y="12"/>
                    </a:cubicBezTo>
                    <a:cubicBezTo>
                      <a:pt x="81" y="5"/>
                      <a:pt x="76" y="0"/>
                      <a:pt x="7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5" name="Freeform 45"/>
              <p:cNvSpPr>
                <a:spLocks noChangeArrowheads="1"/>
              </p:cNvSpPr>
              <p:nvPr/>
            </p:nvSpPr>
            <p:spPr bwMode="auto">
              <a:xfrm>
                <a:off x="2405780" y="2936453"/>
                <a:ext cx="11114" cy="35194"/>
              </a:xfrm>
              <a:custGeom>
                <a:avLst/>
                <a:gdLst>
                  <a:gd name="T0" fmla="*/ 24 w 25"/>
                  <a:gd name="T1" fmla="*/ 12 h 83"/>
                  <a:gd name="T2" fmla="*/ 24 w 25"/>
                  <a:gd name="T3" fmla="*/ 12 h 83"/>
                  <a:gd name="T4" fmla="*/ 12 w 25"/>
                  <a:gd name="T5" fmla="*/ 0 h 83"/>
                  <a:gd name="T6" fmla="*/ 0 w 25"/>
                  <a:gd name="T7" fmla="*/ 12 h 83"/>
                  <a:gd name="T8" fmla="*/ 0 w 25"/>
                  <a:gd name="T9" fmla="*/ 82 h 83"/>
                  <a:gd name="T10" fmla="*/ 24 w 25"/>
                  <a:gd name="T11" fmla="*/ 82 h 83"/>
                  <a:gd name="T12" fmla="*/ 24 w 25"/>
                  <a:gd name="T13" fmla="*/ 1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83">
                    <a:moveTo>
                      <a:pt x="24" y="12"/>
                    </a:moveTo>
                    <a:lnTo>
                      <a:pt x="24" y="12"/>
                    </a:lnTo>
                    <a:cubicBezTo>
                      <a:pt x="24" y="5"/>
                      <a:pt x="19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24" y="82"/>
                      <a:pt x="24" y="82"/>
                      <a:pt x="24" y="82"/>
                    </a:cubicBezTo>
                    <a:lnTo>
                      <a:pt x="24" y="1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6" name="Freeform 46"/>
              <p:cNvSpPr>
                <a:spLocks noChangeArrowheads="1"/>
              </p:cNvSpPr>
              <p:nvPr/>
            </p:nvSpPr>
            <p:spPr bwMode="auto">
              <a:xfrm>
                <a:off x="2235372" y="2866067"/>
                <a:ext cx="340816" cy="198193"/>
              </a:xfrm>
              <a:custGeom>
                <a:avLst/>
                <a:gdLst>
                  <a:gd name="T0" fmla="*/ 628 w 810"/>
                  <a:gd name="T1" fmla="*/ 112 h 473"/>
                  <a:gd name="T2" fmla="*/ 628 w 810"/>
                  <a:gd name="T3" fmla="*/ 112 h 473"/>
                  <a:gd name="T4" fmla="*/ 581 w 810"/>
                  <a:gd name="T5" fmla="*/ 119 h 473"/>
                  <a:gd name="T6" fmla="*/ 408 w 810"/>
                  <a:gd name="T7" fmla="*/ 0 h 473"/>
                  <a:gd name="T8" fmla="*/ 228 w 810"/>
                  <a:gd name="T9" fmla="*/ 152 h 473"/>
                  <a:gd name="T10" fmla="*/ 167 w 810"/>
                  <a:gd name="T11" fmla="*/ 140 h 473"/>
                  <a:gd name="T12" fmla="*/ 0 w 810"/>
                  <a:gd name="T13" fmla="*/ 306 h 473"/>
                  <a:gd name="T14" fmla="*/ 144 w 810"/>
                  <a:gd name="T15" fmla="*/ 471 h 473"/>
                  <a:gd name="T16" fmla="*/ 643 w 810"/>
                  <a:gd name="T17" fmla="*/ 472 h 473"/>
                  <a:gd name="T18" fmla="*/ 809 w 810"/>
                  <a:gd name="T19" fmla="*/ 293 h 473"/>
                  <a:gd name="T20" fmla="*/ 628 w 810"/>
                  <a:gd name="T21" fmla="*/ 112 h 473"/>
                  <a:gd name="T22" fmla="*/ 642 w 810"/>
                  <a:gd name="T23" fmla="*/ 449 h 473"/>
                  <a:gd name="T24" fmla="*/ 642 w 810"/>
                  <a:gd name="T25" fmla="*/ 449 h 473"/>
                  <a:gd name="T26" fmla="*/ 146 w 810"/>
                  <a:gd name="T27" fmla="*/ 448 h 473"/>
                  <a:gd name="T28" fmla="*/ 23 w 810"/>
                  <a:gd name="T29" fmla="*/ 306 h 473"/>
                  <a:gd name="T30" fmla="*/ 167 w 810"/>
                  <a:gd name="T31" fmla="*/ 163 h 473"/>
                  <a:gd name="T32" fmla="*/ 232 w 810"/>
                  <a:gd name="T33" fmla="*/ 179 h 473"/>
                  <a:gd name="T34" fmla="*/ 243 w 810"/>
                  <a:gd name="T35" fmla="*/ 179 h 473"/>
                  <a:gd name="T36" fmla="*/ 249 w 810"/>
                  <a:gd name="T37" fmla="*/ 170 h 473"/>
                  <a:gd name="T38" fmla="*/ 408 w 810"/>
                  <a:gd name="T39" fmla="*/ 24 h 473"/>
                  <a:gd name="T40" fmla="*/ 563 w 810"/>
                  <a:gd name="T41" fmla="*/ 138 h 473"/>
                  <a:gd name="T42" fmla="*/ 569 w 810"/>
                  <a:gd name="T43" fmla="*/ 144 h 473"/>
                  <a:gd name="T44" fmla="*/ 577 w 810"/>
                  <a:gd name="T45" fmla="*/ 145 h 473"/>
                  <a:gd name="T46" fmla="*/ 628 w 810"/>
                  <a:gd name="T47" fmla="*/ 136 h 473"/>
                  <a:gd name="T48" fmla="*/ 785 w 810"/>
                  <a:gd name="T49" fmla="*/ 293 h 473"/>
                  <a:gd name="T50" fmla="*/ 642 w 810"/>
                  <a:gd name="T51" fmla="*/ 449 h 4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10" h="473">
                    <a:moveTo>
                      <a:pt x="628" y="112"/>
                    </a:moveTo>
                    <a:lnTo>
                      <a:pt x="628" y="112"/>
                    </a:lnTo>
                    <a:cubicBezTo>
                      <a:pt x="612" y="112"/>
                      <a:pt x="597" y="115"/>
                      <a:pt x="581" y="119"/>
                    </a:cubicBezTo>
                    <a:cubicBezTo>
                      <a:pt x="553" y="48"/>
                      <a:pt x="485" y="0"/>
                      <a:pt x="408" y="0"/>
                    </a:cubicBezTo>
                    <a:cubicBezTo>
                      <a:pt x="319" y="0"/>
                      <a:pt x="244" y="65"/>
                      <a:pt x="228" y="152"/>
                    </a:cubicBezTo>
                    <a:cubicBezTo>
                      <a:pt x="207" y="144"/>
                      <a:pt x="188" y="140"/>
                      <a:pt x="167" y="140"/>
                    </a:cubicBezTo>
                    <a:cubicBezTo>
                      <a:pt x="75" y="140"/>
                      <a:pt x="0" y="215"/>
                      <a:pt x="0" y="306"/>
                    </a:cubicBezTo>
                    <a:cubicBezTo>
                      <a:pt x="0" y="389"/>
                      <a:pt x="62" y="459"/>
                      <a:pt x="144" y="471"/>
                    </a:cubicBezTo>
                    <a:cubicBezTo>
                      <a:pt x="643" y="472"/>
                      <a:pt x="643" y="472"/>
                      <a:pt x="643" y="472"/>
                    </a:cubicBezTo>
                    <a:cubicBezTo>
                      <a:pt x="736" y="465"/>
                      <a:pt x="809" y="386"/>
                      <a:pt x="809" y="293"/>
                    </a:cubicBezTo>
                    <a:cubicBezTo>
                      <a:pt x="809" y="193"/>
                      <a:pt x="728" y="112"/>
                      <a:pt x="628" y="112"/>
                    </a:cubicBezTo>
                    <a:close/>
                    <a:moveTo>
                      <a:pt x="642" y="449"/>
                    </a:moveTo>
                    <a:lnTo>
                      <a:pt x="642" y="449"/>
                    </a:lnTo>
                    <a:cubicBezTo>
                      <a:pt x="146" y="448"/>
                      <a:pt x="146" y="448"/>
                      <a:pt x="146" y="448"/>
                    </a:cubicBezTo>
                    <a:cubicBezTo>
                      <a:pt x="76" y="438"/>
                      <a:pt x="23" y="377"/>
                      <a:pt x="23" y="306"/>
                    </a:cubicBezTo>
                    <a:cubicBezTo>
                      <a:pt x="23" y="227"/>
                      <a:pt x="88" y="163"/>
                      <a:pt x="167" y="163"/>
                    </a:cubicBezTo>
                    <a:cubicBezTo>
                      <a:pt x="189" y="163"/>
                      <a:pt x="211" y="169"/>
                      <a:pt x="232" y="179"/>
                    </a:cubicBezTo>
                    <a:cubicBezTo>
                      <a:pt x="236" y="182"/>
                      <a:pt x="240" y="182"/>
                      <a:pt x="243" y="179"/>
                    </a:cubicBezTo>
                    <a:cubicBezTo>
                      <a:pt x="246" y="177"/>
                      <a:pt x="248" y="174"/>
                      <a:pt x="249" y="170"/>
                    </a:cubicBezTo>
                    <a:cubicBezTo>
                      <a:pt x="257" y="87"/>
                      <a:pt x="326" y="24"/>
                      <a:pt x="408" y="24"/>
                    </a:cubicBezTo>
                    <a:cubicBezTo>
                      <a:pt x="479" y="24"/>
                      <a:pt x="541" y="69"/>
                      <a:pt x="563" y="138"/>
                    </a:cubicBezTo>
                    <a:cubicBezTo>
                      <a:pt x="564" y="140"/>
                      <a:pt x="566" y="143"/>
                      <a:pt x="569" y="144"/>
                    </a:cubicBezTo>
                    <a:cubicBezTo>
                      <a:pt x="571" y="146"/>
                      <a:pt x="575" y="146"/>
                      <a:pt x="577" y="145"/>
                    </a:cubicBezTo>
                    <a:cubicBezTo>
                      <a:pt x="595" y="139"/>
                      <a:pt x="611" y="136"/>
                      <a:pt x="628" y="136"/>
                    </a:cubicBezTo>
                    <a:cubicBezTo>
                      <a:pt x="716" y="136"/>
                      <a:pt x="785" y="207"/>
                      <a:pt x="785" y="293"/>
                    </a:cubicBezTo>
                    <a:cubicBezTo>
                      <a:pt x="785" y="374"/>
                      <a:pt x="722" y="442"/>
                      <a:pt x="642" y="44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7" name="Freeform 47"/>
              <p:cNvSpPr>
                <a:spLocks noChangeArrowheads="1"/>
              </p:cNvSpPr>
              <p:nvPr/>
            </p:nvSpPr>
            <p:spPr bwMode="auto">
              <a:xfrm>
                <a:off x="2370586" y="2971646"/>
                <a:ext cx="35194" cy="9261"/>
              </a:xfrm>
              <a:custGeom>
                <a:avLst/>
                <a:gdLst>
                  <a:gd name="T0" fmla="*/ 11 w 82"/>
                  <a:gd name="T1" fmla="*/ 0 h 24"/>
                  <a:gd name="T2" fmla="*/ 11 w 82"/>
                  <a:gd name="T3" fmla="*/ 0 h 24"/>
                  <a:gd name="T4" fmla="*/ 0 w 82"/>
                  <a:gd name="T5" fmla="*/ 12 h 24"/>
                  <a:gd name="T6" fmla="*/ 11 w 82"/>
                  <a:gd name="T7" fmla="*/ 23 h 24"/>
                  <a:gd name="T8" fmla="*/ 81 w 82"/>
                  <a:gd name="T9" fmla="*/ 23 h 24"/>
                  <a:gd name="T10" fmla="*/ 81 w 82"/>
                  <a:gd name="T11" fmla="*/ 0 h 24"/>
                  <a:gd name="T12" fmla="*/ 11 w 82"/>
                  <a:gd name="T1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" h="24">
                    <a:moveTo>
                      <a:pt x="11" y="0"/>
                    </a:moveTo>
                    <a:lnTo>
                      <a:pt x="11" y="0"/>
                    </a:lnTo>
                    <a:cubicBezTo>
                      <a:pt x="5" y="0"/>
                      <a:pt x="0" y="5"/>
                      <a:pt x="0" y="12"/>
                    </a:cubicBezTo>
                    <a:cubicBezTo>
                      <a:pt x="0" y="18"/>
                      <a:pt x="5" y="23"/>
                      <a:pt x="1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0"/>
                      <a:pt x="81" y="0"/>
                      <a:pt x="81" y="0"/>
                    </a:cubicBezTo>
                    <a:lnTo>
                      <a:pt x="11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8" name="Freeform 48"/>
              <p:cNvSpPr>
                <a:spLocks noChangeArrowheads="1"/>
              </p:cNvSpPr>
              <p:nvPr/>
            </p:nvSpPr>
            <p:spPr bwMode="auto">
              <a:xfrm>
                <a:off x="2405780" y="2980907"/>
                <a:ext cx="11114" cy="35194"/>
              </a:xfrm>
              <a:custGeom>
                <a:avLst/>
                <a:gdLst>
                  <a:gd name="T0" fmla="*/ 0 w 25"/>
                  <a:gd name="T1" fmla="*/ 71 h 83"/>
                  <a:gd name="T2" fmla="*/ 0 w 25"/>
                  <a:gd name="T3" fmla="*/ 71 h 83"/>
                  <a:gd name="T4" fmla="*/ 12 w 25"/>
                  <a:gd name="T5" fmla="*/ 82 h 83"/>
                  <a:gd name="T6" fmla="*/ 24 w 25"/>
                  <a:gd name="T7" fmla="*/ 71 h 83"/>
                  <a:gd name="T8" fmla="*/ 24 w 25"/>
                  <a:gd name="T9" fmla="*/ 0 h 83"/>
                  <a:gd name="T10" fmla="*/ 0 w 25"/>
                  <a:gd name="T11" fmla="*/ 0 h 83"/>
                  <a:gd name="T12" fmla="*/ 0 w 25"/>
                  <a:gd name="T13" fmla="*/ 7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83">
                    <a:moveTo>
                      <a:pt x="0" y="71"/>
                    </a:moveTo>
                    <a:lnTo>
                      <a:pt x="0" y="71"/>
                    </a:lnTo>
                    <a:cubicBezTo>
                      <a:pt x="0" y="77"/>
                      <a:pt x="5" y="82"/>
                      <a:pt x="12" y="82"/>
                    </a:cubicBezTo>
                    <a:cubicBezTo>
                      <a:pt x="19" y="82"/>
                      <a:pt x="24" y="77"/>
                      <a:pt x="24" y="7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71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457200" y="3694029"/>
            <a:ext cx="429725" cy="429725"/>
            <a:chOff x="457200" y="3694029"/>
            <a:chExt cx="429725" cy="429725"/>
          </a:xfrm>
        </p:grpSpPr>
        <p:sp>
          <p:nvSpPr>
            <p:cNvPr id="1123" name="Freeform 21"/>
            <p:cNvSpPr>
              <a:spLocks noChangeArrowheads="1"/>
            </p:cNvSpPr>
            <p:nvPr/>
          </p:nvSpPr>
          <p:spPr bwMode="auto">
            <a:xfrm>
              <a:off x="457200" y="3694029"/>
              <a:ext cx="429725" cy="429725"/>
            </a:xfrm>
            <a:custGeom>
              <a:avLst/>
              <a:gdLst>
                <a:gd name="T0" fmla="*/ 1022 w 1023"/>
                <a:gd name="T1" fmla="*/ 511 h 1023"/>
                <a:gd name="T2" fmla="*/ 1022 w 1023"/>
                <a:gd name="T3" fmla="*/ 511 h 1023"/>
                <a:gd name="T4" fmla="*/ 511 w 1023"/>
                <a:gd name="T5" fmla="*/ 1022 h 1023"/>
                <a:gd name="T6" fmla="*/ 0 w 1023"/>
                <a:gd name="T7" fmla="*/ 511 h 1023"/>
                <a:gd name="T8" fmla="*/ 511 w 1023"/>
                <a:gd name="T9" fmla="*/ 0 h 1023"/>
                <a:gd name="T10" fmla="*/ 1022 w 1023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3"/>
                    <a:pt x="793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39" name="Group 338"/>
            <p:cNvGrpSpPr/>
            <p:nvPr/>
          </p:nvGrpSpPr>
          <p:grpSpPr>
            <a:xfrm>
              <a:off x="501654" y="3808869"/>
              <a:ext cx="340816" cy="198191"/>
              <a:chOff x="501654" y="3808869"/>
              <a:chExt cx="340816" cy="198191"/>
            </a:xfrm>
            <a:solidFill>
              <a:schemeClr val="bg1"/>
            </a:solidFill>
          </p:grpSpPr>
          <p:sp>
            <p:nvSpPr>
              <p:cNvPr id="1169" name="Freeform 49"/>
              <p:cNvSpPr>
                <a:spLocks noChangeArrowheads="1"/>
              </p:cNvSpPr>
              <p:nvPr/>
            </p:nvSpPr>
            <p:spPr bwMode="auto">
              <a:xfrm>
                <a:off x="501654" y="3808869"/>
                <a:ext cx="340816" cy="198191"/>
              </a:xfrm>
              <a:custGeom>
                <a:avLst/>
                <a:gdLst>
                  <a:gd name="T0" fmla="*/ 628 w 810"/>
                  <a:gd name="T1" fmla="*/ 111 h 471"/>
                  <a:gd name="T2" fmla="*/ 628 w 810"/>
                  <a:gd name="T3" fmla="*/ 111 h 471"/>
                  <a:gd name="T4" fmla="*/ 581 w 810"/>
                  <a:gd name="T5" fmla="*/ 117 h 471"/>
                  <a:gd name="T6" fmla="*/ 409 w 810"/>
                  <a:gd name="T7" fmla="*/ 0 h 471"/>
                  <a:gd name="T8" fmla="*/ 228 w 810"/>
                  <a:gd name="T9" fmla="*/ 151 h 471"/>
                  <a:gd name="T10" fmla="*/ 167 w 810"/>
                  <a:gd name="T11" fmla="*/ 138 h 471"/>
                  <a:gd name="T12" fmla="*/ 0 w 810"/>
                  <a:gd name="T13" fmla="*/ 305 h 471"/>
                  <a:gd name="T14" fmla="*/ 145 w 810"/>
                  <a:gd name="T15" fmla="*/ 469 h 471"/>
                  <a:gd name="T16" fmla="*/ 643 w 810"/>
                  <a:gd name="T17" fmla="*/ 470 h 471"/>
                  <a:gd name="T18" fmla="*/ 809 w 810"/>
                  <a:gd name="T19" fmla="*/ 291 h 471"/>
                  <a:gd name="T20" fmla="*/ 628 w 810"/>
                  <a:gd name="T21" fmla="*/ 111 h 471"/>
                  <a:gd name="T22" fmla="*/ 642 w 810"/>
                  <a:gd name="T23" fmla="*/ 447 h 471"/>
                  <a:gd name="T24" fmla="*/ 642 w 810"/>
                  <a:gd name="T25" fmla="*/ 447 h 471"/>
                  <a:gd name="T26" fmla="*/ 146 w 810"/>
                  <a:gd name="T27" fmla="*/ 446 h 471"/>
                  <a:gd name="T28" fmla="*/ 23 w 810"/>
                  <a:gd name="T29" fmla="*/ 305 h 471"/>
                  <a:gd name="T30" fmla="*/ 167 w 810"/>
                  <a:gd name="T31" fmla="*/ 161 h 471"/>
                  <a:gd name="T32" fmla="*/ 232 w 810"/>
                  <a:gd name="T33" fmla="*/ 178 h 471"/>
                  <a:gd name="T34" fmla="*/ 243 w 810"/>
                  <a:gd name="T35" fmla="*/ 178 h 471"/>
                  <a:gd name="T36" fmla="*/ 249 w 810"/>
                  <a:gd name="T37" fmla="*/ 168 h 471"/>
                  <a:gd name="T38" fmla="*/ 409 w 810"/>
                  <a:gd name="T39" fmla="*/ 23 h 471"/>
                  <a:gd name="T40" fmla="*/ 562 w 810"/>
                  <a:gd name="T41" fmla="*/ 136 h 471"/>
                  <a:gd name="T42" fmla="*/ 569 w 810"/>
                  <a:gd name="T43" fmla="*/ 142 h 471"/>
                  <a:gd name="T44" fmla="*/ 577 w 810"/>
                  <a:gd name="T45" fmla="*/ 143 h 471"/>
                  <a:gd name="T46" fmla="*/ 628 w 810"/>
                  <a:gd name="T47" fmla="*/ 134 h 471"/>
                  <a:gd name="T48" fmla="*/ 786 w 810"/>
                  <a:gd name="T49" fmla="*/ 291 h 471"/>
                  <a:gd name="T50" fmla="*/ 642 w 810"/>
                  <a:gd name="T51" fmla="*/ 447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10" h="471">
                    <a:moveTo>
                      <a:pt x="628" y="111"/>
                    </a:moveTo>
                    <a:lnTo>
                      <a:pt x="628" y="111"/>
                    </a:lnTo>
                    <a:cubicBezTo>
                      <a:pt x="612" y="111"/>
                      <a:pt x="597" y="113"/>
                      <a:pt x="581" y="117"/>
                    </a:cubicBezTo>
                    <a:cubicBezTo>
                      <a:pt x="553" y="47"/>
                      <a:pt x="485" y="0"/>
                      <a:pt x="409" y="0"/>
                    </a:cubicBezTo>
                    <a:cubicBezTo>
                      <a:pt x="319" y="0"/>
                      <a:pt x="244" y="63"/>
                      <a:pt x="228" y="151"/>
                    </a:cubicBezTo>
                    <a:cubicBezTo>
                      <a:pt x="207" y="142"/>
                      <a:pt x="188" y="138"/>
                      <a:pt x="167" y="138"/>
                    </a:cubicBezTo>
                    <a:cubicBezTo>
                      <a:pt x="75" y="138"/>
                      <a:pt x="0" y="213"/>
                      <a:pt x="0" y="305"/>
                    </a:cubicBezTo>
                    <a:cubicBezTo>
                      <a:pt x="0" y="387"/>
                      <a:pt x="62" y="458"/>
                      <a:pt x="145" y="469"/>
                    </a:cubicBezTo>
                    <a:cubicBezTo>
                      <a:pt x="643" y="470"/>
                      <a:pt x="643" y="470"/>
                      <a:pt x="643" y="470"/>
                    </a:cubicBezTo>
                    <a:cubicBezTo>
                      <a:pt x="736" y="463"/>
                      <a:pt x="809" y="384"/>
                      <a:pt x="809" y="291"/>
                    </a:cubicBezTo>
                    <a:cubicBezTo>
                      <a:pt x="809" y="191"/>
                      <a:pt x="728" y="111"/>
                      <a:pt x="628" y="111"/>
                    </a:cubicBezTo>
                    <a:close/>
                    <a:moveTo>
                      <a:pt x="642" y="447"/>
                    </a:moveTo>
                    <a:lnTo>
                      <a:pt x="642" y="447"/>
                    </a:lnTo>
                    <a:cubicBezTo>
                      <a:pt x="146" y="446"/>
                      <a:pt x="146" y="446"/>
                      <a:pt x="146" y="446"/>
                    </a:cubicBezTo>
                    <a:cubicBezTo>
                      <a:pt x="76" y="436"/>
                      <a:pt x="23" y="376"/>
                      <a:pt x="23" y="305"/>
                    </a:cubicBezTo>
                    <a:cubicBezTo>
                      <a:pt x="23" y="226"/>
                      <a:pt x="88" y="161"/>
                      <a:pt x="167" y="161"/>
                    </a:cubicBezTo>
                    <a:cubicBezTo>
                      <a:pt x="189" y="161"/>
                      <a:pt x="211" y="167"/>
                      <a:pt x="232" y="178"/>
                    </a:cubicBezTo>
                    <a:cubicBezTo>
                      <a:pt x="236" y="180"/>
                      <a:pt x="240" y="180"/>
                      <a:pt x="243" y="178"/>
                    </a:cubicBezTo>
                    <a:cubicBezTo>
                      <a:pt x="246" y="176"/>
                      <a:pt x="248" y="173"/>
                      <a:pt x="249" y="168"/>
                    </a:cubicBezTo>
                    <a:cubicBezTo>
                      <a:pt x="257" y="85"/>
                      <a:pt x="326" y="23"/>
                      <a:pt x="409" y="23"/>
                    </a:cubicBezTo>
                    <a:cubicBezTo>
                      <a:pt x="479" y="23"/>
                      <a:pt x="541" y="69"/>
                      <a:pt x="562" y="136"/>
                    </a:cubicBezTo>
                    <a:cubicBezTo>
                      <a:pt x="563" y="139"/>
                      <a:pt x="566" y="141"/>
                      <a:pt x="569" y="142"/>
                    </a:cubicBezTo>
                    <a:cubicBezTo>
                      <a:pt x="571" y="145"/>
                      <a:pt x="575" y="145"/>
                      <a:pt x="577" y="143"/>
                    </a:cubicBezTo>
                    <a:cubicBezTo>
                      <a:pt x="595" y="137"/>
                      <a:pt x="611" y="134"/>
                      <a:pt x="628" y="134"/>
                    </a:cubicBezTo>
                    <a:cubicBezTo>
                      <a:pt x="716" y="134"/>
                      <a:pt x="786" y="205"/>
                      <a:pt x="786" y="291"/>
                    </a:cubicBezTo>
                    <a:cubicBezTo>
                      <a:pt x="786" y="373"/>
                      <a:pt x="722" y="441"/>
                      <a:pt x="642" y="44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0" name="Freeform 50"/>
              <p:cNvSpPr>
                <a:spLocks noChangeArrowheads="1"/>
              </p:cNvSpPr>
              <p:nvPr/>
            </p:nvSpPr>
            <p:spPr bwMode="auto">
              <a:xfrm>
                <a:off x="649835" y="3920005"/>
                <a:ext cx="50010" cy="35192"/>
              </a:xfrm>
              <a:custGeom>
                <a:avLst/>
                <a:gdLst>
                  <a:gd name="T0" fmla="*/ 34 w 118"/>
                  <a:gd name="T1" fmla="*/ 79 h 83"/>
                  <a:gd name="T2" fmla="*/ 34 w 118"/>
                  <a:gd name="T3" fmla="*/ 79 h 83"/>
                  <a:gd name="T4" fmla="*/ 43 w 118"/>
                  <a:gd name="T5" fmla="*/ 82 h 83"/>
                  <a:gd name="T6" fmla="*/ 50 w 118"/>
                  <a:gd name="T7" fmla="*/ 79 h 83"/>
                  <a:gd name="T8" fmla="*/ 111 w 118"/>
                  <a:gd name="T9" fmla="*/ 22 h 83"/>
                  <a:gd name="T10" fmla="*/ 113 w 118"/>
                  <a:gd name="T11" fmla="*/ 5 h 83"/>
                  <a:gd name="T12" fmla="*/ 96 w 118"/>
                  <a:gd name="T13" fmla="*/ 5 h 83"/>
                  <a:gd name="T14" fmla="*/ 43 w 118"/>
                  <a:gd name="T15" fmla="*/ 55 h 83"/>
                  <a:gd name="T16" fmla="*/ 22 w 118"/>
                  <a:gd name="T17" fmla="*/ 35 h 83"/>
                  <a:gd name="T18" fmla="*/ 5 w 118"/>
                  <a:gd name="T19" fmla="*/ 35 h 83"/>
                  <a:gd name="T20" fmla="*/ 5 w 118"/>
                  <a:gd name="T21" fmla="*/ 51 h 83"/>
                  <a:gd name="T22" fmla="*/ 34 w 118"/>
                  <a:gd name="T23" fmla="*/ 79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8" h="83">
                    <a:moveTo>
                      <a:pt x="34" y="79"/>
                    </a:moveTo>
                    <a:lnTo>
                      <a:pt x="34" y="79"/>
                    </a:lnTo>
                    <a:cubicBezTo>
                      <a:pt x="37" y="81"/>
                      <a:pt x="40" y="82"/>
                      <a:pt x="43" y="82"/>
                    </a:cubicBezTo>
                    <a:cubicBezTo>
                      <a:pt x="46" y="82"/>
                      <a:pt x="48" y="81"/>
                      <a:pt x="50" y="79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7" y="18"/>
                      <a:pt x="117" y="11"/>
                      <a:pt x="113" y="5"/>
                    </a:cubicBezTo>
                    <a:cubicBezTo>
                      <a:pt x="107" y="1"/>
                      <a:pt x="100" y="0"/>
                      <a:pt x="96" y="5"/>
                    </a:cubicBezTo>
                    <a:cubicBezTo>
                      <a:pt x="43" y="55"/>
                      <a:pt x="43" y="55"/>
                      <a:pt x="43" y="55"/>
                    </a:cubicBezTo>
                    <a:cubicBezTo>
                      <a:pt x="22" y="35"/>
                      <a:pt x="22" y="35"/>
                      <a:pt x="22" y="35"/>
                    </a:cubicBezTo>
                    <a:cubicBezTo>
                      <a:pt x="17" y="30"/>
                      <a:pt x="9" y="30"/>
                      <a:pt x="5" y="35"/>
                    </a:cubicBezTo>
                    <a:cubicBezTo>
                      <a:pt x="0" y="40"/>
                      <a:pt x="1" y="47"/>
                      <a:pt x="5" y="51"/>
                    </a:cubicBezTo>
                    <a:lnTo>
                      <a:pt x="34" y="7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1" name="Freeform 51"/>
              <p:cNvSpPr>
                <a:spLocks noChangeArrowheads="1"/>
              </p:cNvSpPr>
              <p:nvPr/>
            </p:nvSpPr>
            <p:spPr bwMode="auto">
              <a:xfrm>
                <a:off x="627608" y="3858880"/>
                <a:ext cx="88909" cy="112989"/>
              </a:xfrm>
              <a:custGeom>
                <a:avLst/>
                <a:gdLst>
                  <a:gd name="T0" fmla="*/ 199 w 211"/>
                  <a:gd name="T1" fmla="*/ 104 h 268"/>
                  <a:gd name="T2" fmla="*/ 199 w 211"/>
                  <a:gd name="T3" fmla="*/ 104 h 268"/>
                  <a:gd name="T4" fmla="*/ 187 w 211"/>
                  <a:gd name="T5" fmla="*/ 104 h 268"/>
                  <a:gd name="T6" fmla="*/ 187 w 211"/>
                  <a:gd name="T7" fmla="*/ 66 h 268"/>
                  <a:gd name="T8" fmla="*/ 105 w 211"/>
                  <a:gd name="T9" fmla="*/ 0 h 268"/>
                  <a:gd name="T10" fmla="*/ 24 w 211"/>
                  <a:gd name="T11" fmla="*/ 68 h 268"/>
                  <a:gd name="T12" fmla="*/ 24 w 211"/>
                  <a:gd name="T13" fmla="*/ 104 h 268"/>
                  <a:gd name="T14" fmla="*/ 13 w 211"/>
                  <a:gd name="T15" fmla="*/ 104 h 268"/>
                  <a:gd name="T16" fmla="*/ 0 w 211"/>
                  <a:gd name="T17" fmla="*/ 115 h 268"/>
                  <a:gd name="T18" fmla="*/ 0 w 211"/>
                  <a:gd name="T19" fmla="*/ 255 h 268"/>
                  <a:gd name="T20" fmla="*/ 13 w 211"/>
                  <a:gd name="T21" fmla="*/ 267 h 268"/>
                  <a:gd name="T22" fmla="*/ 199 w 211"/>
                  <a:gd name="T23" fmla="*/ 267 h 268"/>
                  <a:gd name="T24" fmla="*/ 210 w 211"/>
                  <a:gd name="T25" fmla="*/ 255 h 268"/>
                  <a:gd name="T26" fmla="*/ 210 w 211"/>
                  <a:gd name="T27" fmla="*/ 115 h 268"/>
                  <a:gd name="T28" fmla="*/ 199 w 211"/>
                  <a:gd name="T29" fmla="*/ 104 h 268"/>
                  <a:gd name="T30" fmla="*/ 47 w 211"/>
                  <a:gd name="T31" fmla="*/ 68 h 268"/>
                  <a:gd name="T32" fmla="*/ 47 w 211"/>
                  <a:gd name="T33" fmla="*/ 68 h 268"/>
                  <a:gd name="T34" fmla="*/ 105 w 211"/>
                  <a:gd name="T35" fmla="*/ 23 h 268"/>
                  <a:gd name="T36" fmla="*/ 164 w 211"/>
                  <a:gd name="T37" fmla="*/ 66 h 268"/>
                  <a:gd name="T38" fmla="*/ 164 w 211"/>
                  <a:gd name="T39" fmla="*/ 104 h 268"/>
                  <a:gd name="T40" fmla="*/ 47 w 211"/>
                  <a:gd name="T41" fmla="*/ 104 h 268"/>
                  <a:gd name="T42" fmla="*/ 47 w 211"/>
                  <a:gd name="T43" fmla="*/ 68 h 268"/>
                  <a:gd name="T44" fmla="*/ 187 w 211"/>
                  <a:gd name="T45" fmla="*/ 243 h 268"/>
                  <a:gd name="T46" fmla="*/ 187 w 211"/>
                  <a:gd name="T47" fmla="*/ 243 h 268"/>
                  <a:gd name="T48" fmla="*/ 24 w 211"/>
                  <a:gd name="T49" fmla="*/ 243 h 268"/>
                  <a:gd name="T50" fmla="*/ 24 w 211"/>
                  <a:gd name="T51" fmla="*/ 127 h 268"/>
                  <a:gd name="T52" fmla="*/ 187 w 211"/>
                  <a:gd name="T53" fmla="*/ 127 h 268"/>
                  <a:gd name="T54" fmla="*/ 187 w 211"/>
                  <a:gd name="T55" fmla="*/ 243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11" h="268">
                    <a:moveTo>
                      <a:pt x="199" y="104"/>
                    </a:moveTo>
                    <a:lnTo>
                      <a:pt x="199" y="104"/>
                    </a:lnTo>
                    <a:cubicBezTo>
                      <a:pt x="187" y="104"/>
                      <a:pt x="187" y="104"/>
                      <a:pt x="187" y="104"/>
                    </a:cubicBezTo>
                    <a:cubicBezTo>
                      <a:pt x="187" y="66"/>
                      <a:pt x="187" y="66"/>
                      <a:pt x="187" y="66"/>
                    </a:cubicBezTo>
                    <a:cubicBezTo>
                      <a:pt x="187" y="29"/>
                      <a:pt x="144" y="0"/>
                      <a:pt x="105" y="0"/>
                    </a:cubicBezTo>
                    <a:cubicBezTo>
                      <a:pt x="67" y="0"/>
                      <a:pt x="24" y="28"/>
                      <a:pt x="24" y="68"/>
                    </a:cubicBezTo>
                    <a:cubicBezTo>
                      <a:pt x="24" y="104"/>
                      <a:pt x="24" y="104"/>
                      <a:pt x="24" y="104"/>
                    </a:cubicBezTo>
                    <a:cubicBezTo>
                      <a:pt x="13" y="104"/>
                      <a:pt x="13" y="104"/>
                      <a:pt x="13" y="104"/>
                    </a:cubicBezTo>
                    <a:cubicBezTo>
                      <a:pt x="5" y="104"/>
                      <a:pt x="0" y="109"/>
                      <a:pt x="0" y="115"/>
                    </a:cubicBezTo>
                    <a:cubicBezTo>
                      <a:pt x="0" y="255"/>
                      <a:pt x="0" y="255"/>
                      <a:pt x="0" y="255"/>
                    </a:cubicBezTo>
                    <a:cubicBezTo>
                      <a:pt x="0" y="262"/>
                      <a:pt x="5" y="267"/>
                      <a:pt x="13" y="267"/>
                    </a:cubicBezTo>
                    <a:cubicBezTo>
                      <a:pt x="199" y="267"/>
                      <a:pt x="199" y="267"/>
                      <a:pt x="199" y="267"/>
                    </a:cubicBezTo>
                    <a:cubicBezTo>
                      <a:pt x="205" y="267"/>
                      <a:pt x="210" y="262"/>
                      <a:pt x="210" y="255"/>
                    </a:cubicBezTo>
                    <a:cubicBezTo>
                      <a:pt x="210" y="115"/>
                      <a:pt x="210" y="115"/>
                      <a:pt x="210" y="115"/>
                    </a:cubicBezTo>
                    <a:cubicBezTo>
                      <a:pt x="210" y="109"/>
                      <a:pt x="205" y="104"/>
                      <a:pt x="199" y="104"/>
                    </a:cubicBezTo>
                    <a:close/>
                    <a:moveTo>
                      <a:pt x="47" y="68"/>
                    </a:moveTo>
                    <a:lnTo>
                      <a:pt x="47" y="68"/>
                    </a:lnTo>
                    <a:cubicBezTo>
                      <a:pt x="47" y="40"/>
                      <a:pt x="81" y="23"/>
                      <a:pt x="105" y="23"/>
                    </a:cubicBezTo>
                    <a:cubicBezTo>
                      <a:pt x="131" y="23"/>
                      <a:pt x="164" y="43"/>
                      <a:pt x="164" y="66"/>
                    </a:cubicBezTo>
                    <a:cubicBezTo>
                      <a:pt x="164" y="104"/>
                      <a:pt x="164" y="104"/>
                      <a:pt x="164" y="104"/>
                    </a:cubicBezTo>
                    <a:cubicBezTo>
                      <a:pt x="47" y="104"/>
                      <a:pt x="47" y="104"/>
                      <a:pt x="47" y="104"/>
                    </a:cubicBezTo>
                    <a:lnTo>
                      <a:pt x="47" y="68"/>
                    </a:lnTo>
                    <a:close/>
                    <a:moveTo>
                      <a:pt x="187" y="243"/>
                    </a:moveTo>
                    <a:lnTo>
                      <a:pt x="187" y="243"/>
                    </a:lnTo>
                    <a:cubicBezTo>
                      <a:pt x="24" y="243"/>
                      <a:pt x="24" y="243"/>
                      <a:pt x="24" y="243"/>
                    </a:cubicBezTo>
                    <a:cubicBezTo>
                      <a:pt x="24" y="127"/>
                      <a:pt x="24" y="127"/>
                      <a:pt x="24" y="127"/>
                    </a:cubicBezTo>
                    <a:cubicBezTo>
                      <a:pt x="187" y="127"/>
                      <a:pt x="187" y="127"/>
                      <a:pt x="187" y="127"/>
                    </a:cubicBezTo>
                    <a:lnTo>
                      <a:pt x="187" y="24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1324059" y="3694029"/>
            <a:ext cx="429725" cy="429725"/>
            <a:chOff x="1324059" y="3694029"/>
            <a:chExt cx="429725" cy="429725"/>
          </a:xfrm>
        </p:grpSpPr>
        <p:sp>
          <p:nvSpPr>
            <p:cNvPr id="1142" name="Freeform 22"/>
            <p:cNvSpPr>
              <a:spLocks noChangeArrowheads="1"/>
            </p:cNvSpPr>
            <p:nvPr/>
          </p:nvSpPr>
          <p:spPr bwMode="auto">
            <a:xfrm>
              <a:off x="1324059" y="3694029"/>
              <a:ext cx="429725" cy="429725"/>
            </a:xfrm>
            <a:custGeom>
              <a:avLst/>
              <a:gdLst>
                <a:gd name="T0" fmla="*/ 1022 w 1023"/>
                <a:gd name="T1" fmla="*/ 511 h 1023"/>
                <a:gd name="T2" fmla="*/ 1022 w 1023"/>
                <a:gd name="T3" fmla="*/ 511 h 1023"/>
                <a:gd name="T4" fmla="*/ 511 w 1023"/>
                <a:gd name="T5" fmla="*/ 1022 h 1023"/>
                <a:gd name="T6" fmla="*/ 0 w 1023"/>
                <a:gd name="T7" fmla="*/ 511 h 1023"/>
                <a:gd name="T8" fmla="*/ 511 w 1023"/>
                <a:gd name="T9" fmla="*/ 0 h 1023"/>
                <a:gd name="T10" fmla="*/ 1022 w 1023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3"/>
                    <a:pt x="793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40" name="Group 339"/>
            <p:cNvGrpSpPr/>
            <p:nvPr/>
          </p:nvGrpSpPr>
          <p:grpSpPr>
            <a:xfrm>
              <a:off x="1368513" y="3808869"/>
              <a:ext cx="340816" cy="198191"/>
              <a:chOff x="1368513" y="3808869"/>
              <a:chExt cx="340816" cy="198191"/>
            </a:xfrm>
            <a:solidFill>
              <a:schemeClr val="bg1"/>
            </a:solidFill>
          </p:grpSpPr>
          <p:sp>
            <p:nvSpPr>
              <p:cNvPr id="1172" name="Freeform 52"/>
              <p:cNvSpPr>
                <a:spLocks noChangeArrowheads="1"/>
              </p:cNvSpPr>
              <p:nvPr/>
            </p:nvSpPr>
            <p:spPr bwMode="auto">
              <a:xfrm>
                <a:off x="1500023" y="3858880"/>
                <a:ext cx="77795" cy="112989"/>
              </a:xfrm>
              <a:custGeom>
                <a:avLst/>
                <a:gdLst>
                  <a:gd name="T0" fmla="*/ 175 w 187"/>
                  <a:gd name="T1" fmla="*/ 104 h 268"/>
                  <a:gd name="T2" fmla="*/ 175 w 187"/>
                  <a:gd name="T3" fmla="*/ 104 h 268"/>
                  <a:gd name="T4" fmla="*/ 164 w 187"/>
                  <a:gd name="T5" fmla="*/ 104 h 268"/>
                  <a:gd name="T6" fmla="*/ 164 w 187"/>
                  <a:gd name="T7" fmla="*/ 66 h 268"/>
                  <a:gd name="T8" fmla="*/ 93 w 187"/>
                  <a:gd name="T9" fmla="*/ 0 h 268"/>
                  <a:gd name="T10" fmla="*/ 23 w 187"/>
                  <a:gd name="T11" fmla="*/ 68 h 268"/>
                  <a:gd name="T12" fmla="*/ 23 w 187"/>
                  <a:gd name="T13" fmla="*/ 104 h 268"/>
                  <a:gd name="T14" fmla="*/ 12 w 187"/>
                  <a:gd name="T15" fmla="*/ 104 h 268"/>
                  <a:gd name="T16" fmla="*/ 0 w 187"/>
                  <a:gd name="T17" fmla="*/ 115 h 268"/>
                  <a:gd name="T18" fmla="*/ 0 w 187"/>
                  <a:gd name="T19" fmla="*/ 255 h 268"/>
                  <a:gd name="T20" fmla="*/ 12 w 187"/>
                  <a:gd name="T21" fmla="*/ 267 h 268"/>
                  <a:gd name="T22" fmla="*/ 175 w 187"/>
                  <a:gd name="T23" fmla="*/ 267 h 268"/>
                  <a:gd name="T24" fmla="*/ 186 w 187"/>
                  <a:gd name="T25" fmla="*/ 255 h 268"/>
                  <a:gd name="T26" fmla="*/ 186 w 187"/>
                  <a:gd name="T27" fmla="*/ 115 h 268"/>
                  <a:gd name="T28" fmla="*/ 175 w 187"/>
                  <a:gd name="T29" fmla="*/ 104 h 268"/>
                  <a:gd name="T30" fmla="*/ 46 w 187"/>
                  <a:gd name="T31" fmla="*/ 68 h 268"/>
                  <a:gd name="T32" fmla="*/ 46 w 187"/>
                  <a:gd name="T33" fmla="*/ 68 h 268"/>
                  <a:gd name="T34" fmla="*/ 93 w 187"/>
                  <a:gd name="T35" fmla="*/ 23 h 268"/>
                  <a:gd name="T36" fmla="*/ 140 w 187"/>
                  <a:gd name="T37" fmla="*/ 66 h 268"/>
                  <a:gd name="T38" fmla="*/ 140 w 187"/>
                  <a:gd name="T39" fmla="*/ 104 h 268"/>
                  <a:gd name="T40" fmla="*/ 46 w 187"/>
                  <a:gd name="T41" fmla="*/ 104 h 268"/>
                  <a:gd name="T42" fmla="*/ 46 w 187"/>
                  <a:gd name="T43" fmla="*/ 68 h 268"/>
                  <a:gd name="T44" fmla="*/ 162 w 187"/>
                  <a:gd name="T45" fmla="*/ 243 h 268"/>
                  <a:gd name="T46" fmla="*/ 162 w 187"/>
                  <a:gd name="T47" fmla="*/ 243 h 268"/>
                  <a:gd name="T48" fmla="*/ 23 w 187"/>
                  <a:gd name="T49" fmla="*/ 243 h 268"/>
                  <a:gd name="T50" fmla="*/ 23 w 187"/>
                  <a:gd name="T51" fmla="*/ 127 h 268"/>
                  <a:gd name="T52" fmla="*/ 162 w 187"/>
                  <a:gd name="T53" fmla="*/ 127 h 268"/>
                  <a:gd name="T54" fmla="*/ 162 w 187"/>
                  <a:gd name="T55" fmla="*/ 243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7" h="268">
                    <a:moveTo>
                      <a:pt x="175" y="104"/>
                    </a:moveTo>
                    <a:lnTo>
                      <a:pt x="175" y="104"/>
                    </a:lnTo>
                    <a:cubicBezTo>
                      <a:pt x="164" y="104"/>
                      <a:pt x="164" y="104"/>
                      <a:pt x="164" y="104"/>
                    </a:cubicBezTo>
                    <a:cubicBezTo>
                      <a:pt x="164" y="66"/>
                      <a:pt x="164" y="66"/>
                      <a:pt x="164" y="66"/>
                    </a:cubicBezTo>
                    <a:cubicBezTo>
                      <a:pt x="164" y="31"/>
                      <a:pt x="131" y="0"/>
                      <a:pt x="93" y="0"/>
                    </a:cubicBezTo>
                    <a:cubicBezTo>
                      <a:pt x="55" y="0"/>
                      <a:pt x="23" y="31"/>
                      <a:pt x="23" y="68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12" y="104"/>
                      <a:pt x="12" y="104"/>
                      <a:pt x="12" y="104"/>
                    </a:cubicBezTo>
                    <a:cubicBezTo>
                      <a:pt x="5" y="104"/>
                      <a:pt x="0" y="109"/>
                      <a:pt x="0" y="115"/>
                    </a:cubicBezTo>
                    <a:cubicBezTo>
                      <a:pt x="0" y="255"/>
                      <a:pt x="0" y="255"/>
                      <a:pt x="0" y="255"/>
                    </a:cubicBezTo>
                    <a:cubicBezTo>
                      <a:pt x="0" y="262"/>
                      <a:pt x="5" y="267"/>
                      <a:pt x="12" y="267"/>
                    </a:cubicBezTo>
                    <a:cubicBezTo>
                      <a:pt x="175" y="267"/>
                      <a:pt x="175" y="267"/>
                      <a:pt x="175" y="267"/>
                    </a:cubicBezTo>
                    <a:cubicBezTo>
                      <a:pt x="181" y="267"/>
                      <a:pt x="186" y="262"/>
                      <a:pt x="186" y="255"/>
                    </a:cubicBezTo>
                    <a:cubicBezTo>
                      <a:pt x="186" y="115"/>
                      <a:pt x="186" y="115"/>
                      <a:pt x="186" y="115"/>
                    </a:cubicBezTo>
                    <a:cubicBezTo>
                      <a:pt x="186" y="109"/>
                      <a:pt x="181" y="104"/>
                      <a:pt x="175" y="104"/>
                    </a:cubicBezTo>
                    <a:close/>
                    <a:moveTo>
                      <a:pt x="46" y="68"/>
                    </a:moveTo>
                    <a:lnTo>
                      <a:pt x="46" y="68"/>
                    </a:lnTo>
                    <a:cubicBezTo>
                      <a:pt x="46" y="44"/>
                      <a:pt x="68" y="23"/>
                      <a:pt x="93" y="23"/>
                    </a:cubicBezTo>
                    <a:cubicBezTo>
                      <a:pt x="119" y="23"/>
                      <a:pt x="140" y="43"/>
                      <a:pt x="140" y="66"/>
                    </a:cubicBezTo>
                    <a:cubicBezTo>
                      <a:pt x="140" y="104"/>
                      <a:pt x="140" y="104"/>
                      <a:pt x="140" y="104"/>
                    </a:cubicBezTo>
                    <a:cubicBezTo>
                      <a:pt x="46" y="104"/>
                      <a:pt x="46" y="104"/>
                      <a:pt x="46" y="104"/>
                    </a:cubicBezTo>
                    <a:lnTo>
                      <a:pt x="46" y="68"/>
                    </a:lnTo>
                    <a:close/>
                    <a:moveTo>
                      <a:pt x="162" y="243"/>
                    </a:moveTo>
                    <a:lnTo>
                      <a:pt x="162" y="243"/>
                    </a:lnTo>
                    <a:cubicBezTo>
                      <a:pt x="23" y="243"/>
                      <a:pt x="23" y="243"/>
                      <a:pt x="23" y="243"/>
                    </a:cubicBezTo>
                    <a:cubicBezTo>
                      <a:pt x="23" y="127"/>
                      <a:pt x="23" y="127"/>
                      <a:pt x="23" y="127"/>
                    </a:cubicBezTo>
                    <a:cubicBezTo>
                      <a:pt x="162" y="127"/>
                      <a:pt x="162" y="127"/>
                      <a:pt x="162" y="127"/>
                    </a:cubicBezTo>
                    <a:lnTo>
                      <a:pt x="162" y="24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3" name="Freeform 53"/>
              <p:cNvSpPr>
                <a:spLocks noChangeArrowheads="1"/>
              </p:cNvSpPr>
              <p:nvPr/>
            </p:nvSpPr>
            <p:spPr bwMode="auto">
              <a:xfrm>
                <a:off x="1368513" y="3808869"/>
                <a:ext cx="340816" cy="198191"/>
              </a:xfrm>
              <a:custGeom>
                <a:avLst/>
                <a:gdLst>
                  <a:gd name="T0" fmla="*/ 628 w 810"/>
                  <a:gd name="T1" fmla="*/ 111 h 471"/>
                  <a:gd name="T2" fmla="*/ 628 w 810"/>
                  <a:gd name="T3" fmla="*/ 111 h 471"/>
                  <a:gd name="T4" fmla="*/ 581 w 810"/>
                  <a:gd name="T5" fmla="*/ 117 h 471"/>
                  <a:gd name="T6" fmla="*/ 409 w 810"/>
                  <a:gd name="T7" fmla="*/ 0 h 471"/>
                  <a:gd name="T8" fmla="*/ 228 w 810"/>
                  <a:gd name="T9" fmla="*/ 151 h 471"/>
                  <a:gd name="T10" fmla="*/ 166 w 810"/>
                  <a:gd name="T11" fmla="*/ 138 h 471"/>
                  <a:gd name="T12" fmla="*/ 0 w 810"/>
                  <a:gd name="T13" fmla="*/ 305 h 471"/>
                  <a:gd name="T14" fmla="*/ 144 w 810"/>
                  <a:gd name="T15" fmla="*/ 469 h 471"/>
                  <a:gd name="T16" fmla="*/ 642 w 810"/>
                  <a:gd name="T17" fmla="*/ 470 h 471"/>
                  <a:gd name="T18" fmla="*/ 809 w 810"/>
                  <a:gd name="T19" fmla="*/ 291 h 471"/>
                  <a:gd name="T20" fmla="*/ 628 w 810"/>
                  <a:gd name="T21" fmla="*/ 111 h 471"/>
                  <a:gd name="T22" fmla="*/ 641 w 810"/>
                  <a:gd name="T23" fmla="*/ 447 h 471"/>
                  <a:gd name="T24" fmla="*/ 641 w 810"/>
                  <a:gd name="T25" fmla="*/ 447 h 471"/>
                  <a:gd name="T26" fmla="*/ 146 w 810"/>
                  <a:gd name="T27" fmla="*/ 446 h 471"/>
                  <a:gd name="T28" fmla="*/ 23 w 810"/>
                  <a:gd name="T29" fmla="*/ 305 h 471"/>
                  <a:gd name="T30" fmla="*/ 166 w 810"/>
                  <a:gd name="T31" fmla="*/ 161 h 471"/>
                  <a:gd name="T32" fmla="*/ 232 w 810"/>
                  <a:gd name="T33" fmla="*/ 178 h 471"/>
                  <a:gd name="T34" fmla="*/ 242 w 810"/>
                  <a:gd name="T35" fmla="*/ 178 h 471"/>
                  <a:gd name="T36" fmla="*/ 249 w 810"/>
                  <a:gd name="T37" fmla="*/ 168 h 471"/>
                  <a:gd name="T38" fmla="*/ 409 w 810"/>
                  <a:gd name="T39" fmla="*/ 23 h 471"/>
                  <a:gd name="T40" fmla="*/ 562 w 810"/>
                  <a:gd name="T41" fmla="*/ 136 h 471"/>
                  <a:gd name="T42" fmla="*/ 568 w 810"/>
                  <a:gd name="T43" fmla="*/ 142 h 471"/>
                  <a:gd name="T44" fmla="*/ 577 w 810"/>
                  <a:gd name="T45" fmla="*/ 143 h 471"/>
                  <a:gd name="T46" fmla="*/ 628 w 810"/>
                  <a:gd name="T47" fmla="*/ 134 h 471"/>
                  <a:gd name="T48" fmla="*/ 786 w 810"/>
                  <a:gd name="T49" fmla="*/ 291 h 471"/>
                  <a:gd name="T50" fmla="*/ 641 w 810"/>
                  <a:gd name="T51" fmla="*/ 447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10" h="471">
                    <a:moveTo>
                      <a:pt x="628" y="111"/>
                    </a:moveTo>
                    <a:lnTo>
                      <a:pt x="628" y="111"/>
                    </a:lnTo>
                    <a:cubicBezTo>
                      <a:pt x="612" y="111"/>
                      <a:pt x="596" y="113"/>
                      <a:pt x="581" y="117"/>
                    </a:cubicBezTo>
                    <a:cubicBezTo>
                      <a:pt x="553" y="47"/>
                      <a:pt x="485" y="0"/>
                      <a:pt x="409" y="0"/>
                    </a:cubicBezTo>
                    <a:cubicBezTo>
                      <a:pt x="318" y="0"/>
                      <a:pt x="243" y="63"/>
                      <a:pt x="228" y="151"/>
                    </a:cubicBezTo>
                    <a:cubicBezTo>
                      <a:pt x="207" y="142"/>
                      <a:pt x="187" y="138"/>
                      <a:pt x="166" y="138"/>
                    </a:cubicBezTo>
                    <a:cubicBezTo>
                      <a:pt x="75" y="138"/>
                      <a:pt x="0" y="213"/>
                      <a:pt x="0" y="305"/>
                    </a:cubicBezTo>
                    <a:cubicBezTo>
                      <a:pt x="0" y="387"/>
                      <a:pt x="61" y="458"/>
                      <a:pt x="144" y="469"/>
                    </a:cubicBezTo>
                    <a:cubicBezTo>
                      <a:pt x="642" y="470"/>
                      <a:pt x="642" y="470"/>
                      <a:pt x="642" y="470"/>
                    </a:cubicBezTo>
                    <a:cubicBezTo>
                      <a:pt x="736" y="463"/>
                      <a:pt x="809" y="384"/>
                      <a:pt x="809" y="291"/>
                    </a:cubicBezTo>
                    <a:cubicBezTo>
                      <a:pt x="809" y="191"/>
                      <a:pt x="728" y="111"/>
                      <a:pt x="628" y="111"/>
                    </a:cubicBezTo>
                    <a:close/>
                    <a:moveTo>
                      <a:pt x="641" y="447"/>
                    </a:moveTo>
                    <a:lnTo>
                      <a:pt x="641" y="447"/>
                    </a:lnTo>
                    <a:cubicBezTo>
                      <a:pt x="146" y="446"/>
                      <a:pt x="146" y="446"/>
                      <a:pt x="146" y="446"/>
                    </a:cubicBezTo>
                    <a:cubicBezTo>
                      <a:pt x="76" y="436"/>
                      <a:pt x="23" y="376"/>
                      <a:pt x="23" y="305"/>
                    </a:cubicBezTo>
                    <a:cubicBezTo>
                      <a:pt x="23" y="226"/>
                      <a:pt x="87" y="161"/>
                      <a:pt x="166" y="161"/>
                    </a:cubicBezTo>
                    <a:cubicBezTo>
                      <a:pt x="188" y="161"/>
                      <a:pt x="210" y="167"/>
                      <a:pt x="232" y="178"/>
                    </a:cubicBezTo>
                    <a:cubicBezTo>
                      <a:pt x="235" y="180"/>
                      <a:pt x="239" y="180"/>
                      <a:pt x="242" y="178"/>
                    </a:cubicBezTo>
                    <a:cubicBezTo>
                      <a:pt x="245" y="176"/>
                      <a:pt x="248" y="173"/>
                      <a:pt x="249" y="168"/>
                    </a:cubicBezTo>
                    <a:cubicBezTo>
                      <a:pt x="257" y="85"/>
                      <a:pt x="326" y="23"/>
                      <a:pt x="409" y="23"/>
                    </a:cubicBezTo>
                    <a:cubicBezTo>
                      <a:pt x="479" y="23"/>
                      <a:pt x="540" y="69"/>
                      <a:pt x="562" y="136"/>
                    </a:cubicBezTo>
                    <a:cubicBezTo>
                      <a:pt x="563" y="139"/>
                      <a:pt x="565" y="141"/>
                      <a:pt x="568" y="142"/>
                    </a:cubicBezTo>
                    <a:cubicBezTo>
                      <a:pt x="570" y="145"/>
                      <a:pt x="574" y="145"/>
                      <a:pt x="577" y="143"/>
                    </a:cubicBezTo>
                    <a:cubicBezTo>
                      <a:pt x="594" y="137"/>
                      <a:pt x="611" y="134"/>
                      <a:pt x="628" y="134"/>
                    </a:cubicBezTo>
                    <a:cubicBezTo>
                      <a:pt x="715" y="134"/>
                      <a:pt x="786" y="205"/>
                      <a:pt x="786" y="291"/>
                    </a:cubicBezTo>
                    <a:cubicBezTo>
                      <a:pt x="786" y="373"/>
                      <a:pt x="721" y="441"/>
                      <a:pt x="641" y="44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2190917" y="3694029"/>
            <a:ext cx="429725" cy="429725"/>
            <a:chOff x="2190917" y="3694029"/>
            <a:chExt cx="429725" cy="429725"/>
          </a:xfrm>
        </p:grpSpPr>
        <p:sp>
          <p:nvSpPr>
            <p:cNvPr id="1143" name="Freeform 23"/>
            <p:cNvSpPr>
              <a:spLocks noChangeArrowheads="1"/>
            </p:cNvSpPr>
            <p:nvPr/>
          </p:nvSpPr>
          <p:spPr bwMode="auto">
            <a:xfrm>
              <a:off x="2190917" y="3694029"/>
              <a:ext cx="429725" cy="429725"/>
            </a:xfrm>
            <a:custGeom>
              <a:avLst/>
              <a:gdLst>
                <a:gd name="T0" fmla="*/ 1022 w 1023"/>
                <a:gd name="T1" fmla="*/ 511 h 1023"/>
                <a:gd name="T2" fmla="*/ 1022 w 1023"/>
                <a:gd name="T3" fmla="*/ 511 h 1023"/>
                <a:gd name="T4" fmla="*/ 511 w 1023"/>
                <a:gd name="T5" fmla="*/ 1022 h 1023"/>
                <a:gd name="T6" fmla="*/ 0 w 1023"/>
                <a:gd name="T7" fmla="*/ 511 h 1023"/>
                <a:gd name="T8" fmla="*/ 511 w 1023"/>
                <a:gd name="T9" fmla="*/ 0 h 1023"/>
                <a:gd name="T10" fmla="*/ 1022 w 1023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3"/>
                    <a:pt x="793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41" name="Group 340"/>
            <p:cNvGrpSpPr/>
            <p:nvPr/>
          </p:nvGrpSpPr>
          <p:grpSpPr>
            <a:xfrm>
              <a:off x="2235372" y="3808869"/>
              <a:ext cx="340816" cy="198191"/>
              <a:chOff x="2235372" y="3808869"/>
              <a:chExt cx="340816" cy="198191"/>
            </a:xfrm>
            <a:solidFill>
              <a:schemeClr val="bg1"/>
            </a:solidFill>
          </p:grpSpPr>
          <p:sp>
            <p:nvSpPr>
              <p:cNvPr id="1174" name="Freeform 54"/>
              <p:cNvSpPr>
                <a:spLocks noChangeArrowheads="1"/>
              </p:cNvSpPr>
              <p:nvPr/>
            </p:nvSpPr>
            <p:spPr bwMode="auto">
              <a:xfrm>
                <a:off x="2340950" y="3875551"/>
                <a:ext cx="120398" cy="72238"/>
              </a:xfrm>
              <a:custGeom>
                <a:avLst/>
                <a:gdLst>
                  <a:gd name="T0" fmla="*/ 114 w 285"/>
                  <a:gd name="T1" fmla="*/ 67 h 170"/>
                  <a:gd name="T2" fmla="*/ 114 w 285"/>
                  <a:gd name="T3" fmla="*/ 67 h 170"/>
                  <a:gd name="T4" fmla="*/ 245 w 285"/>
                  <a:gd name="T5" fmla="*/ 67 h 170"/>
                  <a:gd name="T6" fmla="*/ 224 w 285"/>
                  <a:gd name="T7" fmla="*/ 88 h 170"/>
                  <a:gd name="T8" fmla="*/ 225 w 285"/>
                  <a:gd name="T9" fmla="*/ 105 h 170"/>
                  <a:gd name="T10" fmla="*/ 233 w 285"/>
                  <a:gd name="T11" fmla="*/ 108 h 170"/>
                  <a:gd name="T12" fmla="*/ 242 w 285"/>
                  <a:gd name="T13" fmla="*/ 104 h 170"/>
                  <a:gd name="T14" fmla="*/ 280 w 285"/>
                  <a:gd name="T15" fmla="*/ 62 h 170"/>
                  <a:gd name="T16" fmla="*/ 280 w 285"/>
                  <a:gd name="T17" fmla="*/ 47 h 170"/>
                  <a:gd name="T18" fmla="*/ 242 w 285"/>
                  <a:gd name="T19" fmla="*/ 5 h 170"/>
                  <a:gd name="T20" fmla="*/ 225 w 285"/>
                  <a:gd name="T21" fmla="*/ 4 h 170"/>
                  <a:gd name="T22" fmla="*/ 224 w 285"/>
                  <a:gd name="T23" fmla="*/ 21 h 170"/>
                  <a:gd name="T24" fmla="*/ 245 w 285"/>
                  <a:gd name="T25" fmla="*/ 43 h 170"/>
                  <a:gd name="T26" fmla="*/ 114 w 285"/>
                  <a:gd name="T27" fmla="*/ 43 h 170"/>
                  <a:gd name="T28" fmla="*/ 0 w 285"/>
                  <a:gd name="T29" fmla="*/ 157 h 170"/>
                  <a:gd name="T30" fmla="*/ 12 w 285"/>
                  <a:gd name="T31" fmla="*/ 169 h 170"/>
                  <a:gd name="T32" fmla="*/ 23 w 285"/>
                  <a:gd name="T33" fmla="*/ 157 h 170"/>
                  <a:gd name="T34" fmla="*/ 114 w 285"/>
                  <a:gd name="T35" fmla="*/ 67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5" h="170">
                    <a:moveTo>
                      <a:pt x="114" y="67"/>
                    </a:moveTo>
                    <a:lnTo>
                      <a:pt x="114" y="67"/>
                    </a:lnTo>
                    <a:cubicBezTo>
                      <a:pt x="245" y="67"/>
                      <a:pt x="245" y="67"/>
                      <a:pt x="245" y="67"/>
                    </a:cubicBezTo>
                    <a:cubicBezTo>
                      <a:pt x="224" y="88"/>
                      <a:pt x="224" y="88"/>
                      <a:pt x="224" y="88"/>
                    </a:cubicBezTo>
                    <a:cubicBezTo>
                      <a:pt x="220" y="94"/>
                      <a:pt x="220" y="101"/>
                      <a:pt x="225" y="105"/>
                    </a:cubicBezTo>
                    <a:cubicBezTo>
                      <a:pt x="227" y="107"/>
                      <a:pt x="230" y="108"/>
                      <a:pt x="233" y="108"/>
                    </a:cubicBezTo>
                    <a:cubicBezTo>
                      <a:pt x="236" y="108"/>
                      <a:pt x="240" y="107"/>
                      <a:pt x="242" y="104"/>
                    </a:cubicBezTo>
                    <a:cubicBezTo>
                      <a:pt x="280" y="62"/>
                      <a:pt x="280" y="62"/>
                      <a:pt x="280" y="62"/>
                    </a:cubicBezTo>
                    <a:cubicBezTo>
                      <a:pt x="284" y="58"/>
                      <a:pt x="284" y="51"/>
                      <a:pt x="280" y="47"/>
                    </a:cubicBezTo>
                    <a:cubicBezTo>
                      <a:pt x="242" y="5"/>
                      <a:pt x="242" y="5"/>
                      <a:pt x="242" y="5"/>
                    </a:cubicBezTo>
                    <a:cubicBezTo>
                      <a:pt x="238" y="0"/>
                      <a:pt x="229" y="0"/>
                      <a:pt x="225" y="4"/>
                    </a:cubicBezTo>
                    <a:cubicBezTo>
                      <a:pt x="220" y="8"/>
                      <a:pt x="220" y="16"/>
                      <a:pt x="224" y="21"/>
                    </a:cubicBezTo>
                    <a:cubicBezTo>
                      <a:pt x="245" y="43"/>
                      <a:pt x="245" y="43"/>
                      <a:pt x="245" y="43"/>
                    </a:cubicBezTo>
                    <a:cubicBezTo>
                      <a:pt x="114" y="43"/>
                      <a:pt x="114" y="43"/>
                      <a:pt x="114" y="43"/>
                    </a:cubicBezTo>
                    <a:cubicBezTo>
                      <a:pt x="51" y="43"/>
                      <a:pt x="0" y="94"/>
                      <a:pt x="0" y="157"/>
                    </a:cubicBezTo>
                    <a:cubicBezTo>
                      <a:pt x="0" y="163"/>
                      <a:pt x="5" y="169"/>
                      <a:pt x="12" y="169"/>
                    </a:cubicBezTo>
                    <a:cubicBezTo>
                      <a:pt x="18" y="169"/>
                      <a:pt x="23" y="163"/>
                      <a:pt x="23" y="157"/>
                    </a:cubicBezTo>
                    <a:cubicBezTo>
                      <a:pt x="23" y="107"/>
                      <a:pt x="64" y="67"/>
                      <a:pt x="114" y="67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5" name="Freeform 55"/>
              <p:cNvSpPr>
                <a:spLocks noChangeArrowheads="1"/>
              </p:cNvSpPr>
              <p:nvPr/>
            </p:nvSpPr>
            <p:spPr bwMode="auto">
              <a:xfrm>
                <a:off x="2352064" y="3908891"/>
                <a:ext cx="118545" cy="70386"/>
              </a:xfrm>
              <a:custGeom>
                <a:avLst/>
                <a:gdLst>
                  <a:gd name="T0" fmla="*/ 271 w 284"/>
                  <a:gd name="T1" fmla="*/ 0 h 168"/>
                  <a:gd name="T2" fmla="*/ 271 w 284"/>
                  <a:gd name="T3" fmla="*/ 0 h 168"/>
                  <a:gd name="T4" fmla="*/ 259 w 284"/>
                  <a:gd name="T5" fmla="*/ 12 h 168"/>
                  <a:gd name="T6" fmla="*/ 171 w 284"/>
                  <a:gd name="T7" fmla="*/ 102 h 168"/>
                  <a:gd name="T8" fmla="*/ 40 w 284"/>
                  <a:gd name="T9" fmla="*/ 102 h 168"/>
                  <a:gd name="T10" fmla="*/ 61 w 284"/>
                  <a:gd name="T11" fmla="*/ 79 h 168"/>
                  <a:gd name="T12" fmla="*/ 60 w 284"/>
                  <a:gd name="T13" fmla="*/ 63 h 168"/>
                  <a:gd name="T14" fmla="*/ 43 w 284"/>
                  <a:gd name="T15" fmla="*/ 64 h 168"/>
                  <a:gd name="T16" fmla="*/ 4 w 284"/>
                  <a:gd name="T17" fmla="*/ 105 h 168"/>
                  <a:gd name="T18" fmla="*/ 4 w 284"/>
                  <a:gd name="T19" fmla="*/ 122 h 168"/>
                  <a:gd name="T20" fmla="*/ 43 w 284"/>
                  <a:gd name="T21" fmla="*/ 164 h 168"/>
                  <a:gd name="T22" fmla="*/ 51 w 284"/>
                  <a:gd name="T23" fmla="*/ 167 h 168"/>
                  <a:gd name="T24" fmla="*/ 60 w 284"/>
                  <a:gd name="T25" fmla="*/ 165 h 168"/>
                  <a:gd name="T26" fmla="*/ 61 w 284"/>
                  <a:gd name="T27" fmla="*/ 148 h 168"/>
                  <a:gd name="T28" fmla="*/ 40 w 284"/>
                  <a:gd name="T29" fmla="*/ 125 h 168"/>
                  <a:gd name="T30" fmla="*/ 171 w 284"/>
                  <a:gd name="T31" fmla="*/ 125 h 168"/>
                  <a:gd name="T32" fmla="*/ 283 w 284"/>
                  <a:gd name="T33" fmla="*/ 12 h 168"/>
                  <a:gd name="T34" fmla="*/ 271 w 284"/>
                  <a:gd name="T35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4" h="168">
                    <a:moveTo>
                      <a:pt x="271" y="0"/>
                    </a:moveTo>
                    <a:lnTo>
                      <a:pt x="271" y="0"/>
                    </a:lnTo>
                    <a:cubicBezTo>
                      <a:pt x="265" y="0"/>
                      <a:pt x="259" y="5"/>
                      <a:pt x="259" y="12"/>
                    </a:cubicBezTo>
                    <a:cubicBezTo>
                      <a:pt x="259" y="63"/>
                      <a:pt x="221" y="102"/>
                      <a:pt x="171" y="102"/>
                    </a:cubicBezTo>
                    <a:cubicBezTo>
                      <a:pt x="40" y="102"/>
                      <a:pt x="40" y="102"/>
                      <a:pt x="40" y="102"/>
                    </a:cubicBezTo>
                    <a:cubicBezTo>
                      <a:pt x="61" y="79"/>
                      <a:pt x="61" y="79"/>
                      <a:pt x="61" y="79"/>
                    </a:cubicBezTo>
                    <a:cubicBezTo>
                      <a:pt x="65" y="75"/>
                      <a:pt x="65" y="68"/>
                      <a:pt x="60" y="63"/>
                    </a:cubicBezTo>
                    <a:cubicBezTo>
                      <a:pt x="55" y="58"/>
                      <a:pt x="47" y="60"/>
                      <a:pt x="43" y="64"/>
                    </a:cubicBezTo>
                    <a:cubicBezTo>
                      <a:pt x="4" y="105"/>
                      <a:pt x="4" y="105"/>
                      <a:pt x="4" y="105"/>
                    </a:cubicBezTo>
                    <a:cubicBezTo>
                      <a:pt x="0" y="111"/>
                      <a:pt x="0" y="117"/>
                      <a:pt x="4" y="122"/>
                    </a:cubicBezTo>
                    <a:cubicBezTo>
                      <a:pt x="43" y="164"/>
                      <a:pt x="43" y="164"/>
                      <a:pt x="43" y="164"/>
                    </a:cubicBezTo>
                    <a:cubicBezTo>
                      <a:pt x="45" y="166"/>
                      <a:pt x="48" y="167"/>
                      <a:pt x="51" y="167"/>
                    </a:cubicBezTo>
                    <a:cubicBezTo>
                      <a:pt x="54" y="167"/>
                      <a:pt x="57" y="167"/>
                      <a:pt x="60" y="165"/>
                    </a:cubicBezTo>
                    <a:cubicBezTo>
                      <a:pt x="65" y="159"/>
                      <a:pt x="65" y="152"/>
                      <a:pt x="61" y="148"/>
                    </a:cubicBezTo>
                    <a:cubicBezTo>
                      <a:pt x="40" y="125"/>
                      <a:pt x="40" y="125"/>
                      <a:pt x="40" y="125"/>
                    </a:cubicBezTo>
                    <a:cubicBezTo>
                      <a:pt x="171" y="125"/>
                      <a:pt x="171" y="125"/>
                      <a:pt x="171" y="125"/>
                    </a:cubicBezTo>
                    <a:cubicBezTo>
                      <a:pt x="233" y="125"/>
                      <a:pt x="283" y="75"/>
                      <a:pt x="283" y="12"/>
                    </a:cubicBezTo>
                    <a:cubicBezTo>
                      <a:pt x="283" y="5"/>
                      <a:pt x="278" y="0"/>
                      <a:pt x="271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6" name="Freeform 56"/>
              <p:cNvSpPr>
                <a:spLocks noChangeArrowheads="1"/>
              </p:cNvSpPr>
              <p:nvPr/>
            </p:nvSpPr>
            <p:spPr bwMode="auto">
              <a:xfrm>
                <a:off x="2235372" y="3808869"/>
                <a:ext cx="340816" cy="198191"/>
              </a:xfrm>
              <a:custGeom>
                <a:avLst/>
                <a:gdLst>
                  <a:gd name="T0" fmla="*/ 628 w 810"/>
                  <a:gd name="T1" fmla="*/ 111 h 471"/>
                  <a:gd name="T2" fmla="*/ 628 w 810"/>
                  <a:gd name="T3" fmla="*/ 111 h 471"/>
                  <a:gd name="T4" fmla="*/ 581 w 810"/>
                  <a:gd name="T5" fmla="*/ 117 h 471"/>
                  <a:gd name="T6" fmla="*/ 408 w 810"/>
                  <a:gd name="T7" fmla="*/ 0 h 471"/>
                  <a:gd name="T8" fmla="*/ 228 w 810"/>
                  <a:gd name="T9" fmla="*/ 151 h 471"/>
                  <a:gd name="T10" fmla="*/ 167 w 810"/>
                  <a:gd name="T11" fmla="*/ 138 h 471"/>
                  <a:gd name="T12" fmla="*/ 0 w 810"/>
                  <a:gd name="T13" fmla="*/ 305 h 471"/>
                  <a:gd name="T14" fmla="*/ 144 w 810"/>
                  <a:gd name="T15" fmla="*/ 469 h 471"/>
                  <a:gd name="T16" fmla="*/ 643 w 810"/>
                  <a:gd name="T17" fmla="*/ 470 h 471"/>
                  <a:gd name="T18" fmla="*/ 809 w 810"/>
                  <a:gd name="T19" fmla="*/ 291 h 471"/>
                  <a:gd name="T20" fmla="*/ 628 w 810"/>
                  <a:gd name="T21" fmla="*/ 111 h 471"/>
                  <a:gd name="T22" fmla="*/ 642 w 810"/>
                  <a:gd name="T23" fmla="*/ 447 h 471"/>
                  <a:gd name="T24" fmla="*/ 642 w 810"/>
                  <a:gd name="T25" fmla="*/ 447 h 471"/>
                  <a:gd name="T26" fmla="*/ 146 w 810"/>
                  <a:gd name="T27" fmla="*/ 446 h 471"/>
                  <a:gd name="T28" fmla="*/ 23 w 810"/>
                  <a:gd name="T29" fmla="*/ 305 h 471"/>
                  <a:gd name="T30" fmla="*/ 167 w 810"/>
                  <a:gd name="T31" fmla="*/ 161 h 471"/>
                  <a:gd name="T32" fmla="*/ 232 w 810"/>
                  <a:gd name="T33" fmla="*/ 178 h 471"/>
                  <a:gd name="T34" fmla="*/ 243 w 810"/>
                  <a:gd name="T35" fmla="*/ 178 h 471"/>
                  <a:gd name="T36" fmla="*/ 249 w 810"/>
                  <a:gd name="T37" fmla="*/ 168 h 471"/>
                  <a:gd name="T38" fmla="*/ 408 w 810"/>
                  <a:gd name="T39" fmla="*/ 23 h 471"/>
                  <a:gd name="T40" fmla="*/ 563 w 810"/>
                  <a:gd name="T41" fmla="*/ 136 h 471"/>
                  <a:gd name="T42" fmla="*/ 569 w 810"/>
                  <a:gd name="T43" fmla="*/ 142 h 471"/>
                  <a:gd name="T44" fmla="*/ 577 w 810"/>
                  <a:gd name="T45" fmla="*/ 143 h 471"/>
                  <a:gd name="T46" fmla="*/ 628 w 810"/>
                  <a:gd name="T47" fmla="*/ 134 h 471"/>
                  <a:gd name="T48" fmla="*/ 785 w 810"/>
                  <a:gd name="T49" fmla="*/ 291 h 471"/>
                  <a:gd name="T50" fmla="*/ 642 w 810"/>
                  <a:gd name="T51" fmla="*/ 447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10" h="471">
                    <a:moveTo>
                      <a:pt x="628" y="111"/>
                    </a:moveTo>
                    <a:lnTo>
                      <a:pt x="628" y="111"/>
                    </a:lnTo>
                    <a:cubicBezTo>
                      <a:pt x="612" y="111"/>
                      <a:pt x="597" y="113"/>
                      <a:pt x="581" y="117"/>
                    </a:cubicBezTo>
                    <a:cubicBezTo>
                      <a:pt x="553" y="47"/>
                      <a:pt x="485" y="0"/>
                      <a:pt x="408" y="0"/>
                    </a:cubicBezTo>
                    <a:cubicBezTo>
                      <a:pt x="319" y="0"/>
                      <a:pt x="244" y="63"/>
                      <a:pt x="228" y="151"/>
                    </a:cubicBezTo>
                    <a:cubicBezTo>
                      <a:pt x="207" y="142"/>
                      <a:pt x="188" y="138"/>
                      <a:pt x="167" y="138"/>
                    </a:cubicBezTo>
                    <a:cubicBezTo>
                      <a:pt x="75" y="138"/>
                      <a:pt x="0" y="213"/>
                      <a:pt x="0" y="305"/>
                    </a:cubicBezTo>
                    <a:cubicBezTo>
                      <a:pt x="0" y="387"/>
                      <a:pt x="62" y="458"/>
                      <a:pt x="144" y="469"/>
                    </a:cubicBezTo>
                    <a:cubicBezTo>
                      <a:pt x="643" y="470"/>
                      <a:pt x="643" y="470"/>
                      <a:pt x="643" y="470"/>
                    </a:cubicBezTo>
                    <a:cubicBezTo>
                      <a:pt x="736" y="463"/>
                      <a:pt x="809" y="384"/>
                      <a:pt x="809" y="291"/>
                    </a:cubicBezTo>
                    <a:cubicBezTo>
                      <a:pt x="809" y="191"/>
                      <a:pt x="728" y="111"/>
                      <a:pt x="628" y="111"/>
                    </a:cubicBezTo>
                    <a:close/>
                    <a:moveTo>
                      <a:pt x="642" y="447"/>
                    </a:moveTo>
                    <a:lnTo>
                      <a:pt x="642" y="447"/>
                    </a:lnTo>
                    <a:cubicBezTo>
                      <a:pt x="146" y="446"/>
                      <a:pt x="146" y="446"/>
                      <a:pt x="146" y="446"/>
                    </a:cubicBezTo>
                    <a:cubicBezTo>
                      <a:pt x="76" y="436"/>
                      <a:pt x="23" y="376"/>
                      <a:pt x="23" y="305"/>
                    </a:cubicBezTo>
                    <a:cubicBezTo>
                      <a:pt x="23" y="226"/>
                      <a:pt x="88" y="161"/>
                      <a:pt x="167" y="161"/>
                    </a:cubicBezTo>
                    <a:cubicBezTo>
                      <a:pt x="189" y="161"/>
                      <a:pt x="211" y="167"/>
                      <a:pt x="232" y="178"/>
                    </a:cubicBezTo>
                    <a:cubicBezTo>
                      <a:pt x="236" y="180"/>
                      <a:pt x="240" y="180"/>
                      <a:pt x="243" y="178"/>
                    </a:cubicBezTo>
                    <a:cubicBezTo>
                      <a:pt x="246" y="176"/>
                      <a:pt x="248" y="173"/>
                      <a:pt x="249" y="168"/>
                    </a:cubicBezTo>
                    <a:cubicBezTo>
                      <a:pt x="257" y="85"/>
                      <a:pt x="326" y="23"/>
                      <a:pt x="408" y="23"/>
                    </a:cubicBezTo>
                    <a:cubicBezTo>
                      <a:pt x="479" y="23"/>
                      <a:pt x="541" y="69"/>
                      <a:pt x="563" y="136"/>
                    </a:cubicBezTo>
                    <a:cubicBezTo>
                      <a:pt x="564" y="139"/>
                      <a:pt x="566" y="141"/>
                      <a:pt x="569" y="142"/>
                    </a:cubicBezTo>
                    <a:cubicBezTo>
                      <a:pt x="571" y="145"/>
                      <a:pt x="574" y="145"/>
                      <a:pt x="577" y="143"/>
                    </a:cubicBezTo>
                    <a:cubicBezTo>
                      <a:pt x="595" y="137"/>
                      <a:pt x="611" y="134"/>
                      <a:pt x="628" y="134"/>
                    </a:cubicBezTo>
                    <a:cubicBezTo>
                      <a:pt x="716" y="134"/>
                      <a:pt x="785" y="205"/>
                      <a:pt x="785" y="291"/>
                    </a:cubicBezTo>
                    <a:cubicBezTo>
                      <a:pt x="785" y="373"/>
                      <a:pt x="722" y="441"/>
                      <a:pt x="642" y="44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3057776" y="2751227"/>
            <a:ext cx="429725" cy="429725"/>
            <a:chOff x="3057776" y="2751227"/>
            <a:chExt cx="429725" cy="429725"/>
          </a:xfrm>
        </p:grpSpPr>
        <p:sp>
          <p:nvSpPr>
            <p:cNvPr id="1126" name="Freeform 4"/>
            <p:cNvSpPr>
              <a:spLocks noChangeArrowheads="1"/>
            </p:cNvSpPr>
            <p:nvPr/>
          </p:nvSpPr>
          <p:spPr bwMode="auto">
            <a:xfrm>
              <a:off x="3057776" y="2751227"/>
              <a:ext cx="429725" cy="429725"/>
            </a:xfrm>
            <a:custGeom>
              <a:avLst/>
              <a:gdLst>
                <a:gd name="T0" fmla="*/ 1022 w 1023"/>
                <a:gd name="T1" fmla="*/ 511 h 1022"/>
                <a:gd name="T2" fmla="*/ 1022 w 1023"/>
                <a:gd name="T3" fmla="*/ 511 h 1022"/>
                <a:gd name="T4" fmla="*/ 511 w 1023"/>
                <a:gd name="T5" fmla="*/ 1021 h 1022"/>
                <a:gd name="T6" fmla="*/ 0 w 1023"/>
                <a:gd name="T7" fmla="*/ 511 h 1022"/>
                <a:gd name="T8" fmla="*/ 511 w 1023"/>
                <a:gd name="T9" fmla="*/ 0 h 1022"/>
                <a:gd name="T10" fmla="*/ 1022 w 1023"/>
                <a:gd name="T11" fmla="*/ 511 h 1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2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3"/>
                    <a:pt x="793" y="1021"/>
                    <a:pt x="511" y="1021"/>
                  </a:cubicBezTo>
                  <a:cubicBezTo>
                    <a:pt x="229" y="1021"/>
                    <a:pt x="0" y="793"/>
                    <a:pt x="0" y="511"/>
                  </a:cubicBezTo>
                  <a:cubicBezTo>
                    <a:pt x="0" y="228"/>
                    <a:pt x="229" y="0"/>
                    <a:pt x="511" y="0"/>
                  </a:cubicBezTo>
                  <a:cubicBezTo>
                    <a:pt x="793" y="0"/>
                    <a:pt x="1022" y="228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37" name="Group 336"/>
            <p:cNvGrpSpPr/>
            <p:nvPr/>
          </p:nvGrpSpPr>
          <p:grpSpPr>
            <a:xfrm>
              <a:off x="3102230" y="2866067"/>
              <a:ext cx="340816" cy="198193"/>
              <a:chOff x="3102230" y="2866067"/>
              <a:chExt cx="340816" cy="198193"/>
            </a:xfrm>
            <a:solidFill>
              <a:schemeClr val="bg1"/>
            </a:solidFill>
          </p:grpSpPr>
          <p:sp>
            <p:nvSpPr>
              <p:cNvPr id="1177" name="Freeform 57"/>
              <p:cNvSpPr>
                <a:spLocks noChangeArrowheads="1"/>
              </p:cNvSpPr>
              <p:nvPr/>
            </p:nvSpPr>
            <p:spPr bwMode="auto">
              <a:xfrm>
                <a:off x="3241149" y="2982760"/>
                <a:ext cx="79648" cy="11114"/>
              </a:xfrm>
              <a:custGeom>
                <a:avLst/>
                <a:gdLst>
                  <a:gd name="T0" fmla="*/ 175 w 188"/>
                  <a:gd name="T1" fmla="*/ 0 h 25"/>
                  <a:gd name="T2" fmla="*/ 175 w 188"/>
                  <a:gd name="T3" fmla="*/ 0 h 25"/>
                  <a:gd name="T4" fmla="*/ 11 w 188"/>
                  <a:gd name="T5" fmla="*/ 0 h 25"/>
                  <a:gd name="T6" fmla="*/ 0 w 188"/>
                  <a:gd name="T7" fmla="*/ 13 h 25"/>
                  <a:gd name="T8" fmla="*/ 11 w 188"/>
                  <a:gd name="T9" fmla="*/ 24 h 25"/>
                  <a:gd name="T10" fmla="*/ 175 w 188"/>
                  <a:gd name="T11" fmla="*/ 24 h 25"/>
                  <a:gd name="T12" fmla="*/ 187 w 188"/>
                  <a:gd name="T13" fmla="*/ 13 h 25"/>
                  <a:gd name="T14" fmla="*/ 175 w 188"/>
                  <a:gd name="T1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8" h="25">
                    <a:moveTo>
                      <a:pt x="175" y="0"/>
                    </a:moveTo>
                    <a:lnTo>
                      <a:pt x="175" y="0"/>
                    </a:ln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3"/>
                    </a:cubicBezTo>
                    <a:cubicBezTo>
                      <a:pt x="0" y="19"/>
                      <a:pt x="5" y="24"/>
                      <a:pt x="11" y="24"/>
                    </a:cubicBezTo>
                    <a:cubicBezTo>
                      <a:pt x="175" y="24"/>
                      <a:pt x="175" y="24"/>
                      <a:pt x="175" y="24"/>
                    </a:cubicBezTo>
                    <a:cubicBezTo>
                      <a:pt x="182" y="24"/>
                      <a:pt x="187" y="19"/>
                      <a:pt x="187" y="13"/>
                    </a:cubicBezTo>
                    <a:cubicBezTo>
                      <a:pt x="187" y="5"/>
                      <a:pt x="182" y="0"/>
                      <a:pt x="175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8" name="Freeform 58"/>
              <p:cNvSpPr>
                <a:spLocks noChangeArrowheads="1"/>
              </p:cNvSpPr>
              <p:nvPr/>
            </p:nvSpPr>
            <p:spPr bwMode="auto">
              <a:xfrm>
                <a:off x="3102230" y="2866067"/>
                <a:ext cx="340816" cy="198193"/>
              </a:xfrm>
              <a:custGeom>
                <a:avLst/>
                <a:gdLst>
                  <a:gd name="T0" fmla="*/ 629 w 810"/>
                  <a:gd name="T1" fmla="*/ 112 h 473"/>
                  <a:gd name="T2" fmla="*/ 629 w 810"/>
                  <a:gd name="T3" fmla="*/ 112 h 473"/>
                  <a:gd name="T4" fmla="*/ 581 w 810"/>
                  <a:gd name="T5" fmla="*/ 119 h 473"/>
                  <a:gd name="T6" fmla="*/ 409 w 810"/>
                  <a:gd name="T7" fmla="*/ 0 h 473"/>
                  <a:gd name="T8" fmla="*/ 228 w 810"/>
                  <a:gd name="T9" fmla="*/ 152 h 473"/>
                  <a:gd name="T10" fmla="*/ 166 w 810"/>
                  <a:gd name="T11" fmla="*/ 140 h 473"/>
                  <a:gd name="T12" fmla="*/ 0 w 810"/>
                  <a:gd name="T13" fmla="*/ 306 h 473"/>
                  <a:gd name="T14" fmla="*/ 145 w 810"/>
                  <a:gd name="T15" fmla="*/ 471 h 473"/>
                  <a:gd name="T16" fmla="*/ 643 w 810"/>
                  <a:gd name="T17" fmla="*/ 472 h 473"/>
                  <a:gd name="T18" fmla="*/ 809 w 810"/>
                  <a:gd name="T19" fmla="*/ 293 h 473"/>
                  <a:gd name="T20" fmla="*/ 629 w 810"/>
                  <a:gd name="T21" fmla="*/ 112 h 473"/>
                  <a:gd name="T22" fmla="*/ 642 w 810"/>
                  <a:gd name="T23" fmla="*/ 449 h 473"/>
                  <a:gd name="T24" fmla="*/ 642 w 810"/>
                  <a:gd name="T25" fmla="*/ 449 h 473"/>
                  <a:gd name="T26" fmla="*/ 147 w 810"/>
                  <a:gd name="T27" fmla="*/ 448 h 473"/>
                  <a:gd name="T28" fmla="*/ 24 w 810"/>
                  <a:gd name="T29" fmla="*/ 306 h 473"/>
                  <a:gd name="T30" fmla="*/ 166 w 810"/>
                  <a:gd name="T31" fmla="*/ 163 h 473"/>
                  <a:gd name="T32" fmla="*/ 232 w 810"/>
                  <a:gd name="T33" fmla="*/ 179 h 473"/>
                  <a:gd name="T34" fmla="*/ 243 w 810"/>
                  <a:gd name="T35" fmla="*/ 179 h 473"/>
                  <a:gd name="T36" fmla="*/ 249 w 810"/>
                  <a:gd name="T37" fmla="*/ 170 h 473"/>
                  <a:gd name="T38" fmla="*/ 409 w 810"/>
                  <a:gd name="T39" fmla="*/ 24 h 473"/>
                  <a:gd name="T40" fmla="*/ 562 w 810"/>
                  <a:gd name="T41" fmla="*/ 138 h 473"/>
                  <a:gd name="T42" fmla="*/ 568 w 810"/>
                  <a:gd name="T43" fmla="*/ 144 h 473"/>
                  <a:gd name="T44" fmla="*/ 578 w 810"/>
                  <a:gd name="T45" fmla="*/ 145 h 473"/>
                  <a:gd name="T46" fmla="*/ 629 w 810"/>
                  <a:gd name="T47" fmla="*/ 136 h 473"/>
                  <a:gd name="T48" fmla="*/ 786 w 810"/>
                  <a:gd name="T49" fmla="*/ 293 h 473"/>
                  <a:gd name="T50" fmla="*/ 642 w 810"/>
                  <a:gd name="T51" fmla="*/ 449 h 4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10" h="473">
                    <a:moveTo>
                      <a:pt x="629" y="112"/>
                    </a:moveTo>
                    <a:lnTo>
                      <a:pt x="629" y="112"/>
                    </a:lnTo>
                    <a:cubicBezTo>
                      <a:pt x="613" y="112"/>
                      <a:pt x="597" y="115"/>
                      <a:pt x="581" y="119"/>
                    </a:cubicBezTo>
                    <a:cubicBezTo>
                      <a:pt x="554" y="48"/>
                      <a:pt x="486" y="0"/>
                      <a:pt x="409" y="0"/>
                    </a:cubicBezTo>
                    <a:cubicBezTo>
                      <a:pt x="319" y="0"/>
                      <a:pt x="244" y="65"/>
                      <a:pt x="228" y="152"/>
                    </a:cubicBezTo>
                    <a:cubicBezTo>
                      <a:pt x="208" y="144"/>
                      <a:pt x="187" y="140"/>
                      <a:pt x="166" y="140"/>
                    </a:cubicBezTo>
                    <a:cubicBezTo>
                      <a:pt x="75" y="140"/>
                      <a:pt x="0" y="215"/>
                      <a:pt x="0" y="306"/>
                    </a:cubicBezTo>
                    <a:cubicBezTo>
                      <a:pt x="0" y="389"/>
                      <a:pt x="61" y="459"/>
                      <a:pt x="145" y="471"/>
                    </a:cubicBezTo>
                    <a:cubicBezTo>
                      <a:pt x="643" y="472"/>
                      <a:pt x="643" y="472"/>
                      <a:pt x="643" y="472"/>
                    </a:cubicBezTo>
                    <a:cubicBezTo>
                      <a:pt x="736" y="465"/>
                      <a:pt x="809" y="386"/>
                      <a:pt x="809" y="293"/>
                    </a:cubicBezTo>
                    <a:cubicBezTo>
                      <a:pt x="809" y="193"/>
                      <a:pt x="729" y="112"/>
                      <a:pt x="629" y="112"/>
                    </a:cubicBezTo>
                    <a:close/>
                    <a:moveTo>
                      <a:pt x="642" y="449"/>
                    </a:moveTo>
                    <a:lnTo>
                      <a:pt x="642" y="449"/>
                    </a:lnTo>
                    <a:cubicBezTo>
                      <a:pt x="147" y="448"/>
                      <a:pt x="147" y="448"/>
                      <a:pt x="147" y="448"/>
                    </a:cubicBezTo>
                    <a:cubicBezTo>
                      <a:pt x="76" y="438"/>
                      <a:pt x="24" y="377"/>
                      <a:pt x="24" y="306"/>
                    </a:cubicBezTo>
                    <a:cubicBezTo>
                      <a:pt x="24" y="227"/>
                      <a:pt x="87" y="163"/>
                      <a:pt x="166" y="163"/>
                    </a:cubicBezTo>
                    <a:cubicBezTo>
                      <a:pt x="189" y="163"/>
                      <a:pt x="211" y="169"/>
                      <a:pt x="232" y="179"/>
                    </a:cubicBezTo>
                    <a:cubicBezTo>
                      <a:pt x="235" y="182"/>
                      <a:pt x="239" y="182"/>
                      <a:pt x="243" y="179"/>
                    </a:cubicBezTo>
                    <a:cubicBezTo>
                      <a:pt x="247" y="177"/>
                      <a:pt x="249" y="174"/>
                      <a:pt x="249" y="170"/>
                    </a:cubicBezTo>
                    <a:cubicBezTo>
                      <a:pt x="257" y="87"/>
                      <a:pt x="326" y="24"/>
                      <a:pt x="409" y="24"/>
                    </a:cubicBezTo>
                    <a:cubicBezTo>
                      <a:pt x="480" y="24"/>
                      <a:pt x="541" y="69"/>
                      <a:pt x="562" y="138"/>
                    </a:cubicBezTo>
                    <a:cubicBezTo>
                      <a:pt x="563" y="140"/>
                      <a:pt x="565" y="143"/>
                      <a:pt x="568" y="144"/>
                    </a:cubicBezTo>
                    <a:cubicBezTo>
                      <a:pt x="571" y="146"/>
                      <a:pt x="575" y="146"/>
                      <a:pt x="578" y="145"/>
                    </a:cubicBezTo>
                    <a:cubicBezTo>
                      <a:pt x="595" y="139"/>
                      <a:pt x="612" y="136"/>
                      <a:pt x="629" y="136"/>
                    </a:cubicBezTo>
                    <a:cubicBezTo>
                      <a:pt x="715" y="136"/>
                      <a:pt x="786" y="207"/>
                      <a:pt x="786" y="293"/>
                    </a:cubicBezTo>
                    <a:cubicBezTo>
                      <a:pt x="786" y="374"/>
                      <a:pt x="722" y="442"/>
                      <a:pt x="642" y="44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3924635" y="2751227"/>
            <a:ext cx="429725" cy="429725"/>
            <a:chOff x="3924635" y="2751227"/>
            <a:chExt cx="429725" cy="429725"/>
          </a:xfrm>
        </p:grpSpPr>
        <p:sp>
          <p:nvSpPr>
            <p:cNvPr id="1127" name="Freeform 5"/>
            <p:cNvSpPr>
              <a:spLocks noChangeArrowheads="1"/>
            </p:cNvSpPr>
            <p:nvPr/>
          </p:nvSpPr>
          <p:spPr bwMode="auto">
            <a:xfrm>
              <a:off x="3924635" y="2751227"/>
              <a:ext cx="429725" cy="429725"/>
            </a:xfrm>
            <a:custGeom>
              <a:avLst/>
              <a:gdLst>
                <a:gd name="T0" fmla="*/ 1023 w 1024"/>
                <a:gd name="T1" fmla="*/ 511 h 1022"/>
                <a:gd name="T2" fmla="*/ 1023 w 1024"/>
                <a:gd name="T3" fmla="*/ 511 h 1022"/>
                <a:gd name="T4" fmla="*/ 511 w 1024"/>
                <a:gd name="T5" fmla="*/ 1021 h 1022"/>
                <a:gd name="T6" fmla="*/ 0 w 1024"/>
                <a:gd name="T7" fmla="*/ 511 h 1022"/>
                <a:gd name="T8" fmla="*/ 511 w 1024"/>
                <a:gd name="T9" fmla="*/ 0 h 1022"/>
                <a:gd name="T10" fmla="*/ 1023 w 1024"/>
                <a:gd name="T11" fmla="*/ 511 h 1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2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3"/>
                    <a:pt x="793" y="1021"/>
                    <a:pt x="511" y="1021"/>
                  </a:cubicBezTo>
                  <a:cubicBezTo>
                    <a:pt x="229" y="1021"/>
                    <a:pt x="0" y="793"/>
                    <a:pt x="0" y="511"/>
                  </a:cubicBezTo>
                  <a:cubicBezTo>
                    <a:pt x="0" y="228"/>
                    <a:pt x="229" y="0"/>
                    <a:pt x="511" y="0"/>
                  </a:cubicBezTo>
                  <a:cubicBezTo>
                    <a:pt x="793" y="0"/>
                    <a:pt x="1023" y="228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36" name="Group 335"/>
            <p:cNvGrpSpPr/>
            <p:nvPr/>
          </p:nvGrpSpPr>
          <p:grpSpPr>
            <a:xfrm>
              <a:off x="3969089" y="2866067"/>
              <a:ext cx="340816" cy="198193"/>
              <a:chOff x="3969089" y="2866067"/>
              <a:chExt cx="340816" cy="198193"/>
            </a:xfrm>
            <a:solidFill>
              <a:schemeClr val="bg1"/>
            </a:solidFill>
          </p:grpSpPr>
          <p:sp>
            <p:nvSpPr>
              <p:cNvPr id="1179" name="Freeform 59"/>
              <p:cNvSpPr>
                <a:spLocks noChangeArrowheads="1"/>
              </p:cNvSpPr>
              <p:nvPr/>
            </p:nvSpPr>
            <p:spPr bwMode="auto">
              <a:xfrm>
                <a:off x="4108008" y="2949419"/>
                <a:ext cx="77795" cy="77795"/>
              </a:xfrm>
              <a:custGeom>
                <a:avLst/>
                <a:gdLst>
                  <a:gd name="T0" fmla="*/ 179 w 186"/>
                  <a:gd name="T1" fmla="*/ 5 h 184"/>
                  <a:gd name="T2" fmla="*/ 179 w 186"/>
                  <a:gd name="T3" fmla="*/ 5 h 184"/>
                  <a:gd name="T4" fmla="*/ 163 w 186"/>
                  <a:gd name="T5" fmla="*/ 5 h 184"/>
                  <a:gd name="T6" fmla="*/ 92 w 186"/>
                  <a:gd name="T7" fmla="*/ 76 h 184"/>
                  <a:gd name="T8" fmla="*/ 21 w 186"/>
                  <a:gd name="T9" fmla="*/ 5 h 184"/>
                  <a:gd name="T10" fmla="*/ 5 w 186"/>
                  <a:gd name="T11" fmla="*/ 5 h 184"/>
                  <a:gd name="T12" fmla="*/ 5 w 186"/>
                  <a:gd name="T13" fmla="*/ 21 h 184"/>
                  <a:gd name="T14" fmla="*/ 75 w 186"/>
                  <a:gd name="T15" fmla="*/ 93 h 184"/>
                  <a:gd name="T16" fmla="*/ 5 w 186"/>
                  <a:gd name="T17" fmla="*/ 163 h 184"/>
                  <a:gd name="T18" fmla="*/ 5 w 186"/>
                  <a:gd name="T19" fmla="*/ 179 h 184"/>
                  <a:gd name="T20" fmla="*/ 13 w 186"/>
                  <a:gd name="T21" fmla="*/ 183 h 184"/>
                  <a:gd name="T22" fmla="*/ 21 w 186"/>
                  <a:gd name="T23" fmla="*/ 179 h 184"/>
                  <a:gd name="T24" fmla="*/ 92 w 186"/>
                  <a:gd name="T25" fmla="*/ 108 h 184"/>
                  <a:gd name="T26" fmla="*/ 163 w 186"/>
                  <a:gd name="T27" fmla="*/ 179 h 184"/>
                  <a:gd name="T28" fmla="*/ 171 w 186"/>
                  <a:gd name="T29" fmla="*/ 183 h 184"/>
                  <a:gd name="T30" fmla="*/ 179 w 186"/>
                  <a:gd name="T31" fmla="*/ 179 h 184"/>
                  <a:gd name="T32" fmla="*/ 179 w 186"/>
                  <a:gd name="T33" fmla="*/ 163 h 184"/>
                  <a:gd name="T34" fmla="*/ 109 w 186"/>
                  <a:gd name="T35" fmla="*/ 93 h 184"/>
                  <a:gd name="T36" fmla="*/ 179 w 186"/>
                  <a:gd name="T37" fmla="*/ 21 h 184"/>
                  <a:gd name="T38" fmla="*/ 179 w 186"/>
                  <a:gd name="T39" fmla="*/ 5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6" h="184">
                    <a:moveTo>
                      <a:pt x="179" y="5"/>
                    </a:moveTo>
                    <a:lnTo>
                      <a:pt x="179" y="5"/>
                    </a:lnTo>
                    <a:cubicBezTo>
                      <a:pt x="175" y="0"/>
                      <a:pt x="168" y="0"/>
                      <a:pt x="163" y="5"/>
                    </a:cubicBezTo>
                    <a:cubicBezTo>
                      <a:pt x="92" y="76"/>
                      <a:pt x="92" y="76"/>
                      <a:pt x="92" y="76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17" y="0"/>
                      <a:pt x="10" y="0"/>
                      <a:pt x="5" y="5"/>
                    </a:cubicBezTo>
                    <a:cubicBezTo>
                      <a:pt x="0" y="9"/>
                      <a:pt x="0" y="17"/>
                      <a:pt x="5" y="21"/>
                    </a:cubicBezTo>
                    <a:cubicBezTo>
                      <a:pt x="75" y="93"/>
                      <a:pt x="75" y="93"/>
                      <a:pt x="75" y="93"/>
                    </a:cubicBezTo>
                    <a:cubicBezTo>
                      <a:pt x="5" y="163"/>
                      <a:pt x="5" y="163"/>
                      <a:pt x="5" y="163"/>
                    </a:cubicBezTo>
                    <a:cubicBezTo>
                      <a:pt x="0" y="168"/>
                      <a:pt x="0" y="175"/>
                      <a:pt x="5" y="179"/>
                    </a:cubicBezTo>
                    <a:cubicBezTo>
                      <a:pt x="8" y="182"/>
                      <a:pt x="10" y="183"/>
                      <a:pt x="13" y="183"/>
                    </a:cubicBezTo>
                    <a:cubicBezTo>
                      <a:pt x="16" y="183"/>
                      <a:pt x="19" y="182"/>
                      <a:pt x="21" y="179"/>
                    </a:cubicBezTo>
                    <a:cubicBezTo>
                      <a:pt x="92" y="108"/>
                      <a:pt x="92" y="108"/>
                      <a:pt x="92" y="108"/>
                    </a:cubicBezTo>
                    <a:cubicBezTo>
                      <a:pt x="163" y="179"/>
                      <a:pt x="163" y="179"/>
                      <a:pt x="163" y="179"/>
                    </a:cubicBezTo>
                    <a:cubicBezTo>
                      <a:pt x="166" y="182"/>
                      <a:pt x="168" y="183"/>
                      <a:pt x="171" y="183"/>
                    </a:cubicBezTo>
                    <a:cubicBezTo>
                      <a:pt x="174" y="183"/>
                      <a:pt x="177" y="182"/>
                      <a:pt x="179" y="179"/>
                    </a:cubicBezTo>
                    <a:cubicBezTo>
                      <a:pt x="185" y="175"/>
                      <a:pt x="185" y="168"/>
                      <a:pt x="179" y="163"/>
                    </a:cubicBezTo>
                    <a:cubicBezTo>
                      <a:pt x="109" y="93"/>
                      <a:pt x="109" y="93"/>
                      <a:pt x="109" y="93"/>
                    </a:cubicBezTo>
                    <a:cubicBezTo>
                      <a:pt x="179" y="21"/>
                      <a:pt x="179" y="21"/>
                      <a:pt x="179" y="21"/>
                    </a:cubicBezTo>
                    <a:cubicBezTo>
                      <a:pt x="185" y="17"/>
                      <a:pt x="185" y="9"/>
                      <a:pt x="179" y="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0" name="Freeform 60"/>
              <p:cNvSpPr>
                <a:spLocks noChangeArrowheads="1"/>
              </p:cNvSpPr>
              <p:nvPr/>
            </p:nvSpPr>
            <p:spPr bwMode="auto">
              <a:xfrm>
                <a:off x="3969089" y="2866067"/>
                <a:ext cx="340816" cy="198193"/>
              </a:xfrm>
              <a:custGeom>
                <a:avLst/>
                <a:gdLst>
                  <a:gd name="T0" fmla="*/ 629 w 810"/>
                  <a:gd name="T1" fmla="*/ 112 h 473"/>
                  <a:gd name="T2" fmla="*/ 629 w 810"/>
                  <a:gd name="T3" fmla="*/ 112 h 473"/>
                  <a:gd name="T4" fmla="*/ 581 w 810"/>
                  <a:gd name="T5" fmla="*/ 119 h 473"/>
                  <a:gd name="T6" fmla="*/ 410 w 810"/>
                  <a:gd name="T7" fmla="*/ 0 h 473"/>
                  <a:gd name="T8" fmla="*/ 228 w 810"/>
                  <a:gd name="T9" fmla="*/ 152 h 473"/>
                  <a:gd name="T10" fmla="*/ 167 w 810"/>
                  <a:gd name="T11" fmla="*/ 140 h 473"/>
                  <a:gd name="T12" fmla="*/ 0 w 810"/>
                  <a:gd name="T13" fmla="*/ 306 h 473"/>
                  <a:gd name="T14" fmla="*/ 145 w 810"/>
                  <a:gd name="T15" fmla="*/ 471 h 473"/>
                  <a:gd name="T16" fmla="*/ 644 w 810"/>
                  <a:gd name="T17" fmla="*/ 472 h 473"/>
                  <a:gd name="T18" fmla="*/ 809 w 810"/>
                  <a:gd name="T19" fmla="*/ 293 h 473"/>
                  <a:gd name="T20" fmla="*/ 629 w 810"/>
                  <a:gd name="T21" fmla="*/ 112 h 473"/>
                  <a:gd name="T22" fmla="*/ 643 w 810"/>
                  <a:gd name="T23" fmla="*/ 449 h 473"/>
                  <a:gd name="T24" fmla="*/ 643 w 810"/>
                  <a:gd name="T25" fmla="*/ 449 h 473"/>
                  <a:gd name="T26" fmla="*/ 147 w 810"/>
                  <a:gd name="T27" fmla="*/ 448 h 473"/>
                  <a:gd name="T28" fmla="*/ 24 w 810"/>
                  <a:gd name="T29" fmla="*/ 306 h 473"/>
                  <a:gd name="T30" fmla="*/ 167 w 810"/>
                  <a:gd name="T31" fmla="*/ 163 h 473"/>
                  <a:gd name="T32" fmla="*/ 233 w 810"/>
                  <a:gd name="T33" fmla="*/ 179 h 473"/>
                  <a:gd name="T34" fmla="*/ 243 w 810"/>
                  <a:gd name="T35" fmla="*/ 179 h 473"/>
                  <a:gd name="T36" fmla="*/ 249 w 810"/>
                  <a:gd name="T37" fmla="*/ 170 h 473"/>
                  <a:gd name="T38" fmla="*/ 410 w 810"/>
                  <a:gd name="T39" fmla="*/ 24 h 473"/>
                  <a:gd name="T40" fmla="*/ 563 w 810"/>
                  <a:gd name="T41" fmla="*/ 138 h 473"/>
                  <a:gd name="T42" fmla="*/ 569 w 810"/>
                  <a:gd name="T43" fmla="*/ 144 h 473"/>
                  <a:gd name="T44" fmla="*/ 578 w 810"/>
                  <a:gd name="T45" fmla="*/ 145 h 473"/>
                  <a:gd name="T46" fmla="*/ 629 w 810"/>
                  <a:gd name="T47" fmla="*/ 136 h 473"/>
                  <a:gd name="T48" fmla="*/ 786 w 810"/>
                  <a:gd name="T49" fmla="*/ 293 h 473"/>
                  <a:gd name="T50" fmla="*/ 643 w 810"/>
                  <a:gd name="T51" fmla="*/ 449 h 4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10" h="473">
                    <a:moveTo>
                      <a:pt x="629" y="112"/>
                    </a:moveTo>
                    <a:lnTo>
                      <a:pt x="629" y="112"/>
                    </a:lnTo>
                    <a:cubicBezTo>
                      <a:pt x="614" y="112"/>
                      <a:pt x="598" y="115"/>
                      <a:pt x="581" y="119"/>
                    </a:cubicBezTo>
                    <a:cubicBezTo>
                      <a:pt x="554" y="48"/>
                      <a:pt x="487" y="0"/>
                      <a:pt x="410" y="0"/>
                    </a:cubicBezTo>
                    <a:cubicBezTo>
                      <a:pt x="320" y="0"/>
                      <a:pt x="245" y="65"/>
                      <a:pt x="228" y="152"/>
                    </a:cubicBezTo>
                    <a:cubicBezTo>
                      <a:pt x="209" y="144"/>
                      <a:pt x="188" y="140"/>
                      <a:pt x="167" y="140"/>
                    </a:cubicBezTo>
                    <a:cubicBezTo>
                      <a:pt x="75" y="140"/>
                      <a:pt x="0" y="215"/>
                      <a:pt x="0" y="306"/>
                    </a:cubicBezTo>
                    <a:cubicBezTo>
                      <a:pt x="0" y="389"/>
                      <a:pt x="62" y="459"/>
                      <a:pt x="145" y="471"/>
                    </a:cubicBezTo>
                    <a:cubicBezTo>
                      <a:pt x="644" y="472"/>
                      <a:pt x="644" y="472"/>
                      <a:pt x="644" y="472"/>
                    </a:cubicBezTo>
                    <a:cubicBezTo>
                      <a:pt x="736" y="465"/>
                      <a:pt x="809" y="386"/>
                      <a:pt x="809" y="293"/>
                    </a:cubicBezTo>
                    <a:cubicBezTo>
                      <a:pt x="809" y="193"/>
                      <a:pt x="729" y="112"/>
                      <a:pt x="629" y="112"/>
                    </a:cubicBezTo>
                    <a:close/>
                    <a:moveTo>
                      <a:pt x="643" y="449"/>
                    </a:moveTo>
                    <a:lnTo>
                      <a:pt x="643" y="449"/>
                    </a:lnTo>
                    <a:cubicBezTo>
                      <a:pt x="147" y="448"/>
                      <a:pt x="147" y="448"/>
                      <a:pt x="147" y="448"/>
                    </a:cubicBezTo>
                    <a:cubicBezTo>
                      <a:pt x="76" y="438"/>
                      <a:pt x="24" y="377"/>
                      <a:pt x="24" y="306"/>
                    </a:cubicBezTo>
                    <a:cubicBezTo>
                      <a:pt x="24" y="227"/>
                      <a:pt x="88" y="163"/>
                      <a:pt x="167" y="163"/>
                    </a:cubicBezTo>
                    <a:cubicBezTo>
                      <a:pt x="190" y="163"/>
                      <a:pt x="212" y="169"/>
                      <a:pt x="233" y="179"/>
                    </a:cubicBezTo>
                    <a:cubicBezTo>
                      <a:pt x="236" y="182"/>
                      <a:pt x="240" y="182"/>
                      <a:pt x="243" y="179"/>
                    </a:cubicBezTo>
                    <a:cubicBezTo>
                      <a:pt x="247" y="177"/>
                      <a:pt x="249" y="174"/>
                      <a:pt x="249" y="170"/>
                    </a:cubicBezTo>
                    <a:cubicBezTo>
                      <a:pt x="258" y="87"/>
                      <a:pt x="326" y="24"/>
                      <a:pt x="410" y="24"/>
                    </a:cubicBezTo>
                    <a:cubicBezTo>
                      <a:pt x="480" y="24"/>
                      <a:pt x="542" y="69"/>
                      <a:pt x="563" y="138"/>
                    </a:cubicBezTo>
                    <a:cubicBezTo>
                      <a:pt x="564" y="140"/>
                      <a:pt x="566" y="143"/>
                      <a:pt x="569" y="144"/>
                    </a:cubicBezTo>
                    <a:cubicBezTo>
                      <a:pt x="572" y="146"/>
                      <a:pt x="575" y="146"/>
                      <a:pt x="578" y="145"/>
                    </a:cubicBezTo>
                    <a:cubicBezTo>
                      <a:pt x="596" y="139"/>
                      <a:pt x="613" y="136"/>
                      <a:pt x="629" y="136"/>
                    </a:cubicBezTo>
                    <a:cubicBezTo>
                      <a:pt x="716" y="136"/>
                      <a:pt x="786" y="207"/>
                      <a:pt x="786" y="293"/>
                    </a:cubicBezTo>
                    <a:cubicBezTo>
                      <a:pt x="786" y="374"/>
                      <a:pt x="723" y="442"/>
                      <a:pt x="643" y="44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4789641" y="2751227"/>
            <a:ext cx="429725" cy="429725"/>
            <a:chOff x="4789641" y="2751227"/>
            <a:chExt cx="429725" cy="429725"/>
          </a:xfrm>
        </p:grpSpPr>
        <p:sp>
          <p:nvSpPr>
            <p:cNvPr id="1137" name="Freeform 16"/>
            <p:cNvSpPr>
              <a:spLocks noChangeArrowheads="1"/>
            </p:cNvSpPr>
            <p:nvPr/>
          </p:nvSpPr>
          <p:spPr bwMode="auto">
            <a:xfrm>
              <a:off x="4789641" y="2751227"/>
              <a:ext cx="429725" cy="429725"/>
            </a:xfrm>
            <a:custGeom>
              <a:avLst/>
              <a:gdLst>
                <a:gd name="T0" fmla="*/ 1023 w 1024"/>
                <a:gd name="T1" fmla="*/ 511 h 1022"/>
                <a:gd name="T2" fmla="*/ 1023 w 1024"/>
                <a:gd name="T3" fmla="*/ 511 h 1022"/>
                <a:gd name="T4" fmla="*/ 512 w 1024"/>
                <a:gd name="T5" fmla="*/ 1021 h 1022"/>
                <a:gd name="T6" fmla="*/ 0 w 1024"/>
                <a:gd name="T7" fmla="*/ 511 h 1022"/>
                <a:gd name="T8" fmla="*/ 512 w 1024"/>
                <a:gd name="T9" fmla="*/ 0 h 1022"/>
                <a:gd name="T10" fmla="*/ 1023 w 1024"/>
                <a:gd name="T11" fmla="*/ 511 h 1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2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3"/>
                    <a:pt x="794" y="1021"/>
                    <a:pt x="512" y="1021"/>
                  </a:cubicBezTo>
                  <a:cubicBezTo>
                    <a:pt x="230" y="1021"/>
                    <a:pt x="0" y="793"/>
                    <a:pt x="0" y="511"/>
                  </a:cubicBezTo>
                  <a:cubicBezTo>
                    <a:pt x="0" y="228"/>
                    <a:pt x="230" y="0"/>
                    <a:pt x="512" y="0"/>
                  </a:cubicBezTo>
                  <a:cubicBezTo>
                    <a:pt x="794" y="0"/>
                    <a:pt x="1023" y="228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35" name="Group 334"/>
            <p:cNvGrpSpPr/>
            <p:nvPr/>
          </p:nvGrpSpPr>
          <p:grpSpPr>
            <a:xfrm>
              <a:off x="4834095" y="2866067"/>
              <a:ext cx="340816" cy="198193"/>
              <a:chOff x="4834095" y="2866067"/>
              <a:chExt cx="340816" cy="198193"/>
            </a:xfrm>
            <a:solidFill>
              <a:schemeClr val="bg1"/>
            </a:solidFill>
          </p:grpSpPr>
          <p:sp>
            <p:nvSpPr>
              <p:cNvPr id="1181" name="Freeform 61"/>
              <p:cNvSpPr>
                <a:spLocks noChangeArrowheads="1"/>
              </p:cNvSpPr>
              <p:nvPr/>
            </p:nvSpPr>
            <p:spPr bwMode="auto">
              <a:xfrm>
                <a:off x="4961901" y="2945715"/>
                <a:ext cx="83351" cy="83351"/>
              </a:xfrm>
              <a:custGeom>
                <a:avLst/>
                <a:gdLst>
                  <a:gd name="T0" fmla="*/ 186 w 199"/>
                  <a:gd name="T1" fmla="*/ 88 h 200"/>
                  <a:gd name="T2" fmla="*/ 186 w 199"/>
                  <a:gd name="T3" fmla="*/ 88 h 200"/>
                  <a:gd name="T4" fmla="*/ 176 w 199"/>
                  <a:gd name="T5" fmla="*/ 88 h 200"/>
                  <a:gd name="T6" fmla="*/ 161 w 199"/>
                  <a:gd name="T7" fmla="*/ 54 h 200"/>
                  <a:gd name="T8" fmla="*/ 169 w 199"/>
                  <a:gd name="T9" fmla="*/ 46 h 200"/>
                  <a:gd name="T10" fmla="*/ 169 w 199"/>
                  <a:gd name="T11" fmla="*/ 30 h 200"/>
                  <a:gd name="T12" fmla="*/ 153 w 199"/>
                  <a:gd name="T13" fmla="*/ 30 h 200"/>
                  <a:gd name="T14" fmla="*/ 146 w 199"/>
                  <a:gd name="T15" fmla="*/ 37 h 200"/>
                  <a:gd name="T16" fmla="*/ 111 w 199"/>
                  <a:gd name="T17" fmla="*/ 24 h 200"/>
                  <a:gd name="T18" fmla="*/ 111 w 199"/>
                  <a:gd name="T19" fmla="*/ 11 h 200"/>
                  <a:gd name="T20" fmla="*/ 100 w 199"/>
                  <a:gd name="T21" fmla="*/ 0 h 200"/>
                  <a:gd name="T22" fmla="*/ 88 w 199"/>
                  <a:gd name="T23" fmla="*/ 11 h 200"/>
                  <a:gd name="T24" fmla="*/ 88 w 199"/>
                  <a:gd name="T25" fmla="*/ 24 h 200"/>
                  <a:gd name="T26" fmla="*/ 54 w 199"/>
                  <a:gd name="T27" fmla="*/ 37 h 200"/>
                  <a:gd name="T28" fmla="*/ 46 w 199"/>
                  <a:gd name="T29" fmla="*/ 30 h 200"/>
                  <a:gd name="T30" fmla="*/ 29 w 199"/>
                  <a:gd name="T31" fmla="*/ 30 h 200"/>
                  <a:gd name="T32" fmla="*/ 29 w 199"/>
                  <a:gd name="T33" fmla="*/ 46 h 200"/>
                  <a:gd name="T34" fmla="*/ 37 w 199"/>
                  <a:gd name="T35" fmla="*/ 54 h 200"/>
                  <a:gd name="T36" fmla="*/ 24 w 199"/>
                  <a:gd name="T37" fmla="*/ 88 h 200"/>
                  <a:gd name="T38" fmla="*/ 11 w 199"/>
                  <a:gd name="T39" fmla="*/ 88 h 200"/>
                  <a:gd name="T40" fmla="*/ 0 w 199"/>
                  <a:gd name="T41" fmla="*/ 100 h 200"/>
                  <a:gd name="T42" fmla="*/ 11 w 199"/>
                  <a:gd name="T43" fmla="*/ 111 h 200"/>
                  <a:gd name="T44" fmla="*/ 24 w 199"/>
                  <a:gd name="T45" fmla="*/ 111 h 200"/>
                  <a:gd name="T46" fmla="*/ 37 w 199"/>
                  <a:gd name="T47" fmla="*/ 146 h 200"/>
                  <a:gd name="T48" fmla="*/ 29 w 199"/>
                  <a:gd name="T49" fmla="*/ 153 h 200"/>
                  <a:gd name="T50" fmla="*/ 29 w 199"/>
                  <a:gd name="T51" fmla="*/ 169 h 200"/>
                  <a:gd name="T52" fmla="*/ 37 w 199"/>
                  <a:gd name="T53" fmla="*/ 174 h 200"/>
                  <a:gd name="T54" fmla="*/ 46 w 199"/>
                  <a:gd name="T55" fmla="*/ 169 h 200"/>
                  <a:gd name="T56" fmla="*/ 54 w 199"/>
                  <a:gd name="T57" fmla="*/ 162 h 200"/>
                  <a:gd name="T58" fmla="*/ 88 w 199"/>
                  <a:gd name="T59" fmla="*/ 176 h 200"/>
                  <a:gd name="T60" fmla="*/ 88 w 199"/>
                  <a:gd name="T61" fmla="*/ 187 h 200"/>
                  <a:gd name="T62" fmla="*/ 100 w 199"/>
                  <a:gd name="T63" fmla="*/ 199 h 200"/>
                  <a:gd name="T64" fmla="*/ 111 w 199"/>
                  <a:gd name="T65" fmla="*/ 187 h 200"/>
                  <a:gd name="T66" fmla="*/ 111 w 199"/>
                  <a:gd name="T67" fmla="*/ 176 h 200"/>
                  <a:gd name="T68" fmla="*/ 146 w 199"/>
                  <a:gd name="T69" fmla="*/ 162 h 200"/>
                  <a:gd name="T70" fmla="*/ 153 w 199"/>
                  <a:gd name="T71" fmla="*/ 169 h 200"/>
                  <a:gd name="T72" fmla="*/ 161 w 199"/>
                  <a:gd name="T73" fmla="*/ 174 h 200"/>
                  <a:gd name="T74" fmla="*/ 169 w 199"/>
                  <a:gd name="T75" fmla="*/ 169 h 200"/>
                  <a:gd name="T76" fmla="*/ 169 w 199"/>
                  <a:gd name="T77" fmla="*/ 153 h 200"/>
                  <a:gd name="T78" fmla="*/ 161 w 199"/>
                  <a:gd name="T79" fmla="*/ 146 h 200"/>
                  <a:gd name="T80" fmla="*/ 176 w 199"/>
                  <a:gd name="T81" fmla="*/ 111 h 200"/>
                  <a:gd name="T82" fmla="*/ 186 w 199"/>
                  <a:gd name="T83" fmla="*/ 111 h 200"/>
                  <a:gd name="T84" fmla="*/ 198 w 199"/>
                  <a:gd name="T85" fmla="*/ 100 h 200"/>
                  <a:gd name="T86" fmla="*/ 186 w 199"/>
                  <a:gd name="T87" fmla="*/ 88 h 200"/>
                  <a:gd name="T88" fmla="*/ 137 w 199"/>
                  <a:gd name="T89" fmla="*/ 138 h 200"/>
                  <a:gd name="T90" fmla="*/ 137 w 199"/>
                  <a:gd name="T91" fmla="*/ 138 h 200"/>
                  <a:gd name="T92" fmla="*/ 137 w 199"/>
                  <a:gd name="T93" fmla="*/ 138 h 200"/>
                  <a:gd name="T94" fmla="*/ 137 w 199"/>
                  <a:gd name="T95" fmla="*/ 138 h 200"/>
                  <a:gd name="T96" fmla="*/ 100 w 199"/>
                  <a:gd name="T97" fmla="*/ 154 h 200"/>
                  <a:gd name="T98" fmla="*/ 61 w 199"/>
                  <a:gd name="T99" fmla="*/ 138 h 200"/>
                  <a:gd name="T100" fmla="*/ 61 w 199"/>
                  <a:gd name="T101" fmla="*/ 138 h 200"/>
                  <a:gd name="T102" fmla="*/ 61 w 199"/>
                  <a:gd name="T103" fmla="*/ 138 h 200"/>
                  <a:gd name="T104" fmla="*/ 46 w 199"/>
                  <a:gd name="T105" fmla="*/ 100 h 200"/>
                  <a:gd name="T106" fmla="*/ 61 w 199"/>
                  <a:gd name="T107" fmla="*/ 61 h 200"/>
                  <a:gd name="T108" fmla="*/ 61 w 199"/>
                  <a:gd name="T109" fmla="*/ 61 h 200"/>
                  <a:gd name="T110" fmla="*/ 61 w 199"/>
                  <a:gd name="T111" fmla="*/ 61 h 200"/>
                  <a:gd name="T112" fmla="*/ 100 w 199"/>
                  <a:gd name="T113" fmla="*/ 46 h 200"/>
                  <a:gd name="T114" fmla="*/ 154 w 199"/>
                  <a:gd name="T115" fmla="*/ 100 h 200"/>
                  <a:gd name="T116" fmla="*/ 137 w 199"/>
                  <a:gd name="T117" fmla="*/ 138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99" h="200">
                    <a:moveTo>
                      <a:pt x="186" y="88"/>
                    </a:moveTo>
                    <a:lnTo>
                      <a:pt x="186" y="88"/>
                    </a:lnTo>
                    <a:cubicBezTo>
                      <a:pt x="176" y="88"/>
                      <a:pt x="176" y="88"/>
                      <a:pt x="176" y="88"/>
                    </a:cubicBezTo>
                    <a:cubicBezTo>
                      <a:pt x="174" y="76"/>
                      <a:pt x="168" y="64"/>
                      <a:pt x="161" y="54"/>
                    </a:cubicBezTo>
                    <a:cubicBezTo>
                      <a:pt x="169" y="46"/>
                      <a:pt x="169" y="46"/>
                      <a:pt x="169" y="46"/>
                    </a:cubicBezTo>
                    <a:cubicBezTo>
                      <a:pt x="175" y="41"/>
                      <a:pt x="175" y="34"/>
                      <a:pt x="169" y="30"/>
                    </a:cubicBezTo>
                    <a:cubicBezTo>
                      <a:pt x="165" y="25"/>
                      <a:pt x="158" y="25"/>
                      <a:pt x="153" y="30"/>
                    </a:cubicBezTo>
                    <a:cubicBezTo>
                      <a:pt x="146" y="37"/>
                      <a:pt x="146" y="37"/>
                      <a:pt x="146" y="37"/>
                    </a:cubicBezTo>
                    <a:cubicBezTo>
                      <a:pt x="135" y="30"/>
                      <a:pt x="124" y="26"/>
                      <a:pt x="111" y="24"/>
                    </a:cubicBezTo>
                    <a:cubicBezTo>
                      <a:pt x="111" y="11"/>
                      <a:pt x="111" y="11"/>
                      <a:pt x="111" y="11"/>
                    </a:cubicBezTo>
                    <a:cubicBezTo>
                      <a:pt x="111" y="5"/>
                      <a:pt x="106" y="0"/>
                      <a:pt x="100" y="0"/>
                    </a:cubicBezTo>
                    <a:cubicBezTo>
                      <a:pt x="93" y="0"/>
                      <a:pt x="88" y="5"/>
                      <a:pt x="88" y="11"/>
                    </a:cubicBezTo>
                    <a:cubicBezTo>
                      <a:pt x="88" y="24"/>
                      <a:pt x="88" y="24"/>
                      <a:pt x="88" y="24"/>
                    </a:cubicBezTo>
                    <a:cubicBezTo>
                      <a:pt x="76" y="26"/>
                      <a:pt x="63" y="30"/>
                      <a:pt x="54" y="37"/>
                    </a:cubicBezTo>
                    <a:cubicBezTo>
                      <a:pt x="46" y="30"/>
                      <a:pt x="46" y="30"/>
                      <a:pt x="46" y="30"/>
                    </a:cubicBezTo>
                    <a:cubicBezTo>
                      <a:pt x="41" y="25"/>
                      <a:pt x="34" y="25"/>
                      <a:pt x="29" y="30"/>
                    </a:cubicBezTo>
                    <a:cubicBezTo>
                      <a:pt x="25" y="34"/>
                      <a:pt x="25" y="41"/>
                      <a:pt x="29" y="46"/>
                    </a:cubicBezTo>
                    <a:cubicBezTo>
                      <a:pt x="37" y="54"/>
                      <a:pt x="37" y="54"/>
                      <a:pt x="37" y="54"/>
                    </a:cubicBezTo>
                    <a:cubicBezTo>
                      <a:pt x="30" y="64"/>
                      <a:pt x="26" y="76"/>
                      <a:pt x="24" y="88"/>
                    </a:cubicBezTo>
                    <a:cubicBezTo>
                      <a:pt x="11" y="88"/>
                      <a:pt x="11" y="88"/>
                      <a:pt x="11" y="88"/>
                    </a:cubicBezTo>
                    <a:cubicBezTo>
                      <a:pt x="5" y="88"/>
                      <a:pt x="0" y="93"/>
                      <a:pt x="0" y="100"/>
                    </a:cubicBezTo>
                    <a:cubicBezTo>
                      <a:pt x="0" y="106"/>
                      <a:pt x="5" y="111"/>
                      <a:pt x="11" y="111"/>
                    </a:cubicBezTo>
                    <a:cubicBezTo>
                      <a:pt x="24" y="111"/>
                      <a:pt x="24" y="111"/>
                      <a:pt x="24" y="111"/>
                    </a:cubicBezTo>
                    <a:cubicBezTo>
                      <a:pt x="26" y="124"/>
                      <a:pt x="30" y="135"/>
                      <a:pt x="37" y="146"/>
                    </a:cubicBezTo>
                    <a:cubicBezTo>
                      <a:pt x="29" y="153"/>
                      <a:pt x="29" y="153"/>
                      <a:pt x="29" y="153"/>
                    </a:cubicBezTo>
                    <a:cubicBezTo>
                      <a:pt x="25" y="158"/>
                      <a:pt x="25" y="165"/>
                      <a:pt x="29" y="169"/>
                    </a:cubicBezTo>
                    <a:cubicBezTo>
                      <a:pt x="32" y="173"/>
                      <a:pt x="34" y="174"/>
                      <a:pt x="37" y="174"/>
                    </a:cubicBezTo>
                    <a:cubicBezTo>
                      <a:pt x="40" y="174"/>
                      <a:pt x="43" y="173"/>
                      <a:pt x="46" y="169"/>
                    </a:cubicBezTo>
                    <a:cubicBezTo>
                      <a:pt x="54" y="162"/>
                      <a:pt x="54" y="162"/>
                      <a:pt x="54" y="162"/>
                    </a:cubicBezTo>
                    <a:cubicBezTo>
                      <a:pt x="63" y="169"/>
                      <a:pt x="76" y="174"/>
                      <a:pt x="88" y="176"/>
                    </a:cubicBezTo>
                    <a:cubicBezTo>
                      <a:pt x="88" y="187"/>
                      <a:pt x="88" y="187"/>
                      <a:pt x="88" y="187"/>
                    </a:cubicBezTo>
                    <a:cubicBezTo>
                      <a:pt x="88" y="193"/>
                      <a:pt x="93" y="199"/>
                      <a:pt x="100" y="199"/>
                    </a:cubicBezTo>
                    <a:cubicBezTo>
                      <a:pt x="106" y="199"/>
                      <a:pt x="111" y="193"/>
                      <a:pt x="111" y="187"/>
                    </a:cubicBezTo>
                    <a:cubicBezTo>
                      <a:pt x="111" y="176"/>
                      <a:pt x="111" y="176"/>
                      <a:pt x="111" y="176"/>
                    </a:cubicBezTo>
                    <a:cubicBezTo>
                      <a:pt x="124" y="174"/>
                      <a:pt x="135" y="169"/>
                      <a:pt x="146" y="162"/>
                    </a:cubicBezTo>
                    <a:cubicBezTo>
                      <a:pt x="153" y="169"/>
                      <a:pt x="153" y="169"/>
                      <a:pt x="153" y="169"/>
                    </a:cubicBezTo>
                    <a:cubicBezTo>
                      <a:pt x="156" y="173"/>
                      <a:pt x="158" y="174"/>
                      <a:pt x="161" y="174"/>
                    </a:cubicBezTo>
                    <a:cubicBezTo>
                      <a:pt x="164" y="174"/>
                      <a:pt x="167" y="173"/>
                      <a:pt x="169" y="169"/>
                    </a:cubicBezTo>
                    <a:cubicBezTo>
                      <a:pt x="175" y="165"/>
                      <a:pt x="175" y="158"/>
                      <a:pt x="169" y="153"/>
                    </a:cubicBezTo>
                    <a:cubicBezTo>
                      <a:pt x="161" y="146"/>
                      <a:pt x="161" y="146"/>
                      <a:pt x="161" y="146"/>
                    </a:cubicBezTo>
                    <a:cubicBezTo>
                      <a:pt x="168" y="135"/>
                      <a:pt x="174" y="124"/>
                      <a:pt x="176" y="111"/>
                    </a:cubicBezTo>
                    <a:cubicBezTo>
                      <a:pt x="186" y="111"/>
                      <a:pt x="186" y="111"/>
                      <a:pt x="186" y="111"/>
                    </a:cubicBezTo>
                    <a:cubicBezTo>
                      <a:pt x="192" y="111"/>
                      <a:pt x="198" y="106"/>
                      <a:pt x="198" y="100"/>
                    </a:cubicBezTo>
                    <a:cubicBezTo>
                      <a:pt x="198" y="93"/>
                      <a:pt x="192" y="88"/>
                      <a:pt x="186" y="88"/>
                    </a:cubicBezTo>
                    <a:close/>
                    <a:moveTo>
                      <a:pt x="137" y="138"/>
                    </a:moveTo>
                    <a:lnTo>
                      <a:pt x="137" y="138"/>
                    </a:lnTo>
                    <a:lnTo>
                      <a:pt x="137" y="138"/>
                    </a:lnTo>
                    <a:lnTo>
                      <a:pt x="137" y="138"/>
                    </a:lnTo>
                    <a:cubicBezTo>
                      <a:pt x="128" y="148"/>
                      <a:pt x="114" y="154"/>
                      <a:pt x="100" y="154"/>
                    </a:cubicBezTo>
                    <a:cubicBezTo>
                      <a:pt x="85" y="154"/>
                      <a:pt x="72" y="148"/>
                      <a:pt x="61" y="138"/>
                    </a:cubicBezTo>
                    <a:lnTo>
                      <a:pt x="61" y="138"/>
                    </a:lnTo>
                    <a:lnTo>
                      <a:pt x="61" y="138"/>
                    </a:lnTo>
                    <a:cubicBezTo>
                      <a:pt x="52" y="128"/>
                      <a:pt x="46" y="114"/>
                      <a:pt x="46" y="100"/>
                    </a:cubicBezTo>
                    <a:cubicBezTo>
                      <a:pt x="46" y="85"/>
                      <a:pt x="52" y="72"/>
                      <a:pt x="61" y="61"/>
                    </a:cubicBezTo>
                    <a:lnTo>
                      <a:pt x="61" y="61"/>
                    </a:lnTo>
                    <a:lnTo>
                      <a:pt x="61" y="61"/>
                    </a:lnTo>
                    <a:cubicBezTo>
                      <a:pt x="72" y="52"/>
                      <a:pt x="85" y="46"/>
                      <a:pt x="100" y="46"/>
                    </a:cubicBezTo>
                    <a:cubicBezTo>
                      <a:pt x="129" y="46"/>
                      <a:pt x="154" y="70"/>
                      <a:pt x="154" y="100"/>
                    </a:cubicBezTo>
                    <a:cubicBezTo>
                      <a:pt x="154" y="114"/>
                      <a:pt x="148" y="128"/>
                      <a:pt x="137" y="138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2" name="Freeform 62"/>
              <p:cNvSpPr>
                <a:spLocks noChangeArrowheads="1"/>
              </p:cNvSpPr>
              <p:nvPr/>
            </p:nvSpPr>
            <p:spPr bwMode="auto">
              <a:xfrm>
                <a:off x="4834095" y="2866067"/>
                <a:ext cx="340816" cy="198193"/>
              </a:xfrm>
              <a:custGeom>
                <a:avLst/>
                <a:gdLst>
                  <a:gd name="T0" fmla="*/ 629 w 811"/>
                  <a:gd name="T1" fmla="*/ 112 h 473"/>
                  <a:gd name="T2" fmla="*/ 629 w 811"/>
                  <a:gd name="T3" fmla="*/ 112 h 473"/>
                  <a:gd name="T4" fmla="*/ 581 w 811"/>
                  <a:gd name="T5" fmla="*/ 119 h 473"/>
                  <a:gd name="T6" fmla="*/ 409 w 811"/>
                  <a:gd name="T7" fmla="*/ 0 h 473"/>
                  <a:gd name="T8" fmla="*/ 228 w 811"/>
                  <a:gd name="T9" fmla="*/ 152 h 473"/>
                  <a:gd name="T10" fmla="*/ 167 w 811"/>
                  <a:gd name="T11" fmla="*/ 140 h 473"/>
                  <a:gd name="T12" fmla="*/ 0 w 811"/>
                  <a:gd name="T13" fmla="*/ 306 h 473"/>
                  <a:gd name="T14" fmla="*/ 144 w 811"/>
                  <a:gd name="T15" fmla="*/ 471 h 473"/>
                  <a:gd name="T16" fmla="*/ 643 w 811"/>
                  <a:gd name="T17" fmla="*/ 472 h 473"/>
                  <a:gd name="T18" fmla="*/ 810 w 811"/>
                  <a:gd name="T19" fmla="*/ 293 h 473"/>
                  <a:gd name="T20" fmla="*/ 629 w 811"/>
                  <a:gd name="T21" fmla="*/ 112 h 473"/>
                  <a:gd name="T22" fmla="*/ 642 w 811"/>
                  <a:gd name="T23" fmla="*/ 449 h 473"/>
                  <a:gd name="T24" fmla="*/ 642 w 811"/>
                  <a:gd name="T25" fmla="*/ 449 h 473"/>
                  <a:gd name="T26" fmla="*/ 146 w 811"/>
                  <a:gd name="T27" fmla="*/ 448 h 473"/>
                  <a:gd name="T28" fmla="*/ 24 w 811"/>
                  <a:gd name="T29" fmla="*/ 306 h 473"/>
                  <a:gd name="T30" fmla="*/ 167 w 811"/>
                  <a:gd name="T31" fmla="*/ 163 h 473"/>
                  <a:gd name="T32" fmla="*/ 232 w 811"/>
                  <a:gd name="T33" fmla="*/ 179 h 473"/>
                  <a:gd name="T34" fmla="*/ 243 w 811"/>
                  <a:gd name="T35" fmla="*/ 179 h 473"/>
                  <a:gd name="T36" fmla="*/ 250 w 811"/>
                  <a:gd name="T37" fmla="*/ 170 h 473"/>
                  <a:gd name="T38" fmla="*/ 409 w 811"/>
                  <a:gd name="T39" fmla="*/ 24 h 473"/>
                  <a:gd name="T40" fmla="*/ 563 w 811"/>
                  <a:gd name="T41" fmla="*/ 138 h 473"/>
                  <a:gd name="T42" fmla="*/ 568 w 811"/>
                  <a:gd name="T43" fmla="*/ 144 h 473"/>
                  <a:gd name="T44" fmla="*/ 578 w 811"/>
                  <a:gd name="T45" fmla="*/ 145 h 473"/>
                  <a:gd name="T46" fmla="*/ 629 w 811"/>
                  <a:gd name="T47" fmla="*/ 136 h 473"/>
                  <a:gd name="T48" fmla="*/ 786 w 811"/>
                  <a:gd name="T49" fmla="*/ 293 h 473"/>
                  <a:gd name="T50" fmla="*/ 642 w 811"/>
                  <a:gd name="T51" fmla="*/ 449 h 4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11" h="473">
                    <a:moveTo>
                      <a:pt x="629" y="112"/>
                    </a:moveTo>
                    <a:lnTo>
                      <a:pt x="629" y="112"/>
                    </a:lnTo>
                    <a:cubicBezTo>
                      <a:pt x="613" y="112"/>
                      <a:pt x="597" y="115"/>
                      <a:pt x="581" y="119"/>
                    </a:cubicBezTo>
                    <a:cubicBezTo>
                      <a:pt x="554" y="48"/>
                      <a:pt x="486" y="0"/>
                      <a:pt x="409" y="0"/>
                    </a:cubicBezTo>
                    <a:cubicBezTo>
                      <a:pt x="319" y="0"/>
                      <a:pt x="244" y="65"/>
                      <a:pt x="228" y="152"/>
                    </a:cubicBezTo>
                    <a:cubicBezTo>
                      <a:pt x="208" y="144"/>
                      <a:pt x="188" y="140"/>
                      <a:pt x="167" y="140"/>
                    </a:cubicBezTo>
                    <a:cubicBezTo>
                      <a:pt x="75" y="140"/>
                      <a:pt x="0" y="215"/>
                      <a:pt x="0" y="306"/>
                    </a:cubicBezTo>
                    <a:cubicBezTo>
                      <a:pt x="0" y="389"/>
                      <a:pt x="61" y="459"/>
                      <a:pt x="144" y="471"/>
                    </a:cubicBezTo>
                    <a:cubicBezTo>
                      <a:pt x="643" y="472"/>
                      <a:pt x="643" y="472"/>
                      <a:pt x="643" y="472"/>
                    </a:cubicBezTo>
                    <a:cubicBezTo>
                      <a:pt x="736" y="465"/>
                      <a:pt x="810" y="386"/>
                      <a:pt x="810" y="293"/>
                    </a:cubicBezTo>
                    <a:cubicBezTo>
                      <a:pt x="810" y="193"/>
                      <a:pt x="728" y="112"/>
                      <a:pt x="629" y="112"/>
                    </a:cubicBezTo>
                    <a:close/>
                    <a:moveTo>
                      <a:pt x="642" y="449"/>
                    </a:moveTo>
                    <a:lnTo>
                      <a:pt x="642" y="449"/>
                    </a:lnTo>
                    <a:cubicBezTo>
                      <a:pt x="146" y="448"/>
                      <a:pt x="146" y="448"/>
                      <a:pt x="146" y="448"/>
                    </a:cubicBezTo>
                    <a:cubicBezTo>
                      <a:pt x="77" y="438"/>
                      <a:pt x="24" y="377"/>
                      <a:pt x="24" y="306"/>
                    </a:cubicBezTo>
                    <a:cubicBezTo>
                      <a:pt x="24" y="227"/>
                      <a:pt x="88" y="163"/>
                      <a:pt x="167" y="163"/>
                    </a:cubicBezTo>
                    <a:cubicBezTo>
                      <a:pt x="189" y="163"/>
                      <a:pt x="211" y="169"/>
                      <a:pt x="232" y="179"/>
                    </a:cubicBezTo>
                    <a:cubicBezTo>
                      <a:pt x="236" y="182"/>
                      <a:pt x="239" y="182"/>
                      <a:pt x="243" y="179"/>
                    </a:cubicBezTo>
                    <a:cubicBezTo>
                      <a:pt x="246" y="177"/>
                      <a:pt x="249" y="174"/>
                      <a:pt x="250" y="170"/>
                    </a:cubicBezTo>
                    <a:cubicBezTo>
                      <a:pt x="257" y="87"/>
                      <a:pt x="327" y="24"/>
                      <a:pt x="409" y="24"/>
                    </a:cubicBezTo>
                    <a:cubicBezTo>
                      <a:pt x="480" y="24"/>
                      <a:pt x="541" y="69"/>
                      <a:pt x="563" y="138"/>
                    </a:cubicBezTo>
                    <a:cubicBezTo>
                      <a:pt x="564" y="140"/>
                      <a:pt x="566" y="143"/>
                      <a:pt x="568" y="144"/>
                    </a:cubicBezTo>
                    <a:cubicBezTo>
                      <a:pt x="571" y="146"/>
                      <a:pt x="574" y="146"/>
                      <a:pt x="578" y="145"/>
                    </a:cubicBezTo>
                    <a:cubicBezTo>
                      <a:pt x="595" y="139"/>
                      <a:pt x="612" y="136"/>
                      <a:pt x="629" y="136"/>
                    </a:cubicBezTo>
                    <a:cubicBezTo>
                      <a:pt x="715" y="136"/>
                      <a:pt x="786" y="207"/>
                      <a:pt x="786" y="293"/>
                    </a:cubicBezTo>
                    <a:cubicBezTo>
                      <a:pt x="786" y="374"/>
                      <a:pt x="722" y="442"/>
                      <a:pt x="642" y="44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5656499" y="2751227"/>
            <a:ext cx="429725" cy="429725"/>
            <a:chOff x="5656499" y="2751227"/>
            <a:chExt cx="429725" cy="429725"/>
          </a:xfrm>
        </p:grpSpPr>
        <p:sp>
          <p:nvSpPr>
            <p:cNvPr id="1138" name="Freeform 17"/>
            <p:cNvSpPr>
              <a:spLocks noChangeArrowheads="1"/>
            </p:cNvSpPr>
            <p:nvPr/>
          </p:nvSpPr>
          <p:spPr bwMode="auto">
            <a:xfrm>
              <a:off x="5656499" y="2751227"/>
              <a:ext cx="429725" cy="429725"/>
            </a:xfrm>
            <a:custGeom>
              <a:avLst/>
              <a:gdLst>
                <a:gd name="T0" fmla="*/ 1022 w 1023"/>
                <a:gd name="T1" fmla="*/ 511 h 1022"/>
                <a:gd name="T2" fmla="*/ 1022 w 1023"/>
                <a:gd name="T3" fmla="*/ 511 h 1022"/>
                <a:gd name="T4" fmla="*/ 511 w 1023"/>
                <a:gd name="T5" fmla="*/ 1021 h 1022"/>
                <a:gd name="T6" fmla="*/ 0 w 1023"/>
                <a:gd name="T7" fmla="*/ 511 h 1022"/>
                <a:gd name="T8" fmla="*/ 511 w 1023"/>
                <a:gd name="T9" fmla="*/ 0 h 1022"/>
                <a:gd name="T10" fmla="*/ 1022 w 1023"/>
                <a:gd name="T11" fmla="*/ 511 h 1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2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3"/>
                    <a:pt x="793" y="1021"/>
                    <a:pt x="511" y="1021"/>
                  </a:cubicBezTo>
                  <a:cubicBezTo>
                    <a:pt x="229" y="1021"/>
                    <a:pt x="0" y="793"/>
                    <a:pt x="0" y="511"/>
                  </a:cubicBezTo>
                  <a:cubicBezTo>
                    <a:pt x="0" y="228"/>
                    <a:pt x="229" y="0"/>
                    <a:pt x="511" y="0"/>
                  </a:cubicBezTo>
                  <a:cubicBezTo>
                    <a:pt x="793" y="0"/>
                    <a:pt x="1022" y="228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33" name="Group 332"/>
            <p:cNvGrpSpPr/>
            <p:nvPr/>
          </p:nvGrpSpPr>
          <p:grpSpPr>
            <a:xfrm>
              <a:off x="5700953" y="2866067"/>
              <a:ext cx="340816" cy="198193"/>
              <a:chOff x="5700953" y="2866067"/>
              <a:chExt cx="340816" cy="198193"/>
            </a:xfrm>
            <a:solidFill>
              <a:schemeClr val="bg1"/>
            </a:solidFill>
          </p:grpSpPr>
          <p:sp>
            <p:nvSpPr>
              <p:cNvPr id="1183" name="Freeform 63"/>
              <p:cNvSpPr>
                <a:spLocks noChangeArrowheads="1"/>
              </p:cNvSpPr>
              <p:nvPr/>
            </p:nvSpPr>
            <p:spPr bwMode="auto">
              <a:xfrm>
                <a:off x="5817647" y="2923488"/>
                <a:ext cx="114840" cy="112987"/>
              </a:xfrm>
              <a:custGeom>
                <a:avLst/>
                <a:gdLst>
                  <a:gd name="T0" fmla="*/ 135 w 272"/>
                  <a:gd name="T1" fmla="*/ 0 h 271"/>
                  <a:gd name="T2" fmla="*/ 135 w 272"/>
                  <a:gd name="T3" fmla="*/ 0 h 271"/>
                  <a:gd name="T4" fmla="*/ 0 w 272"/>
                  <a:gd name="T5" fmla="*/ 135 h 271"/>
                  <a:gd name="T6" fmla="*/ 135 w 272"/>
                  <a:gd name="T7" fmla="*/ 270 h 271"/>
                  <a:gd name="T8" fmla="*/ 271 w 272"/>
                  <a:gd name="T9" fmla="*/ 135 h 271"/>
                  <a:gd name="T10" fmla="*/ 135 w 272"/>
                  <a:gd name="T11" fmla="*/ 0 h 271"/>
                  <a:gd name="T12" fmla="*/ 135 w 272"/>
                  <a:gd name="T13" fmla="*/ 247 h 271"/>
                  <a:gd name="T14" fmla="*/ 135 w 272"/>
                  <a:gd name="T15" fmla="*/ 247 h 271"/>
                  <a:gd name="T16" fmla="*/ 23 w 272"/>
                  <a:gd name="T17" fmla="*/ 135 h 271"/>
                  <a:gd name="T18" fmla="*/ 135 w 272"/>
                  <a:gd name="T19" fmla="*/ 24 h 271"/>
                  <a:gd name="T20" fmla="*/ 247 w 272"/>
                  <a:gd name="T21" fmla="*/ 135 h 271"/>
                  <a:gd name="T22" fmla="*/ 135 w 272"/>
                  <a:gd name="T23" fmla="*/ 247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2" h="271">
                    <a:moveTo>
                      <a:pt x="135" y="0"/>
                    </a:moveTo>
                    <a:lnTo>
                      <a:pt x="135" y="0"/>
                    </a:lnTo>
                    <a:cubicBezTo>
                      <a:pt x="61" y="0"/>
                      <a:pt x="0" y="61"/>
                      <a:pt x="0" y="135"/>
                    </a:cubicBezTo>
                    <a:cubicBezTo>
                      <a:pt x="0" y="210"/>
                      <a:pt x="61" y="270"/>
                      <a:pt x="135" y="270"/>
                    </a:cubicBezTo>
                    <a:cubicBezTo>
                      <a:pt x="210" y="270"/>
                      <a:pt x="271" y="210"/>
                      <a:pt x="271" y="135"/>
                    </a:cubicBezTo>
                    <a:cubicBezTo>
                      <a:pt x="271" y="61"/>
                      <a:pt x="210" y="0"/>
                      <a:pt x="135" y="0"/>
                    </a:cubicBezTo>
                    <a:close/>
                    <a:moveTo>
                      <a:pt x="135" y="247"/>
                    </a:moveTo>
                    <a:lnTo>
                      <a:pt x="135" y="247"/>
                    </a:lnTo>
                    <a:cubicBezTo>
                      <a:pt x="74" y="247"/>
                      <a:pt x="23" y="196"/>
                      <a:pt x="23" y="135"/>
                    </a:cubicBezTo>
                    <a:cubicBezTo>
                      <a:pt x="23" y="74"/>
                      <a:pt x="74" y="24"/>
                      <a:pt x="135" y="24"/>
                    </a:cubicBezTo>
                    <a:cubicBezTo>
                      <a:pt x="197" y="24"/>
                      <a:pt x="247" y="74"/>
                      <a:pt x="247" y="135"/>
                    </a:cubicBezTo>
                    <a:cubicBezTo>
                      <a:pt x="247" y="196"/>
                      <a:pt x="197" y="247"/>
                      <a:pt x="135" y="24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4" name="Freeform 64"/>
              <p:cNvSpPr>
                <a:spLocks noChangeArrowheads="1"/>
              </p:cNvSpPr>
              <p:nvPr/>
            </p:nvSpPr>
            <p:spPr bwMode="auto">
              <a:xfrm>
                <a:off x="5854692" y="2975351"/>
                <a:ext cx="38897" cy="9261"/>
              </a:xfrm>
              <a:custGeom>
                <a:avLst/>
                <a:gdLst>
                  <a:gd name="T0" fmla="*/ 82 w 94"/>
                  <a:gd name="T1" fmla="*/ 0 h 24"/>
                  <a:gd name="T2" fmla="*/ 82 w 94"/>
                  <a:gd name="T3" fmla="*/ 0 h 24"/>
                  <a:gd name="T4" fmla="*/ 11 w 94"/>
                  <a:gd name="T5" fmla="*/ 0 h 24"/>
                  <a:gd name="T6" fmla="*/ 0 w 94"/>
                  <a:gd name="T7" fmla="*/ 11 h 24"/>
                  <a:gd name="T8" fmla="*/ 11 w 94"/>
                  <a:gd name="T9" fmla="*/ 23 h 24"/>
                  <a:gd name="T10" fmla="*/ 82 w 94"/>
                  <a:gd name="T11" fmla="*/ 23 h 24"/>
                  <a:gd name="T12" fmla="*/ 93 w 94"/>
                  <a:gd name="T13" fmla="*/ 11 h 24"/>
                  <a:gd name="T14" fmla="*/ 82 w 94"/>
                  <a:gd name="T1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4" h="24">
                    <a:moveTo>
                      <a:pt x="82" y="0"/>
                    </a:moveTo>
                    <a:lnTo>
                      <a:pt x="82" y="0"/>
                    </a:ln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7"/>
                      <a:pt x="5" y="23"/>
                      <a:pt x="11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8" y="23"/>
                      <a:pt x="93" y="17"/>
                      <a:pt x="93" y="11"/>
                    </a:cubicBezTo>
                    <a:cubicBezTo>
                      <a:pt x="93" y="5"/>
                      <a:pt x="88" y="0"/>
                      <a:pt x="82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5" name="Freeform 65"/>
              <p:cNvSpPr>
                <a:spLocks noChangeArrowheads="1"/>
              </p:cNvSpPr>
              <p:nvPr/>
            </p:nvSpPr>
            <p:spPr bwMode="auto">
              <a:xfrm>
                <a:off x="5700953" y="2866067"/>
                <a:ext cx="340816" cy="198193"/>
              </a:xfrm>
              <a:custGeom>
                <a:avLst/>
                <a:gdLst>
                  <a:gd name="T0" fmla="*/ 629 w 811"/>
                  <a:gd name="T1" fmla="*/ 112 h 473"/>
                  <a:gd name="T2" fmla="*/ 629 w 811"/>
                  <a:gd name="T3" fmla="*/ 112 h 473"/>
                  <a:gd name="T4" fmla="*/ 581 w 811"/>
                  <a:gd name="T5" fmla="*/ 119 h 473"/>
                  <a:gd name="T6" fmla="*/ 409 w 811"/>
                  <a:gd name="T7" fmla="*/ 0 h 473"/>
                  <a:gd name="T8" fmla="*/ 228 w 811"/>
                  <a:gd name="T9" fmla="*/ 152 h 473"/>
                  <a:gd name="T10" fmla="*/ 168 w 811"/>
                  <a:gd name="T11" fmla="*/ 140 h 473"/>
                  <a:gd name="T12" fmla="*/ 0 w 811"/>
                  <a:gd name="T13" fmla="*/ 306 h 473"/>
                  <a:gd name="T14" fmla="*/ 145 w 811"/>
                  <a:gd name="T15" fmla="*/ 471 h 473"/>
                  <a:gd name="T16" fmla="*/ 644 w 811"/>
                  <a:gd name="T17" fmla="*/ 472 h 473"/>
                  <a:gd name="T18" fmla="*/ 810 w 811"/>
                  <a:gd name="T19" fmla="*/ 293 h 473"/>
                  <a:gd name="T20" fmla="*/ 629 w 811"/>
                  <a:gd name="T21" fmla="*/ 112 h 473"/>
                  <a:gd name="T22" fmla="*/ 643 w 811"/>
                  <a:gd name="T23" fmla="*/ 449 h 473"/>
                  <a:gd name="T24" fmla="*/ 643 w 811"/>
                  <a:gd name="T25" fmla="*/ 449 h 473"/>
                  <a:gd name="T26" fmla="*/ 147 w 811"/>
                  <a:gd name="T27" fmla="*/ 448 h 473"/>
                  <a:gd name="T28" fmla="*/ 24 w 811"/>
                  <a:gd name="T29" fmla="*/ 306 h 473"/>
                  <a:gd name="T30" fmla="*/ 168 w 811"/>
                  <a:gd name="T31" fmla="*/ 163 h 473"/>
                  <a:gd name="T32" fmla="*/ 232 w 811"/>
                  <a:gd name="T33" fmla="*/ 179 h 473"/>
                  <a:gd name="T34" fmla="*/ 244 w 811"/>
                  <a:gd name="T35" fmla="*/ 179 h 473"/>
                  <a:gd name="T36" fmla="*/ 249 w 811"/>
                  <a:gd name="T37" fmla="*/ 170 h 473"/>
                  <a:gd name="T38" fmla="*/ 409 w 811"/>
                  <a:gd name="T39" fmla="*/ 24 h 473"/>
                  <a:gd name="T40" fmla="*/ 563 w 811"/>
                  <a:gd name="T41" fmla="*/ 138 h 473"/>
                  <a:gd name="T42" fmla="*/ 569 w 811"/>
                  <a:gd name="T43" fmla="*/ 144 h 473"/>
                  <a:gd name="T44" fmla="*/ 578 w 811"/>
                  <a:gd name="T45" fmla="*/ 145 h 473"/>
                  <a:gd name="T46" fmla="*/ 629 w 811"/>
                  <a:gd name="T47" fmla="*/ 136 h 473"/>
                  <a:gd name="T48" fmla="*/ 786 w 811"/>
                  <a:gd name="T49" fmla="*/ 293 h 473"/>
                  <a:gd name="T50" fmla="*/ 643 w 811"/>
                  <a:gd name="T51" fmla="*/ 449 h 4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11" h="473">
                    <a:moveTo>
                      <a:pt x="629" y="112"/>
                    </a:moveTo>
                    <a:lnTo>
                      <a:pt x="629" y="112"/>
                    </a:lnTo>
                    <a:cubicBezTo>
                      <a:pt x="613" y="112"/>
                      <a:pt x="598" y="115"/>
                      <a:pt x="581" y="119"/>
                    </a:cubicBezTo>
                    <a:cubicBezTo>
                      <a:pt x="554" y="48"/>
                      <a:pt x="486" y="0"/>
                      <a:pt x="409" y="0"/>
                    </a:cubicBezTo>
                    <a:cubicBezTo>
                      <a:pt x="320" y="0"/>
                      <a:pt x="245" y="65"/>
                      <a:pt x="228" y="152"/>
                    </a:cubicBezTo>
                    <a:cubicBezTo>
                      <a:pt x="208" y="144"/>
                      <a:pt x="189" y="140"/>
                      <a:pt x="168" y="140"/>
                    </a:cubicBezTo>
                    <a:cubicBezTo>
                      <a:pt x="75" y="140"/>
                      <a:pt x="0" y="215"/>
                      <a:pt x="0" y="306"/>
                    </a:cubicBezTo>
                    <a:cubicBezTo>
                      <a:pt x="0" y="389"/>
                      <a:pt x="62" y="459"/>
                      <a:pt x="145" y="471"/>
                    </a:cubicBezTo>
                    <a:cubicBezTo>
                      <a:pt x="644" y="472"/>
                      <a:pt x="644" y="472"/>
                      <a:pt x="644" y="472"/>
                    </a:cubicBezTo>
                    <a:cubicBezTo>
                      <a:pt x="736" y="465"/>
                      <a:pt x="810" y="386"/>
                      <a:pt x="810" y="293"/>
                    </a:cubicBezTo>
                    <a:cubicBezTo>
                      <a:pt x="810" y="193"/>
                      <a:pt x="729" y="112"/>
                      <a:pt x="629" y="112"/>
                    </a:cubicBezTo>
                    <a:close/>
                    <a:moveTo>
                      <a:pt x="643" y="449"/>
                    </a:moveTo>
                    <a:lnTo>
                      <a:pt x="643" y="449"/>
                    </a:lnTo>
                    <a:cubicBezTo>
                      <a:pt x="147" y="448"/>
                      <a:pt x="147" y="448"/>
                      <a:pt x="147" y="448"/>
                    </a:cubicBezTo>
                    <a:cubicBezTo>
                      <a:pt x="77" y="438"/>
                      <a:pt x="24" y="377"/>
                      <a:pt x="24" y="306"/>
                    </a:cubicBezTo>
                    <a:cubicBezTo>
                      <a:pt x="24" y="227"/>
                      <a:pt x="89" y="163"/>
                      <a:pt x="168" y="163"/>
                    </a:cubicBezTo>
                    <a:cubicBezTo>
                      <a:pt x="190" y="163"/>
                      <a:pt x="212" y="169"/>
                      <a:pt x="232" y="179"/>
                    </a:cubicBezTo>
                    <a:cubicBezTo>
                      <a:pt x="237" y="182"/>
                      <a:pt x="240" y="182"/>
                      <a:pt x="244" y="179"/>
                    </a:cubicBezTo>
                    <a:cubicBezTo>
                      <a:pt x="247" y="177"/>
                      <a:pt x="249" y="174"/>
                      <a:pt x="249" y="170"/>
                    </a:cubicBezTo>
                    <a:cubicBezTo>
                      <a:pt x="257" y="87"/>
                      <a:pt x="326" y="24"/>
                      <a:pt x="409" y="24"/>
                    </a:cubicBezTo>
                    <a:cubicBezTo>
                      <a:pt x="480" y="24"/>
                      <a:pt x="542" y="69"/>
                      <a:pt x="563" y="138"/>
                    </a:cubicBezTo>
                    <a:cubicBezTo>
                      <a:pt x="564" y="140"/>
                      <a:pt x="567" y="143"/>
                      <a:pt x="569" y="144"/>
                    </a:cubicBezTo>
                    <a:cubicBezTo>
                      <a:pt x="572" y="146"/>
                      <a:pt x="575" y="146"/>
                      <a:pt x="578" y="145"/>
                    </a:cubicBezTo>
                    <a:cubicBezTo>
                      <a:pt x="596" y="139"/>
                      <a:pt x="612" y="136"/>
                      <a:pt x="629" y="136"/>
                    </a:cubicBezTo>
                    <a:cubicBezTo>
                      <a:pt x="715" y="136"/>
                      <a:pt x="786" y="207"/>
                      <a:pt x="786" y="293"/>
                    </a:cubicBezTo>
                    <a:cubicBezTo>
                      <a:pt x="786" y="374"/>
                      <a:pt x="723" y="442"/>
                      <a:pt x="643" y="44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1324059" y="2751227"/>
            <a:ext cx="429725" cy="429725"/>
            <a:chOff x="1324059" y="2751227"/>
            <a:chExt cx="429725" cy="429725"/>
          </a:xfrm>
        </p:grpSpPr>
        <p:sp>
          <p:nvSpPr>
            <p:cNvPr id="1124" name="Freeform 2"/>
            <p:cNvSpPr>
              <a:spLocks noChangeArrowheads="1"/>
            </p:cNvSpPr>
            <p:nvPr/>
          </p:nvSpPr>
          <p:spPr bwMode="auto">
            <a:xfrm>
              <a:off x="1324059" y="2751227"/>
              <a:ext cx="429725" cy="429725"/>
            </a:xfrm>
            <a:custGeom>
              <a:avLst/>
              <a:gdLst>
                <a:gd name="T0" fmla="*/ 1022 w 1023"/>
                <a:gd name="T1" fmla="*/ 511 h 1022"/>
                <a:gd name="T2" fmla="*/ 1022 w 1023"/>
                <a:gd name="T3" fmla="*/ 511 h 1022"/>
                <a:gd name="T4" fmla="*/ 511 w 1023"/>
                <a:gd name="T5" fmla="*/ 1021 h 1022"/>
                <a:gd name="T6" fmla="*/ 0 w 1023"/>
                <a:gd name="T7" fmla="*/ 511 h 1022"/>
                <a:gd name="T8" fmla="*/ 511 w 1023"/>
                <a:gd name="T9" fmla="*/ 0 h 1022"/>
                <a:gd name="T10" fmla="*/ 1022 w 1023"/>
                <a:gd name="T11" fmla="*/ 511 h 1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2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3"/>
                    <a:pt x="793" y="1021"/>
                    <a:pt x="511" y="1021"/>
                  </a:cubicBezTo>
                  <a:cubicBezTo>
                    <a:pt x="229" y="1021"/>
                    <a:pt x="0" y="793"/>
                    <a:pt x="0" y="511"/>
                  </a:cubicBezTo>
                  <a:cubicBezTo>
                    <a:pt x="0" y="228"/>
                    <a:pt x="229" y="0"/>
                    <a:pt x="511" y="0"/>
                  </a:cubicBezTo>
                  <a:cubicBezTo>
                    <a:pt x="793" y="0"/>
                    <a:pt x="1022" y="228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6" name="Freeform 66"/>
            <p:cNvSpPr>
              <a:spLocks noChangeArrowheads="1"/>
            </p:cNvSpPr>
            <p:nvPr/>
          </p:nvSpPr>
          <p:spPr bwMode="auto">
            <a:xfrm>
              <a:off x="1359251" y="2845693"/>
              <a:ext cx="359339" cy="240794"/>
            </a:xfrm>
            <a:custGeom>
              <a:avLst/>
              <a:gdLst>
                <a:gd name="T0" fmla="*/ 764 w 857"/>
                <a:gd name="T1" fmla="*/ 268 h 573"/>
                <a:gd name="T2" fmla="*/ 764 w 857"/>
                <a:gd name="T3" fmla="*/ 268 h 573"/>
                <a:gd name="T4" fmla="*/ 765 w 857"/>
                <a:gd name="T5" fmla="*/ 265 h 573"/>
                <a:gd name="T6" fmla="*/ 594 w 857"/>
                <a:gd name="T7" fmla="*/ 106 h 573"/>
                <a:gd name="T8" fmla="*/ 550 w 857"/>
                <a:gd name="T9" fmla="*/ 113 h 573"/>
                <a:gd name="T10" fmla="*/ 387 w 857"/>
                <a:gd name="T11" fmla="*/ 0 h 573"/>
                <a:gd name="T12" fmla="*/ 215 w 857"/>
                <a:gd name="T13" fmla="*/ 143 h 573"/>
                <a:gd name="T14" fmla="*/ 158 w 857"/>
                <a:gd name="T15" fmla="*/ 132 h 573"/>
                <a:gd name="T16" fmla="*/ 0 w 857"/>
                <a:gd name="T17" fmla="*/ 291 h 573"/>
                <a:gd name="T18" fmla="*/ 135 w 857"/>
                <a:gd name="T19" fmla="*/ 446 h 573"/>
                <a:gd name="T20" fmla="*/ 141 w 857"/>
                <a:gd name="T21" fmla="*/ 447 h 573"/>
                <a:gd name="T22" fmla="*/ 268 w 857"/>
                <a:gd name="T23" fmla="*/ 571 h 573"/>
                <a:gd name="T24" fmla="*/ 708 w 857"/>
                <a:gd name="T25" fmla="*/ 572 h 573"/>
                <a:gd name="T26" fmla="*/ 856 w 857"/>
                <a:gd name="T27" fmla="*/ 413 h 573"/>
                <a:gd name="T28" fmla="*/ 764 w 857"/>
                <a:gd name="T29" fmla="*/ 268 h 573"/>
                <a:gd name="T30" fmla="*/ 23 w 857"/>
                <a:gd name="T31" fmla="*/ 291 h 573"/>
                <a:gd name="T32" fmla="*/ 23 w 857"/>
                <a:gd name="T33" fmla="*/ 291 h 573"/>
                <a:gd name="T34" fmla="*/ 158 w 857"/>
                <a:gd name="T35" fmla="*/ 156 h 573"/>
                <a:gd name="T36" fmla="*/ 220 w 857"/>
                <a:gd name="T37" fmla="*/ 171 h 573"/>
                <a:gd name="T38" fmla="*/ 231 w 857"/>
                <a:gd name="T39" fmla="*/ 170 h 573"/>
                <a:gd name="T40" fmla="*/ 236 w 857"/>
                <a:gd name="T41" fmla="*/ 162 h 573"/>
                <a:gd name="T42" fmla="*/ 387 w 857"/>
                <a:gd name="T43" fmla="*/ 24 h 573"/>
                <a:gd name="T44" fmla="*/ 532 w 857"/>
                <a:gd name="T45" fmla="*/ 131 h 573"/>
                <a:gd name="T46" fmla="*/ 538 w 857"/>
                <a:gd name="T47" fmla="*/ 138 h 573"/>
                <a:gd name="T48" fmla="*/ 546 w 857"/>
                <a:gd name="T49" fmla="*/ 138 h 573"/>
                <a:gd name="T50" fmla="*/ 594 w 857"/>
                <a:gd name="T51" fmla="*/ 130 h 573"/>
                <a:gd name="T52" fmla="*/ 742 w 857"/>
                <a:gd name="T53" fmla="*/ 260 h 573"/>
                <a:gd name="T54" fmla="*/ 695 w 857"/>
                <a:gd name="T55" fmla="*/ 251 h 573"/>
                <a:gd name="T56" fmla="*/ 654 w 857"/>
                <a:gd name="T57" fmla="*/ 258 h 573"/>
                <a:gd name="T58" fmla="*/ 502 w 857"/>
                <a:gd name="T59" fmla="*/ 153 h 573"/>
                <a:gd name="T60" fmla="*/ 340 w 857"/>
                <a:gd name="T61" fmla="*/ 287 h 573"/>
                <a:gd name="T62" fmla="*/ 288 w 857"/>
                <a:gd name="T63" fmla="*/ 276 h 573"/>
                <a:gd name="T64" fmla="*/ 139 w 857"/>
                <a:gd name="T65" fmla="*/ 423 h 573"/>
                <a:gd name="T66" fmla="*/ 139 w 857"/>
                <a:gd name="T67" fmla="*/ 423 h 573"/>
                <a:gd name="T68" fmla="*/ 23 w 857"/>
                <a:gd name="T69" fmla="*/ 291 h 573"/>
                <a:gd name="T70" fmla="*/ 707 w 857"/>
                <a:gd name="T71" fmla="*/ 549 h 573"/>
                <a:gd name="T72" fmla="*/ 707 w 857"/>
                <a:gd name="T73" fmla="*/ 549 h 573"/>
                <a:gd name="T74" fmla="*/ 269 w 857"/>
                <a:gd name="T75" fmla="*/ 548 h 573"/>
                <a:gd name="T76" fmla="*/ 162 w 857"/>
                <a:gd name="T77" fmla="*/ 425 h 573"/>
                <a:gd name="T78" fmla="*/ 288 w 857"/>
                <a:gd name="T79" fmla="*/ 299 h 573"/>
                <a:gd name="T80" fmla="*/ 344 w 857"/>
                <a:gd name="T81" fmla="*/ 314 h 573"/>
                <a:gd name="T82" fmla="*/ 356 w 857"/>
                <a:gd name="T83" fmla="*/ 314 h 573"/>
                <a:gd name="T84" fmla="*/ 361 w 857"/>
                <a:gd name="T85" fmla="*/ 304 h 573"/>
                <a:gd name="T86" fmla="*/ 502 w 857"/>
                <a:gd name="T87" fmla="*/ 176 h 573"/>
                <a:gd name="T88" fmla="*/ 636 w 857"/>
                <a:gd name="T89" fmla="*/ 275 h 573"/>
                <a:gd name="T90" fmla="*/ 641 w 857"/>
                <a:gd name="T91" fmla="*/ 283 h 573"/>
                <a:gd name="T92" fmla="*/ 651 w 857"/>
                <a:gd name="T93" fmla="*/ 284 h 573"/>
                <a:gd name="T94" fmla="*/ 695 w 857"/>
                <a:gd name="T95" fmla="*/ 275 h 573"/>
                <a:gd name="T96" fmla="*/ 833 w 857"/>
                <a:gd name="T97" fmla="*/ 413 h 573"/>
                <a:gd name="T98" fmla="*/ 707 w 857"/>
                <a:gd name="T99" fmla="*/ 549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57" h="573">
                  <a:moveTo>
                    <a:pt x="764" y="268"/>
                  </a:moveTo>
                  <a:lnTo>
                    <a:pt x="764" y="268"/>
                  </a:lnTo>
                  <a:cubicBezTo>
                    <a:pt x="764" y="267"/>
                    <a:pt x="765" y="266"/>
                    <a:pt x="765" y="265"/>
                  </a:cubicBezTo>
                  <a:cubicBezTo>
                    <a:pt x="765" y="172"/>
                    <a:pt x="693" y="106"/>
                    <a:pt x="594" y="106"/>
                  </a:cubicBezTo>
                  <a:cubicBezTo>
                    <a:pt x="580" y="106"/>
                    <a:pt x="565" y="108"/>
                    <a:pt x="550" y="113"/>
                  </a:cubicBezTo>
                  <a:cubicBezTo>
                    <a:pt x="524" y="45"/>
                    <a:pt x="460" y="0"/>
                    <a:pt x="387" y="0"/>
                  </a:cubicBezTo>
                  <a:cubicBezTo>
                    <a:pt x="303" y="0"/>
                    <a:pt x="231" y="61"/>
                    <a:pt x="215" y="143"/>
                  </a:cubicBezTo>
                  <a:cubicBezTo>
                    <a:pt x="197" y="136"/>
                    <a:pt x="178" y="132"/>
                    <a:pt x="158" y="132"/>
                  </a:cubicBezTo>
                  <a:cubicBezTo>
                    <a:pt x="71" y="132"/>
                    <a:pt x="0" y="203"/>
                    <a:pt x="0" y="291"/>
                  </a:cubicBezTo>
                  <a:cubicBezTo>
                    <a:pt x="0" y="368"/>
                    <a:pt x="58" y="436"/>
                    <a:pt x="135" y="446"/>
                  </a:cubicBezTo>
                  <a:cubicBezTo>
                    <a:pt x="141" y="447"/>
                    <a:pt x="141" y="447"/>
                    <a:pt x="141" y="447"/>
                  </a:cubicBezTo>
                  <a:cubicBezTo>
                    <a:pt x="151" y="511"/>
                    <a:pt x="202" y="562"/>
                    <a:pt x="268" y="571"/>
                  </a:cubicBezTo>
                  <a:cubicBezTo>
                    <a:pt x="708" y="572"/>
                    <a:pt x="708" y="572"/>
                    <a:pt x="708" y="572"/>
                  </a:cubicBezTo>
                  <a:cubicBezTo>
                    <a:pt x="791" y="566"/>
                    <a:pt x="856" y="495"/>
                    <a:pt x="856" y="413"/>
                  </a:cubicBezTo>
                  <a:cubicBezTo>
                    <a:pt x="856" y="348"/>
                    <a:pt x="818" y="294"/>
                    <a:pt x="764" y="268"/>
                  </a:cubicBezTo>
                  <a:close/>
                  <a:moveTo>
                    <a:pt x="23" y="291"/>
                  </a:moveTo>
                  <a:lnTo>
                    <a:pt x="23" y="291"/>
                  </a:lnTo>
                  <a:cubicBezTo>
                    <a:pt x="23" y="216"/>
                    <a:pt x="84" y="156"/>
                    <a:pt x="158" y="156"/>
                  </a:cubicBezTo>
                  <a:cubicBezTo>
                    <a:pt x="179" y="156"/>
                    <a:pt x="200" y="161"/>
                    <a:pt x="220" y="171"/>
                  </a:cubicBezTo>
                  <a:cubicBezTo>
                    <a:pt x="223" y="172"/>
                    <a:pt x="227" y="172"/>
                    <a:pt x="231" y="170"/>
                  </a:cubicBezTo>
                  <a:cubicBezTo>
                    <a:pt x="234" y="169"/>
                    <a:pt x="236" y="165"/>
                    <a:pt x="236" y="162"/>
                  </a:cubicBezTo>
                  <a:cubicBezTo>
                    <a:pt x="244" y="83"/>
                    <a:pt x="309" y="24"/>
                    <a:pt x="387" y="24"/>
                  </a:cubicBezTo>
                  <a:cubicBezTo>
                    <a:pt x="454" y="24"/>
                    <a:pt x="511" y="67"/>
                    <a:pt x="532" y="131"/>
                  </a:cubicBezTo>
                  <a:cubicBezTo>
                    <a:pt x="533" y="134"/>
                    <a:pt x="535" y="136"/>
                    <a:pt x="538" y="138"/>
                  </a:cubicBezTo>
                  <a:cubicBezTo>
                    <a:pt x="540" y="139"/>
                    <a:pt x="543" y="139"/>
                    <a:pt x="546" y="138"/>
                  </a:cubicBezTo>
                  <a:cubicBezTo>
                    <a:pt x="563" y="133"/>
                    <a:pt x="579" y="130"/>
                    <a:pt x="594" y="130"/>
                  </a:cubicBezTo>
                  <a:cubicBezTo>
                    <a:pt x="679" y="130"/>
                    <a:pt x="739" y="184"/>
                    <a:pt x="742" y="260"/>
                  </a:cubicBezTo>
                  <a:cubicBezTo>
                    <a:pt x="727" y="254"/>
                    <a:pt x="712" y="251"/>
                    <a:pt x="695" y="251"/>
                  </a:cubicBezTo>
                  <a:cubicBezTo>
                    <a:pt x="682" y="251"/>
                    <a:pt x="668" y="253"/>
                    <a:pt x="654" y="258"/>
                  </a:cubicBezTo>
                  <a:cubicBezTo>
                    <a:pt x="630" y="195"/>
                    <a:pt x="569" y="153"/>
                    <a:pt x="502" y="153"/>
                  </a:cubicBezTo>
                  <a:cubicBezTo>
                    <a:pt x="423" y="153"/>
                    <a:pt x="356" y="210"/>
                    <a:pt x="340" y="287"/>
                  </a:cubicBezTo>
                  <a:cubicBezTo>
                    <a:pt x="324" y="279"/>
                    <a:pt x="306" y="276"/>
                    <a:pt x="288" y="276"/>
                  </a:cubicBezTo>
                  <a:cubicBezTo>
                    <a:pt x="206" y="276"/>
                    <a:pt x="139" y="342"/>
                    <a:pt x="139" y="423"/>
                  </a:cubicBezTo>
                  <a:lnTo>
                    <a:pt x="139" y="423"/>
                  </a:lnTo>
                  <a:cubicBezTo>
                    <a:pt x="73" y="414"/>
                    <a:pt x="23" y="356"/>
                    <a:pt x="23" y="291"/>
                  </a:cubicBezTo>
                  <a:close/>
                  <a:moveTo>
                    <a:pt x="707" y="549"/>
                  </a:moveTo>
                  <a:lnTo>
                    <a:pt x="707" y="549"/>
                  </a:lnTo>
                  <a:cubicBezTo>
                    <a:pt x="269" y="548"/>
                    <a:pt x="269" y="548"/>
                    <a:pt x="269" y="548"/>
                  </a:cubicBezTo>
                  <a:cubicBezTo>
                    <a:pt x="208" y="540"/>
                    <a:pt x="162" y="487"/>
                    <a:pt x="162" y="425"/>
                  </a:cubicBezTo>
                  <a:cubicBezTo>
                    <a:pt x="162" y="355"/>
                    <a:pt x="218" y="299"/>
                    <a:pt x="288" y="299"/>
                  </a:cubicBezTo>
                  <a:cubicBezTo>
                    <a:pt x="307" y="299"/>
                    <a:pt x="326" y="304"/>
                    <a:pt x="344" y="314"/>
                  </a:cubicBezTo>
                  <a:cubicBezTo>
                    <a:pt x="349" y="315"/>
                    <a:pt x="352" y="315"/>
                    <a:pt x="356" y="314"/>
                  </a:cubicBezTo>
                  <a:cubicBezTo>
                    <a:pt x="359" y="312"/>
                    <a:pt x="361" y="309"/>
                    <a:pt x="361" y="304"/>
                  </a:cubicBezTo>
                  <a:cubicBezTo>
                    <a:pt x="368" y="232"/>
                    <a:pt x="429" y="176"/>
                    <a:pt x="502" y="176"/>
                  </a:cubicBezTo>
                  <a:cubicBezTo>
                    <a:pt x="563" y="176"/>
                    <a:pt x="617" y="217"/>
                    <a:pt x="636" y="275"/>
                  </a:cubicBezTo>
                  <a:cubicBezTo>
                    <a:pt x="637" y="278"/>
                    <a:pt x="639" y="282"/>
                    <a:pt x="641" y="283"/>
                  </a:cubicBezTo>
                  <a:cubicBezTo>
                    <a:pt x="644" y="284"/>
                    <a:pt x="647" y="285"/>
                    <a:pt x="651" y="284"/>
                  </a:cubicBezTo>
                  <a:cubicBezTo>
                    <a:pt x="666" y="277"/>
                    <a:pt x="681" y="275"/>
                    <a:pt x="695" y="275"/>
                  </a:cubicBezTo>
                  <a:cubicBezTo>
                    <a:pt x="771" y="275"/>
                    <a:pt x="833" y="337"/>
                    <a:pt x="833" y="413"/>
                  </a:cubicBezTo>
                  <a:cubicBezTo>
                    <a:pt x="833" y="483"/>
                    <a:pt x="778" y="543"/>
                    <a:pt x="707" y="5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57200" y="1828800"/>
            <a:ext cx="429725" cy="429725"/>
            <a:chOff x="457200" y="1828800"/>
            <a:chExt cx="429725" cy="429725"/>
          </a:xfrm>
        </p:grpSpPr>
        <p:sp>
          <p:nvSpPr>
            <p:cNvPr id="1122" name="Freeform 6"/>
            <p:cNvSpPr>
              <a:spLocks noChangeArrowheads="1"/>
            </p:cNvSpPr>
            <p:nvPr/>
          </p:nvSpPr>
          <p:spPr bwMode="auto">
            <a:xfrm>
              <a:off x="457200" y="1828800"/>
              <a:ext cx="429725" cy="429725"/>
            </a:xfrm>
            <a:custGeom>
              <a:avLst/>
              <a:gdLst>
                <a:gd name="T0" fmla="*/ 1022 w 1023"/>
                <a:gd name="T1" fmla="*/ 511 h 1023"/>
                <a:gd name="T2" fmla="*/ 1022 w 1023"/>
                <a:gd name="T3" fmla="*/ 511 h 1023"/>
                <a:gd name="T4" fmla="*/ 511 w 1023"/>
                <a:gd name="T5" fmla="*/ 1022 h 1023"/>
                <a:gd name="T6" fmla="*/ 0 w 1023"/>
                <a:gd name="T7" fmla="*/ 511 h 1023"/>
                <a:gd name="T8" fmla="*/ 511 w 1023"/>
                <a:gd name="T9" fmla="*/ 0 h 1023"/>
                <a:gd name="T10" fmla="*/ 1022 w 1023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3"/>
                    <a:pt x="793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21" name="Group 320"/>
            <p:cNvGrpSpPr/>
            <p:nvPr/>
          </p:nvGrpSpPr>
          <p:grpSpPr>
            <a:xfrm>
              <a:off x="509063" y="1930675"/>
              <a:ext cx="320441" cy="220419"/>
              <a:chOff x="509063" y="1930675"/>
              <a:chExt cx="320441" cy="220419"/>
            </a:xfrm>
            <a:solidFill>
              <a:schemeClr val="bg1"/>
            </a:solidFill>
          </p:grpSpPr>
          <p:sp>
            <p:nvSpPr>
              <p:cNvPr id="1187" name="Freeform 67"/>
              <p:cNvSpPr>
                <a:spLocks noChangeArrowheads="1"/>
              </p:cNvSpPr>
              <p:nvPr/>
            </p:nvSpPr>
            <p:spPr bwMode="auto">
              <a:xfrm>
                <a:off x="509063" y="1930675"/>
                <a:ext cx="320441" cy="220419"/>
              </a:xfrm>
              <a:custGeom>
                <a:avLst/>
                <a:gdLst>
                  <a:gd name="T0" fmla="*/ 80 w 761"/>
                  <a:gd name="T1" fmla="*/ 492 h 524"/>
                  <a:gd name="T2" fmla="*/ 80 w 761"/>
                  <a:gd name="T3" fmla="*/ 492 h 524"/>
                  <a:gd name="T4" fmla="*/ 174 w 761"/>
                  <a:gd name="T5" fmla="*/ 523 h 524"/>
                  <a:gd name="T6" fmla="*/ 603 w 761"/>
                  <a:gd name="T7" fmla="*/ 523 h 524"/>
                  <a:gd name="T8" fmla="*/ 604 w 761"/>
                  <a:gd name="T9" fmla="*/ 522 h 524"/>
                  <a:gd name="T10" fmla="*/ 760 w 761"/>
                  <a:gd name="T11" fmla="*/ 364 h 524"/>
                  <a:gd name="T12" fmla="*/ 672 w 761"/>
                  <a:gd name="T13" fmla="*/ 231 h 524"/>
                  <a:gd name="T14" fmla="*/ 667 w 761"/>
                  <a:gd name="T15" fmla="*/ 228 h 524"/>
                  <a:gd name="T16" fmla="*/ 665 w 761"/>
                  <a:gd name="T17" fmla="*/ 210 h 524"/>
                  <a:gd name="T18" fmla="*/ 666 w 761"/>
                  <a:gd name="T19" fmla="*/ 206 h 524"/>
                  <a:gd name="T20" fmla="*/ 576 w 761"/>
                  <a:gd name="T21" fmla="*/ 38 h 524"/>
                  <a:gd name="T22" fmla="*/ 353 w 761"/>
                  <a:gd name="T23" fmla="*/ 55 h 524"/>
                  <a:gd name="T24" fmla="*/ 332 w 761"/>
                  <a:gd name="T25" fmla="*/ 80 h 524"/>
                  <a:gd name="T26" fmla="*/ 331 w 761"/>
                  <a:gd name="T27" fmla="*/ 82 h 524"/>
                  <a:gd name="T28" fmla="*/ 323 w 761"/>
                  <a:gd name="T29" fmla="*/ 91 h 524"/>
                  <a:gd name="T30" fmla="*/ 298 w 761"/>
                  <a:gd name="T31" fmla="*/ 86 h 524"/>
                  <a:gd name="T32" fmla="*/ 293 w 761"/>
                  <a:gd name="T33" fmla="*/ 84 h 524"/>
                  <a:gd name="T34" fmla="*/ 156 w 761"/>
                  <a:gd name="T35" fmla="*/ 95 h 524"/>
                  <a:gd name="T36" fmla="*/ 105 w 761"/>
                  <a:gd name="T37" fmla="*/ 220 h 524"/>
                  <a:gd name="T38" fmla="*/ 91 w 761"/>
                  <a:gd name="T39" fmla="*/ 238 h 524"/>
                  <a:gd name="T40" fmla="*/ 35 w 761"/>
                  <a:gd name="T41" fmla="*/ 296 h 524"/>
                  <a:gd name="T42" fmla="*/ 80 w 761"/>
                  <a:gd name="T43" fmla="*/ 492 h 524"/>
                  <a:gd name="T44" fmla="*/ 56 w 761"/>
                  <a:gd name="T45" fmla="*/ 308 h 524"/>
                  <a:gd name="T46" fmla="*/ 56 w 761"/>
                  <a:gd name="T47" fmla="*/ 308 h 524"/>
                  <a:gd name="T48" fmla="*/ 106 w 761"/>
                  <a:gd name="T49" fmla="*/ 257 h 524"/>
                  <a:gd name="T50" fmla="*/ 128 w 761"/>
                  <a:gd name="T51" fmla="*/ 216 h 524"/>
                  <a:gd name="T52" fmla="*/ 171 w 761"/>
                  <a:gd name="T53" fmla="*/ 114 h 524"/>
                  <a:gd name="T54" fmla="*/ 234 w 761"/>
                  <a:gd name="T55" fmla="*/ 93 h 524"/>
                  <a:gd name="T56" fmla="*/ 282 w 761"/>
                  <a:gd name="T57" fmla="*/ 105 h 524"/>
                  <a:gd name="T58" fmla="*/ 286 w 761"/>
                  <a:gd name="T59" fmla="*/ 107 h 524"/>
                  <a:gd name="T60" fmla="*/ 329 w 761"/>
                  <a:gd name="T61" fmla="*/ 113 h 524"/>
                  <a:gd name="T62" fmla="*/ 350 w 761"/>
                  <a:gd name="T63" fmla="*/ 95 h 524"/>
                  <a:gd name="T64" fmla="*/ 352 w 761"/>
                  <a:gd name="T65" fmla="*/ 91 h 524"/>
                  <a:gd name="T66" fmla="*/ 368 w 761"/>
                  <a:gd name="T67" fmla="*/ 72 h 524"/>
                  <a:gd name="T68" fmla="*/ 564 w 761"/>
                  <a:gd name="T69" fmla="*/ 59 h 524"/>
                  <a:gd name="T70" fmla="*/ 642 w 761"/>
                  <a:gd name="T71" fmla="*/ 207 h 524"/>
                  <a:gd name="T72" fmla="*/ 655 w 761"/>
                  <a:gd name="T73" fmla="*/ 247 h 524"/>
                  <a:gd name="T74" fmla="*/ 662 w 761"/>
                  <a:gd name="T75" fmla="*/ 251 h 524"/>
                  <a:gd name="T76" fmla="*/ 736 w 761"/>
                  <a:gd name="T77" fmla="*/ 364 h 524"/>
                  <a:gd name="T78" fmla="*/ 603 w 761"/>
                  <a:gd name="T79" fmla="*/ 499 h 524"/>
                  <a:gd name="T80" fmla="*/ 174 w 761"/>
                  <a:gd name="T81" fmla="*/ 499 h 524"/>
                  <a:gd name="T82" fmla="*/ 94 w 761"/>
                  <a:gd name="T83" fmla="*/ 473 h 524"/>
                  <a:gd name="T84" fmla="*/ 56 w 761"/>
                  <a:gd name="T85" fmla="*/ 308 h 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761" h="524">
                    <a:moveTo>
                      <a:pt x="80" y="492"/>
                    </a:moveTo>
                    <a:lnTo>
                      <a:pt x="80" y="492"/>
                    </a:lnTo>
                    <a:cubicBezTo>
                      <a:pt x="107" y="511"/>
                      <a:pt x="142" y="523"/>
                      <a:pt x="174" y="523"/>
                    </a:cubicBezTo>
                    <a:cubicBezTo>
                      <a:pt x="603" y="523"/>
                      <a:pt x="603" y="523"/>
                      <a:pt x="603" y="523"/>
                    </a:cubicBezTo>
                    <a:cubicBezTo>
                      <a:pt x="603" y="523"/>
                      <a:pt x="603" y="522"/>
                      <a:pt x="604" y="522"/>
                    </a:cubicBezTo>
                    <a:cubicBezTo>
                      <a:pt x="701" y="517"/>
                      <a:pt x="759" y="458"/>
                      <a:pt x="760" y="364"/>
                    </a:cubicBezTo>
                    <a:cubicBezTo>
                      <a:pt x="760" y="274"/>
                      <a:pt x="694" y="241"/>
                      <a:pt x="672" y="231"/>
                    </a:cubicBezTo>
                    <a:cubicBezTo>
                      <a:pt x="670" y="230"/>
                      <a:pt x="668" y="229"/>
                      <a:pt x="667" y="228"/>
                    </a:cubicBezTo>
                    <a:cubicBezTo>
                      <a:pt x="663" y="225"/>
                      <a:pt x="665" y="213"/>
                      <a:pt x="665" y="210"/>
                    </a:cubicBezTo>
                    <a:cubicBezTo>
                      <a:pt x="666" y="206"/>
                      <a:pt x="666" y="206"/>
                      <a:pt x="666" y="206"/>
                    </a:cubicBezTo>
                    <a:cubicBezTo>
                      <a:pt x="672" y="139"/>
                      <a:pt x="636" y="71"/>
                      <a:pt x="576" y="38"/>
                    </a:cubicBezTo>
                    <a:cubicBezTo>
                      <a:pt x="504" y="0"/>
                      <a:pt x="408" y="7"/>
                      <a:pt x="353" y="55"/>
                    </a:cubicBezTo>
                    <a:cubicBezTo>
                      <a:pt x="344" y="62"/>
                      <a:pt x="339" y="70"/>
                      <a:pt x="332" y="80"/>
                    </a:cubicBezTo>
                    <a:cubicBezTo>
                      <a:pt x="331" y="82"/>
                      <a:pt x="331" y="82"/>
                      <a:pt x="331" y="82"/>
                    </a:cubicBezTo>
                    <a:cubicBezTo>
                      <a:pt x="329" y="85"/>
                      <a:pt x="325" y="90"/>
                      <a:pt x="323" y="91"/>
                    </a:cubicBezTo>
                    <a:cubicBezTo>
                      <a:pt x="311" y="93"/>
                      <a:pt x="307" y="91"/>
                      <a:pt x="298" y="86"/>
                    </a:cubicBezTo>
                    <a:cubicBezTo>
                      <a:pt x="293" y="84"/>
                      <a:pt x="293" y="84"/>
                      <a:pt x="293" y="84"/>
                    </a:cubicBezTo>
                    <a:cubicBezTo>
                      <a:pt x="250" y="61"/>
                      <a:pt x="197" y="65"/>
                      <a:pt x="156" y="95"/>
                    </a:cubicBezTo>
                    <a:cubicBezTo>
                      <a:pt x="116" y="125"/>
                      <a:pt x="97" y="172"/>
                      <a:pt x="105" y="220"/>
                    </a:cubicBezTo>
                    <a:cubicBezTo>
                      <a:pt x="106" y="225"/>
                      <a:pt x="103" y="230"/>
                      <a:pt x="91" y="238"/>
                    </a:cubicBezTo>
                    <a:cubicBezTo>
                      <a:pt x="71" y="254"/>
                      <a:pt x="49" y="272"/>
                      <a:pt x="35" y="296"/>
                    </a:cubicBezTo>
                    <a:cubicBezTo>
                      <a:pt x="0" y="363"/>
                      <a:pt x="19" y="448"/>
                      <a:pt x="80" y="492"/>
                    </a:cubicBezTo>
                    <a:close/>
                    <a:moveTo>
                      <a:pt x="56" y="308"/>
                    </a:moveTo>
                    <a:lnTo>
                      <a:pt x="56" y="308"/>
                    </a:lnTo>
                    <a:cubicBezTo>
                      <a:pt x="68" y="287"/>
                      <a:pt x="86" y="271"/>
                      <a:pt x="106" y="257"/>
                    </a:cubicBezTo>
                    <a:cubicBezTo>
                      <a:pt x="116" y="249"/>
                      <a:pt x="131" y="238"/>
                      <a:pt x="128" y="216"/>
                    </a:cubicBezTo>
                    <a:cubicBezTo>
                      <a:pt x="121" y="177"/>
                      <a:pt x="137" y="138"/>
                      <a:pt x="171" y="114"/>
                    </a:cubicBezTo>
                    <a:cubicBezTo>
                      <a:pt x="189" y="100"/>
                      <a:pt x="211" y="93"/>
                      <a:pt x="234" y="93"/>
                    </a:cubicBezTo>
                    <a:cubicBezTo>
                      <a:pt x="251" y="93"/>
                      <a:pt x="267" y="96"/>
                      <a:pt x="282" y="105"/>
                    </a:cubicBezTo>
                    <a:cubicBezTo>
                      <a:pt x="286" y="107"/>
                      <a:pt x="286" y="107"/>
                      <a:pt x="286" y="107"/>
                    </a:cubicBezTo>
                    <a:cubicBezTo>
                      <a:pt x="298" y="113"/>
                      <a:pt x="308" y="118"/>
                      <a:pt x="329" y="113"/>
                    </a:cubicBezTo>
                    <a:cubicBezTo>
                      <a:pt x="339" y="111"/>
                      <a:pt x="346" y="102"/>
                      <a:pt x="350" y="95"/>
                    </a:cubicBezTo>
                    <a:cubicBezTo>
                      <a:pt x="352" y="91"/>
                      <a:pt x="352" y="91"/>
                      <a:pt x="352" y="91"/>
                    </a:cubicBezTo>
                    <a:cubicBezTo>
                      <a:pt x="357" y="85"/>
                      <a:pt x="362" y="78"/>
                      <a:pt x="368" y="72"/>
                    </a:cubicBezTo>
                    <a:cubicBezTo>
                      <a:pt x="423" y="25"/>
                      <a:pt x="510" y="30"/>
                      <a:pt x="564" y="59"/>
                    </a:cubicBezTo>
                    <a:cubicBezTo>
                      <a:pt x="616" y="87"/>
                      <a:pt x="649" y="145"/>
                      <a:pt x="642" y="207"/>
                    </a:cubicBezTo>
                    <a:cubicBezTo>
                      <a:pt x="641" y="216"/>
                      <a:pt x="638" y="238"/>
                      <a:pt x="655" y="247"/>
                    </a:cubicBezTo>
                    <a:cubicBezTo>
                      <a:pt x="657" y="248"/>
                      <a:pt x="659" y="249"/>
                      <a:pt x="662" y="251"/>
                    </a:cubicBezTo>
                    <a:cubicBezTo>
                      <a:pt x="682" y="262"/>
                      <a:pt x="736" y="289"/>
                      <a:pt x="736" y="364"/>
                    </a:cubicBezTo>
                    <a:cubicBezTo>
                      <a:pt x="736" y="445"/>
                      <a:pt x="687" y="494"/>
                      <a:pt x="603" y="499"/>
                    </a:cubicBezTo>
                    <a:cubicBezTo>
                      <a:pt x="174" y="499"/>
                      <a:pt x="174" y="499"/>
                      <a:pt x="174" y="499"/>
                    </a:cubicBezTo>
                    <a:cubicBezTo>
                      <a:pt x="147" y="499"/>
                      <a:pt x="116" y="490"/>
                      <a:pt x="94" y="473"/>
                    </a:cubicBezTo>
                    <a:cubicBezTo>
                      <a:pt x="42" y="437"/>
                      <a:pt x="26" y="364"/>
                      <a:pt x="56" y="308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8" name="Freeform 68"/>
              <p:cNvSpPr>
                <a:spLocks noChangeArrowheads="1"/>
              </p:cNvSpPr>
              <p:nvPr/>
            </p:nvSpPr>
            <p:spPr bwMode="auto">
              <a:xfrm>
                <a:off x="618346" y="2008470"/>
                <a:ext cx="107431" cy="107431"/>
              </a:xfrm>
              <a:custGeom>
                <a:avLst/>
                <a:gdLst>
                  <a:gd name="T0" fmla="*/ 127 w 254"/>
                  <a:gd name="T1" fmla="*/ 253 h 254"/>
                  <a:gd name="T2" fmla="*/ 127 w 254"/>
                  <a:gd name="T3" fmla="*/ 253 h 254"/>
                  <a:gd name="T4" fmla="*/ 253 w 254"/>
                  <a:gd name="T5" fmla="*/ 126 h 254"/>
                  <a:gd name="T6" fmla="*/ 127 w 254"/>
                  <a:gd name="T7" fmla="*/ 0 h 254"/>
                  <a:gd name="T8" fmla="*/ 0 w 254"/>
                  <a:gd name="T9" fmla="*/ 126 h 254"/>
                  <a:gd name="T10" fmla="*/ 127 w 254"/>
                  <a:gd name="T11" fmla="*/ 253 h 254"/>
                  <a:gd name="T12" fmla="*/ 127 w 254"/>
                  <a:gd name="T13" fmla="*/ 23 h 254"/>
                  <a:gd name="T14" fmla="*/ 127 w 254"/>
                  <a:gd name="T15" fmla="*/ 23 h 254"/>
                  <a:gd name="T16" fmla="*/ 230 w 254"/>
                  <a:gd name="T17" fmla="*/ 126 h 254"/>
                  <a:gd name="T18" fmla="*/ 127 w 254"/>
                  <a:gd name="T19" fmla="*/ 229 h 254"/>
                  <a:gd name="T20" fmla="*/ 23 w 254"/>
                  <a:gd name="T21" fmla="*/ 126 h 254"/>
                  <a:gd name="T22" fmla="*/ 127 w 254"/>
                  <a:gd name="T23" fmla="*/ 23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4" h="254">
                    <a:moveTo>
                      <a:pt x="127" y="253"/>
                    </a:moveTo>
                    <a:lnTo>
                      <a:pt x="127" y="253"/>
                    </a:lnTo>
                    <a:cubicBezTo>
                      <a:pt x="197" y="253"/>
                      <a:pt x="253" y="196"/>
                      <a:pt x="253" y="126"/>
                    </a:cubicBezTo>
                    <a:cubicBezTo>
                      <a:pt x="253" y="56"/>
                      <a:pt x="197" y="0"/>
                      <a:pt x="127" y="0"/>
                    </a:cubicBezTo>
                    <a:cubicBezTo>
                      <a:pt x="56" y="0"/>
                      <a:pt x="0" y="56"/>
                      <a:pt x="0" y="126"/>
                    </a:cubicBezTo>
                    <a:cubicBezTo>
                      <a:pt x="0" y="196"/>
                      <a:pt x="56" y="253"/>
                      <a:pt x="127" y="253"/>
                    </a:cubicBezTo>
                    <a:close/>
                    <a:moveTo>
                      <a:pt x="127" y="23"/>
                    </a:moveTo>
                    <a:lnTo>
                      <a:pt x="127" y="23"/>
                    </a:lnTo>
                    <a:cubicBezTo>
                      <a:pt x="183" y="23"/>
                      <a:pt x="230" y="68"/>
                      <a:pt x="230" y="126"/>
                    </a:cubicBezTo>
                    <a:cubicBezTo>
                      <a:pt x="230" y="183"/>
                      <a:pt x="183" y="229"/>
                      <a:pt x="127" y="229"/>
                    </a:cubicBezTo>
                    <a:cubicBezTo>
                      <a:pt x="70" y="229"/>
                      <a:pt x="23" y="183"/>
                      <a:pt x="23" y="126"/>
                    </a:cubicBezTo>
                    <a:cubicBezTo>
                      <a:pt x="23" y="68"/>
                      <a:pt x="70" y="23"/>
                      <a:pt x="127" y="23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9" name="Freeform 69"/>
              <p:cNvSpPr>
                <a:spLocks noChangeArrowheads="1"/>
              </p:cNvSpPr>
              <p:nvPr/>
            </p:nvSpPr>
            <p:spPr bwMode="auto">
              <a:xfrm>
                <a:off x="651687" y="2039958"/>
                <a:ext cx="42603" cy="42603"/>
              </a:xfrm>
              <a:custGeom>
                <a:avLst/>
                <a:gdLst>
                  <a:gd name="T0" fmla="*/ 4 w 102"/>
                  <a:gd name="T1" fmla="*/ 97 h 101"/>
                  <a:gd name="T2" fmla="*/ 4 w 102"/>
                  <a:gd name="T3" fmla="*/ 97 h 101"/>
                  <a:gd name="T4" fmla="*/ 13 w 102"/>
                  <a:gd name="T5" fmla="*/ 100 h 101"/>
                  <a:gd name="T6" fmla="*/ 21 w 102"/>
                  <a:gd name="T7" fmla="*/ 97 h 101"/>
                  <a:gd name="T8" fmla="*/ 51 w 102"/>
                  <a:gd name="T9" fmla="*/ 67 h 101"/>
                  <a:gd name="T10" fmla="*/ 80 w 102"/>
                  <a:gd name="T11" fmla="*/ 97 h 101"/>
                  <a:gd name="T12" fmla="*/ 89 w 102"/>
                  <a:gd name="T13" fmla="*/ 100 h 101"/>
                  <a:gd name="T14" fmla="*/ 97 w 102"/>
                  <a:gd name="T15" fmla="*/ 97 h 101"/>
                  <a:gd name="T16" fmla="*/ 97 w 102"/>
                  <a:gd name="T17" fmla="*/ 80 h 101"/>
                  <a:gd name="T18" fmla="*/ 67 w 102"/>
                  <a:gd name="T19" fmla="*/ 51 h 101"/>
                  <a:gd name="T20" fmla="*/ 97 w 102"/>
                  <a:gd name="T21" fmla="*/ 21 h 101"/>
                  <a:gd name="T22" fmla="*/ 97 w 102"/>
                  <a:gd name="T23" fmla="*/ 5 h 101"/>
                  <a:gd name="T24" fmla="*/ 80 w 102"/>
                  <a:gd name="T25" fmla="*/ 5 h 101"/>
                  <a:gd name="T26" fmla="*/ 51 w 102"/>
                  <a:gd name="T27" fmla="*/ 34 h 101"/>
                  <a:gd name="T28" fmla="*/ 21 w 102"/>
                  <a:gd name="T29" fmla="*/ 5 h 101"/>
                  <a:gd name="T30" fmla="*/ 4 w 102"/>
                  <a:gd name="T31" fmla="*/ 5 h 101"/>
                  <a:gd name="T32" fmla="*/ 4 w 102"/>
                  <a:gd name="T33" fmla="*/ 21 h 101"/>
                  <a:gd name="T34" fmla="*/ 35 w 102"/>
                  <a:gd name="T35" fmla="*/ 51 h 101"/>
                  <a:gd name="T36" fmla="*/ 4 w 102"/>
                  <a:gd name="T37" fmla="*/ 80 h 101"/>
                  <a:gd name="T38" fmla="*/ 4 w 102"/>
                  <a:gd name="T39" fmla="*/ 97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2" h="101">
                    <a:moveTo>
                      <a:pt x="4" y="97"/>
                    </a:moveTo>
                    <a:lnTo>
                      <a:pt x="4" y="97"/>
                    </a:lnTo>
                    <a:cubicBezTo>
                      <a:pt x="6" y="99"/>
                      <a:pt x="10" y="100"/>
                      <a:pt x="13" y="100"/>
                    </a:cubicBezTo>
                    <a:cubicBezTo>
                      <a:pt x="16" y="100"/>
                      <a:pt x="19" y="99"/>
                      <a:pt x="21" y="97"/>
                    </a:cubicBezTo>
                    <a:cubicBezTo>
                      <a:pt x="51" y="67"/>
                      <a:pt x="51" y="67"/>
                      <a:pt x="51" y="67"/>
                    </a:cubicBezTo>
                    <a:cubicBezTo>
                      <a:pt x="80" y="97"/>
                      <a:pt x="80" y="97"/>
                      <a:pt x="80" y="97"/>
                    </a:cubicBezTo>
                    <a:cubicBezTo>
                      <a:pt x="82" y="99"/>
                      <a:pt x="86" y="100"/>
                      <a:pt x="89" y="100"/>
                    </a:cubicBezTo>
                    <a:cubicBezTo>
                      <a:pt x="92" y="100"/>
                      <a:pt x="95" y="99"/>
                      <a:pt x="97" y="97"/>
                    </a:cubicBezTo>
                    <a:cubicBezTo>
                      <a:pt x="101" y="92"/>
                      <a:pt x="101" y="85"/>
                      <a:pt x="97" y="80"/>
                    </a:cubicBezTo>
                    <a:cubicBezTo>
                      <a:pt x="67" y="51"/>
                      <a:pt x="67" y="51"/>
                      <a:pt x="67" y="51"/>
                    </a:cubicBezTo>
                    <a:cubicBezTo>
                      <a:pt x="97" y="21"/>
                      <a:pt x="97" y="21"/>
                      <a:pt x="97" y="21"/>
                    </a:cubicBezTo>
                    <a:cubicBezTo>
                      <a:pt x="101" y="16"/>
                      <a:pt x="101" y="9"/>
                      <a:pt x="97" y="5"/>
                    </a:cubicBezTo>
                    <a:cubicBezTo>
                      <a:pt x="93" y="0"/>
                      <a:pt x="85" y="0"/>
                      <a:pt x="80" y="5"/>
                    </a:cubicBezTo>
                    <a:cubicBezTo>
                      <a:pt x="51" y="34"/>
                      <a:pt x="51" y="34"/>
                      <a:pt x="51" y="34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17" y="0"/>
                      <a:pt x="10" y="0"/>
                      <a:pt x="4" y="5"/>
                    </a:cubicBezTo>
                    <a:cubicBezTo>
                      <a:pt x="0" y="9"/>
                      <a:pt x="0" y="16"/>
                      <a:pt x="4" y="21"/>
                    </a:cubicBezTo>
                    <a:cubicBezTo>
                      <a:pt x="35" y="51"/>
                      <a:pt x="35" y="51"/>
                      <a:pt x="35" y="51"/>
                    </a:cubicBezTo>
                    <a:cubicBezTo>
                      <a:pt x="4" y="80"/>
                      <a:pt x="4" y="80"/>
                      <a:pt x="4" y="80"/>
                    </a:cubicBezTo>
                    <a:cubicBezTo>
                      <a:pt x="0" y="85"/>
                      <a:pt x="0" y="92"/>
                      <a:pt x="4" y="97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2190917" y="1828800"/>
            <a:ext cx="429725" cy="429725"/>
            <a:chOff x="2190917" y="1828800"/>
            <a:chExt cx="429725" cy="429725"/>
          </a:xfrm>
        </p:grpSpPr>
        <p:sp>
          <p:nvSpPr>
            <p:cNvPr id="1129" name="Freeform 8"/>
            <p:cNvSpPr>
              <a:spLocks noChangeArrowheads="1"/>
            </p:cNvSpPr>
            <p:nvPr/>
          </p:nvSpPr>
          <p:spPr bwMode="auto">
            <a:xfrm>
              <a:off x="2190917" y="1828800"/>
              <a:ext cx="429725" cy="429725"/>
            </a:xfrm>
            <a:custGeom>
              <a:avLst/>
              <a:gdLst>
                <a:gd name="T0" fmla="*/ 1022 w 1023"/>
                <a:gd name="T1" fmla="*/ 511 h 1023"/>
                <a:gd name="T2" fmla="*/ 1022 w 1023"/>
                <a:gd name="T3" fmla="*/ 511 h 1023"/>
                <a:gd name="T4" fmla="*/ 511 w 1023"/>
                <a:gd name="T5" fmla="*/ 1022 h 1023"/>
                <a:gd name="T6" fmla="*/ 0 w 1023"/>
                <a:gd name="T7" fmla="*/ 511 h 1023"/>
                <a:gd name="T8" fmla="*/ 511 w 1023"/>
                <a:gd name="T9" fmla="*/ 0 h 1023"/>
                <a:gd name="T10" fmla="*/ 1022 w 1023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3"/>
                    <a:pt x="793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22" name="Group 321"/>
            <p:cNvGrpSpPr/>
            <p:nvPr/>
          </p:nvGrpSpPr>
          <p:grpSpPr>
            <a:xfrm>
              <a:off x="2242781" y="1930675"/>
              <a:ext cx="320441" cy="220419"/>
              <a:chOff x="2242781" y="1930675"/>
              <a:chExt cx="320441" cy="220419"/>
            </a:xfrm>
            <a:solidFill>
              <a:schemeClr val="bg1"/>
            </a:solidFill>
          </p:grpSpPr>
          <p:sp>
            <p:nvSpPr>
              <p:cNvPr id="1190" name="Freeform 70"/>
              <p:cNvSpPr>
                <a:spLocks noChangeArrowheads="1"/>
              </p:cNvSpPr>
              <p:nvPr/>
            </p:nvSpPr>
            <p:spPr bwMode="auto">
              <a:xfrm>
                <a:off x="2242781" y="1930675"/>
                <a:ext cx="320441" cy="220419"/>
              </a:xfrm>
              <a:custGeom>
                <a:avLst/>
                <a:gdLst>
                  <a:gd name="T0" fmla="*/ 80 w 761"/>
                  <a:gd name="T1" fmla="*/ 492 h 524"/>
                  <a:gd name="T2" fmla="*/ 80 w 761"/>
                  <a:gd name="T3" fmla="*/ 492 h 524"/>
                  <a:gd name="T4" fmla="*/ 174 w 761"/>
                  <a:gd name="T5" fmla="*/ 523 h 524"/>
                  <a:gd name="T6" fmla="*/ 603 w 761"/>
                  <a:gd name="T7" fmla="*/ 523 h 524"/>
                  <a:gd name="T8" fmla="*/ 604 w 761"/>
                  <a:gd name="T9" fmla="*/ 522 h 524"/>
                  <a:gd name="T10" fmla="*/ 760 w 761"/>
                  <a:gd name="T11" fmla="*/ 364 h 524"/>
                  <a:gd name="T12" fmla="*/ 672 w 761"/>
                  <a:gd name="T13" fmla="*/ 231 h 524"/>
                  <a:gd name="T14" fmla="*/ 667 w 761"/>
                  <a:gd name="T15" fmla="*/ 228 h 524"/>
                  <a:gd name="T16" fmla="*/ 665 w 761"/>
                  <a:gd name="T17" fmla="*/ 210 h 524"/>
                  <a:gd name="T18" fmla="*/ 666 w 761"/>
                  <a:gd name="T19" fmla="*/ 206 h 524"/>
                  <a:gd name="T20" fmla="*/ 576 w 761"/>
                  <a:gd name="T21" fmla="*/ 38 h 524"/>
                  <a:gd name="T22" fmla="*/ 353 w 761"/>
                  <a:gd name="T23" fmla="*/ 55 h 524"/>
                  <a:gd name="T24" fmla="*/ 332 w 761"/>
                  <a:gd name="T25" fmla="*/ 80 h 524"/>
                  <a:gd name="T26" fmla="*/ 330 w 761"/>
                  <a:gd name="T27" fmla="*/ 82 h 524"/>
                  <a:gd name="T28" fmla="*/ 323 w 761"/>
                  <a:gd name="T29" fmla="*/ 91 h 524"/>
                  <a:gd name="T30" fmla="*/ 298 w 761"/>
                  <a:gd name="T31" fmla="*/ 86 h 524"/>
                  <a:gd name="T32" fmla="*/ 294 w 761"/>
                  <a:gd name="T33" fmla="*/ 84 h 524"/>
                  <a:gd name="T34" fmla="*/ 156 w 761"/>
                  <a:gd name="T35" fmla="*/ 95 h 524"/>
                  <a:gd name="T36" fmla="*/ 105 w 761"/>
                  <a:gd name="T37" fmla="*/ 220 h 524"/>
                  <a:gd name="T38" fmla="*/ 92 w 761"/>
                  <a:gd name="T39" fmla="*/ 238 h 524"/>
                  <a:gd name="T40" fmla="*/ 35 w 761"/>
                  <a:gd name="T41" fmla="*/ 296 h 524"/>
                  <a:gd name="T42" fmla="*/ 80 w 761"/>
                  <a:gd name="T43" fmla="*/ 492 h 524"/>
                  <a:gd name="T44" fmla="*/ 56 w 761"/>
                  <a:gd name="T45" fmla="*/ 308 h 524"/>
                  <a:gd name="T46" fmla="*/ 56 w 761"/>
                  <a:gd name="T47" fmla="*/ 308 h 524"/>
                  <a:gd name="T48" fmla="*/ 106 w 761"/>
                  <a:gd name="T49" fmla="*/ 257 h 524"/>
                  <a:gd name="T50" fmla="*/ 128 w 761"/>
                  <a:gd name="T51" fmla="*/ 216 h 524"/>
                  <a:gd name="T52" fmla="*/ 170 w 761"/>
                  <a:gd name="T53" fmla="*/ 114 h 524"/>
                  <a:gd name="T54" fmla="*/ 234 w 761"/>
                  <a:gd name="T55" fmla="*/ 93 h 524"/>
                  <a:gd name="T56" fmla="*/ 282 w 761"/>
                  <a:gd name="T57" fmla="*/ 105 h 524"/>
                  <a:gd name="T58" fmla="*/ 286 w 761"/>
                  <a:gd name="T59" fmla="*/ 107 h 524"/>
                  <a:gd name="T60" fmla="*/ 329 w 761"/>
                  <a:gd name="T61" fmla="*/ 113 h 524"/>
                  <a:gd name="T62" fmla="*/ 350 w 761"/>
                  <a:gd name="T63" fmla="*/ 95 h 524"/>
                  <a:gd name="T64" fmla="*/ 352 w 761"/>
                  <a:gd name="T65" fmla="*/ 91 h 524"/>
                  <a:gd name="T66" fmla="*/ 368 w 761"/>
                  <a:gd name="T67" fmla="*/ 72 h 524"/>
                  <a:gd name="T68" fmla="*/ 564 w 761"/>
                  <a:gd name="T69" fmla="*/ 59 h 524"/>
                  <a:gd name="T70" fmla="*/ 642 w 761"/>
                  <a:gd name="T71" fmla="*/ 207 h 524"/>
                  <a:gd name="T72" fmla="*/ 655 w 761"/>
                  <a:gd name="T73" fmla="*/ 247 h 524"/>
                  <a:gd name="T74" fmla="*/ 662 w 761"/>
                  <a:gd name="T75" fmla="*/ 251 h 524"/>
                  <a:gd name="T76" fmla="*/ 736 w 761"/>
                  <a:gd name="T77" fmla="*/ 364 h 524"/>
                  <a:gd name="T78" fmla="*/ 603 w 761"/>
                  <a:gd name="T79" fmla="*/ 499 h 524"/>
                  <a:gd name="T80" fmla="*/ 174 w 761"/>
                  <a:gd name="T81" fmla="*/ 499 h 524"/>
                  <a:gd name="T82" fmla="*/ 94 w 761"/>
                  <a:gd name="T83" fmla="*/ 473 h 524"/>
                  <a:gd name="T84" fmla="*/ 56 w 761"/>
                  <a:gd name="T85" fmla="*/ 308 h 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761" h="524">
                    <a:moveTo>
                      <a:pt x="80" y="492"/>
                    </a:moveTo>
                    <a:lnTo>
                      <a:pt x="80" y="492"/>
                    </a:lnTo>
                    <a:cubicBezTo>
                      <a:pt x="107" y="511"/>
                      <a:pt x="143" y="523"/>
                      <a:pt x="174" y="523"/>
                    </a:cubicBezTo>
                    <a:cubicBezTo>
                      <a:pt x="603" y="523"/>
                      <a:pt x="603" y="523"/>
                      <a:pt x="603" y="523"/>
                    </a:cubicBezTo>
                    <a:cubicBezTo>
                      <a:pt x="603" y="523"/>
                      <a:pt x="603" y="522"/>
                      <a:pt x="604" y="522"/>
                    </a:cubicBezTo>
                    <a:cubicBezTo>
                      <a:pt x="701" y="517"/>
                      <a:pt x="759" y="458"/>
                      <a:pt x="760" y="364"/>
                    </a:cubicBezTo>
                    <a:cubicBezTo>
                      <a:pt x="760" y="274"/>
                      <a:pt x="693" y="241"/>
                      <a:pt x="672" y="231"/>
                    </a:cubicBezTo>
                    <a:cubicBezTo>
                      <a:pt x="670" y="230"/>
                      <a:pt x="668" y="229"/>
                      <a:pt x="667" y="228"/>
                    </a:cubicBezTo>
                    <a:cubicBezTo>
                      <a:pt x="663" y="225"/>
                      <a:pt x="665" y="213"/>
                      <a:pt x="665" y="210"/>
                    </a:cubicBezTo>
                    <a:cubicBezTo>
                      <a:pt x="666" y="206"/>
                      <a:pt x="666" y="206"/>
                      <a:pt x="666" y="206"/>
                    </a:cubicBezTo>
                    <a:cubicBezTo>
                      <a:pt x="672" y="139"/>
                      <a:pt x="636" y="71"/>
                      <a:pt x="576" y="38"/>
                    </a:cubicBezTo>
                    <a:cubicBezTo>
                      <a:pt x="504" y="0"/>
                      <a:pt x="408" y="7"/>
                      <a:pt x="353" y="55"/>
                    </a:cubicBezTo>
                    <a:cubicBezTo>
                      <a:pt x="345" y="62"/>
                      <a:pt x="339" y="70"/>
                      <a:pt x="332" y="80"/>
                    </a:cubicBezTo>
                    <a:cubicBezTo>
                      <a:pt x="330" y="82"/>
                      <a:pt x="330" y="82"/>
                      <a:pt x="330" y="82"/>
                    </a:cubicBezTo>
                    <a:cubicBezTo>
                      <a:pt x="329" y="85"/>
                      <a:pt x="325" y="90"/>
                      <a:pt x="323" y="91"/>
                    </a:cubicBezTo>
                    <a:cubicBezTo>
                      <a:pt x="311" y="93"/>
                      <a:pt x="307" y="91"/>
                      <a:pt x="298" y="86"/>
                    </a:cubicBezTo>
                    <a:cubicBezTo>
                      <a:pt x="294" y="84"/>
                      <a:pt x="294" y="84"/>
                      <a:pt x="294" y="84"/>
                    </a:cubicBezTo>
                    <a:cubicBezTo>
                      <a:pt x="250" y="61"/>
                      <a:pt x="197" y="65"/>
                      <a:pt x="156" y="95"/>
                    </a:cubicBezTo>
                    <a:cubicBezTo>
                      <a:pt x="117" y="125"/>
                      <a:pt x="97" y="172"/>
                      <a:pt x="105" y="220"/>
                    </a:cubicBezTo>
                    <a:cubicBezTo>
                      <a:pt x="106" y="225"/>
                      <a:pt x="103" y="230"/>
                      <a:pt x="92" y="238"/>
                    </a:cubicBezTo>
                    <a:cubicBezTo>
                      <a:pt x="71" y="254"/>
                      <a:pt x="49" y="272"/>
                      <a:pt x="35" y="296"/>
                    </a:cubicBezTo>
                    <a:cubicBezTo>
                      <a:pt x="0" y="363"/>
                      <a:pt x="19" y="448"/>
                      <a:pt x="80" y="492"/>
                    </a:cubicBezTo>
                    <a:close/>
                    <a:moveTo>
                      <a:pt x="56" y="308"/>
                    </a:moveTo>
                    <a:lnTo>
                      <a:pt x="56" y="308"/>
                    </a:lnTo>
                    <a:cubicBezTo>
                      <a:pt x="68" y="287"/>
                      <a:pt x="86" y="271"/>
                      <a:pt x="106" y="257"/>
                    </a:cubicBezTo>
                    <a:cubicBezTo>
                      <a:pt x="117" y="249"/>
                      <a:pt x="131" y="238"/>
                      <a:pt x="128" y="216"/>
                    </a:cubicBezTo>
                    <a:cubicBezTo>
                      <a:pt x="121" y="177"/>
                      <a:pt x="137" y="138"/>
                      <a:pt x="170" y="114"/>
                    </a:cubicBezTo>
                    <a:cubicBezTo>
                      <a:pt x="189" y="100"/>
                      <a:pt x="211" y="93"/>
                      <a:pt x="234" y="93"/>
                    </a:cubicBezTo>
                    <a:cubicBezTo>
                      <a:pt x="251" y="93"/>
                      <a:pt x="267" y="96"/>
                      <a:pt x="282" y="105"/>
                    </a:cubicBezTo>
                    <a:cubicBezTo>
                      <a:pt x="286" y="107"/>
                      <a:pt x="286" y="107"/>
                      <a:pt x="286" y="107"/>
                    </a:cubicBezTo>
                    <a:cubicBezTo>
                      <a:pt x="298" y="113"/>
                      <a:pt x="308" y="118"/>
                      <a:pt x="329" y="113"/>
                    </a:cubicBezTo>
                    <a:cubicBezTo>
                      <a:pt x="339" y="111"/>
                      <a:pt x="346" y="102"/>
                      <a:pt x="350" y="95"/>
                    </a:cubicBezTo>
                    <a:cubicBezTo>
                      <a:pt x="352" y="91"/>
                      <a:pt x="352" y="91"/>
                      <a:pt x="352" y="91"/>
                    </a:cubicBezTo>
                    <a:cubicBezTo>
                      <a:pt x="357" y="85"/>
                      <a:pt x="362" y="78"/>
                      <a:pt x="368" y="72"/>
                    </a:cubicBezTo>
                    <a:cubicBezTo>
                      <a:pt x="423" y="25"/>
                      <a:pt x="510" y="30"/>
                      <a:pt x="564" y="59"/>
                    </a:cubicBezTo>
                    <a:cubicBezTo>
                      <a:pt x="616" y="87"/>
                      <a:pt x="649" y="145"/>
                      <a:pt x="642" y="207"/>
                    </a:cubicBezTo>
                    <a:cubicBezTo>
                      <a:pt x="641" y="216"/>
                      <a:pt x="638" y="238"/>
                      <a:pt x="655" y="247"/>
                    </a:cubicBezTo>
                    <a:cubicBezTo>
                      <a:pt x="657" y="248"/>
                      <a:pt x="659" y="249"/>
                      <a:pt x="662" y="251"/>
                    </a:cubicBezTo>
                    <a:cubicBezTo>
                      <a:pt x="682" y="262"/>
                      <a:pt x="736" y="289"/>
                      <a:pt x="736" y="364"/>
                    </a:cubicBezTo>
                    <a:cubicBezTo>
                      <a:pt x="736" y="445"/>
                      <a:pt x="687" y="494"/>
                      <a:pt x="603" y="499"/>
                    </a:cubicBezTo>
                    <a:cubicBezTo>
                      <a:pt x="174" y="499"/>
                      <a:pt x="174" y="499"/>
                      <a:pt x="174" y="499"/>
                    </a:cubicBezTo>
                    <a:cubicBezTo>
                      <a:pt x="147" y="499"/>
                      <a:pt x="117" y="490"/>
                      <a:pt x="94" y="473"/>
                    </a:cubicBezTo>
                    <a:cubicBezTo>
                      <a:pt x="42" y="437"/>
                      <a:pt x="26" y="364"/>
                      <a:pt x="56" y="308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1" name="Freeform 71"/>
              <p:cNvSpPr>
                <a:spLocks noChangeArrowheads="1"/>
              </p:cNvSpPr>
              <p:nvPr/>
            </p:nvSpPr>
            <p:spPr bwMode="auto">
              <a:xfrm>
                <a:off x="2352064" y="2008470"/>
                <a:ext cx="107431" cy="107431"/>
              </a:xfrm>
              <a:custGeom>
                <a:avLst/>
                <a:gdLst>
                  <a:gd name="T0" fmla="*/ 126 w 254"/>
                  <a:gd name="T1" fmla="*/ 253 h 254"/>
                  <a:gd name="T2" fmla="*/ 126 w 254"/>
                  <a:gd name="T3" fmla="*/ 253 h 254"/>
                  <a:gd name="T4" fmla="*/ 253 w 254"/>
                  <a:gd name="T5" fmla="*/ 126 h 254"/>
                  <a:gd name="T6" fmla="*/ 126 w 254"/>
                  <a:gd name="T7" fmla="*/ 0 h 254"/>
                  <a:gd name="T8" fmla="*/ 0 w 254"/>
                  <a:gd name="T9" fmla="*/ 126 h 254"/>
                  <a:gd name="T10" fmla="*/ 126 w 254"/>
                  <a:gd name="T11" fmla="*/ 253 h 254"/>
                  <a:gd name="T12" fmla="*/ 126 w 254"/>
                  <a:gd name="T13" fmla="*/ 23 h 254"/>
                  <a:gd name="T14" fmla="*/ 126 w 254"/>
                  <a:gd name="T15" fmla="*/ 23 h 254"/>
                  <a:gd name="T16" fmla="*/ 229 w 254"/>
                  <a:gd name="T17" fmla="*/ 126 h 254"/>
                  <a:gd name="T18" fmla="*/ 126 w 254"/>
                  <a:gd name="T19" fmla="*/ 229 h 254"/>
                  <a:gd name="T20" fmla="*/ 23 w 254"/>
                  <a:gd name="T21" fmla="*/ 126 h 254"/>
                  <a:gd name="T22" fmla="*/ 126 w 254"/>
                  <a:gd name="T23" fmla="*/ 23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4" h="254">
                    <a:moveTo>
                      <a:pt x="126" y="253"/>
                    </a:moveTo>
                    <a:lnTo>
                      <a:pt x="126" y="253"/>
                    </a:lnTo>
                    <a:cubicBezTo>
                      <a:pt x="196" y="253"/>
                      <a:pt x="253" y="196"/>
                      <a:pt x="253" y="126"/>
                    </a:cubicBezTo>
                    <a:cubicBezTo>
                      <a:pt x="253" y="56"/>
                      <a:pt x="196" y="0"/>
                      <a:pt x="126" y="0"/>
                    </a:cubicBezTo>
                    <a:cubicBezTo>
                      <a:pt x="56" y="0"/>
                      <a:pt x="0" y="56"/>
                      <a:pt x="0" y="126"/>
                    </a:cubicBezTo>
                    <a:cubicBezTo>
                      <a:pt x="0" y="196"/>
                      <a:pt x="56" y="253"/>
                      <a:pt x="126" y="253"/>
                    </a:cubicBezTo>
                    <a:close/>
                    <a:moveTo>
                      <a:pt x="126" y="23"/>
                    </a:moveTo>
                    <a:lnTo>
                      <a:pt x="126" y="23"/>
                    </a:lnTo>
                    <a:cubicBezTo>
                      <a:pt x="184" y="23"/>
                      <a:pt x="229" y="68"/>
                      <a:pt x="229" y="126"/>
                    </a:cubicBezTo>
                    <a:cubicBezTo>
                      <a:pt x="229" y="183"/>
                      <a:pt x="184" y="229"/>
                      <a:pt x="126" y="229"/>
                    </a:cubicBezTo>
                    <a:cubicBezTo>
                      <a:pt x="70" y="229"/>
                      <a:pt x="23" y="183"/>
                      <a:pt x="23" y="126"/>
                    </a:cubicBezTo>
                    <a:cubicBezTo>
                      <a:pt x="23" y="68"/>
                      <a:pt x="70" y="23"/>
                      <a:pt x="12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2" name="Freeform 72"/>
              <p:cNvSpPr>
                <a:spLocks noChangeArrowheads="1"/>
              </p:cNvSpPr>
              <p:nvPr/>
            </p:nvSpPr>
            <p:spPr bwMode="auto">
              <a:xfrm>
                <a:off x="2381700" y="2032549"/>
                <a:ext cx="50012" cy="59272"/>
              </a:xfrm>
              <a:custGeom>
                <a:avLst/>
                <a:gdLst>
                  <a:gd name="T0" fmla="*/ 20 w 119"/>
                  <a:gd name="T1" fmla="*/ 57 h 142"/>
                  <a:gd name="T2" fmla="*/ 20 w 119"/>
                  <a:gd name="T3" fmla="*/ 57 h 142"/>
                  <a:gd name="T4" fmla="*/ 47 w 119"/>
                  <a:gd name="T5" fmla="*/ 37 h 142"/>
                  <a:gd name="T6" fmla="*/ 47 w 119"/>
                  <a:gd name="T7" fmla="*/ 128 h 142"/>
                  <a:gd name="T8" fmla="*/ 58 w 119"/>
                  <a:gd name="T9" fmla="*/ 141 h 142"/>
                  <a:gd name="T10" fmla="*/ 70 w 119"/>
                  <a:gd name="T11" fmla="*/ 128 h 142"/>
                  <a:gd name="T12" fmla="*/ 70 w 119"/>
                  <a:gd name="T13" fmla="*/ 37 h 142"/>
                  <a:gd name="T14" fmla="*/ 97 w 119"/>
                  <a:gd name="T15" fmla="*/ 57 h 142"/>
                  <a:gd name="T16" fmla="*/ 104 w 119"/>
                  <a:gd name="T17" fmla="*/ 61 h 142"/>
                  <a:gd name="T18" fmla="*/ 113 w 119"/>
                  <a:gd name="T19" fmla="*/ 55 h 142"/>
                  <a:gd name="T20" fmla="*/ 111 w 119"/>
                  <a:gd name="T21" fmla="*/ 39 h 142"/>
                  <a:gd name="T22" fmla="*/ 65 w 119"/>
                  <a:gd name="T23" fmla="*/ 3 h 142"/>
                  <a:gd name="T24" fmla="*/ 51 w 119"/>
                  <a:gd name="T25" fmla="*/ 3 h 142"/>
                  <a:gd name="T26" fmla="*/ 5 w 119"/>
                  <a:gd name="T27" fmla="*/ 40 h 142"/>
                  <a:gd name="T28" fmla="*/ 3 w 119"/>
                  <a:gd name="T29" fmla="*/ 55 h 142"/>
                  <a:gd name="T30" fmla="*/ 20 w 119"/>
                  <a:gd name="T31" fmla="*/ 5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19" h="142">
                    <a:moveTo>
                      <a:pt x="20" y="57"/>
                    </a:moveTo>
                    <a:lnTo>
                      <a:pt x="20" y="57"/>
                    </a:lnTo>
                    <a:cubicBezTo>
                      <a:pt x="47" y="37"/>
                      <a:pt x="47" y="37"/>
                      <a:pt x="47" y="37"/>
                    </a:cubicBezTo>
                    <a:cubicBezTo>
                      <a:pt x="47" y="128"/>
                      <a:pt x="47" y="128"/>
                      <a:pt x="47" y="128"/>
                    </a:cubicBezTo>
                    <a:cubicBezTo>
                      <a:pt x="47" y="135"/>
                      <a:pt x="52" y="141"/>
                      <a:pt x="58" y="141"/>
                    </a:cubicBezTo>
                    <a:cubicBezTo>
                      <a:pt x="65" y="141"/>
                      <a:pt x="70" y="135"/>
                      <a:pt x="70" y="128"/>
                    </a:cubicBezTo>
                    <a:cubicBezTo>
                      <a:pt x="70" y="37"/>
                      <a:pt x="70" y="37"/>
                      <a:pt x="70" y="37"/>
                    </a:cubicBezTo>
                    <a:cubicBezTo>
                      <a:pt x="97" y="57"/>
                      <a:pt x="97" y="57"/>
                      <a:pt x="97" y="57"/>
                    </a:cubicBezTo>
                    <a:cubicBezTo>
                      <a:pt x="99" y="59"/>
                      <a:pt x="102" y="61"/>
                      <a:pt x="104" y="61"/>
                    </a:cubicBezTo>
                    <a:cubicBezTo>
                      <a:pt x="108" y="61"/>
                      <a:pt x="111" y="58"/>
                      <a:pt x="113" y="55"/>
                    </a:cubicBezTo>
                    <a:cubicBezTo>
                      <a:pt x="118" y="50"/>
                      <a:pt x="117" y="43"/>
                      <a:pt x="111" y="39"/>
                    </a:cubicBezTo>
                    <a:cubicBezTo>
                      <a:pt x="65" y="3"/>
                      <a:pt x="65" y="3"/>
                      <a:pt x="65" y="3"/>
                    </a:cubicBezTo>
                    <a:cubicBezTo>
                      <a:pt x="60" y="0"/>
                      <a:pt x="55" y="0"/>
                      <a:pt x="51" y="3"/>
                    </a:cubicBezTo>
                    <a:cubicBezTo>
                      <a:pt x="5" y="40"/>
                      <a:pt x="5" y="40"/>
                      <a:pt x="5" y="40"/>
                    </a:cubicBezTo>
                    <a:cubicBezTo>
                      <a:pt x="0" y="43"/>
                      <a:pt x="0" y="50"/>
                      <a:pt x="3" y="55"/>
                    </a:cubicBezTo>
                    <a:cubicBezTo>
                      <a:pt x="7" y="61"/>
                      <a:pt x="15" y="62"/>
                      <a:pt x="20" y="57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3057776" y="1828800"/>
            <a:ext cx="429725" cy="429725"/>
            <a:chOff x="3057776" y="1828800"/>
            <a:chExt cx="429725" cy="429725"/>
          </a:xfrm>
        </p:grpSpPr>
        <p:sp>
          <p:nvSpPr>
            <p:cNvPr id="1130" name="Freeform 9"/>
            <p:cNvSpPr>
              <a:spLocks noChangeArrowheads="1"/>
            </p:cNvSpPr>
            <p:nvPr/>
          </p:nvSpPr>
          <p:spPr bwMode="auto">
            <a:xfrm>
              <a:off x="3057776" y="1828800"/>
              <a:ext cx="429725" cy="429725"/>
            </a:xfrm>
            <a:custGeom>
              <a:avLst/>
              <a:gdLst>
                <a:gd name="T0" fmla="*/ 1022 w 1023"/>
                <a:gd name="T1" fmla="*/ 511 h 1023"/>
                <a:gd name="T2" fmla="*/ 1022 w 1023"/>
                <a:gd name="T3" fmla="*/ 511 h 1023"/>
                <a:gd name="T4" fmla="*/ 511 w 1023"/>
                <a:gd name="T5" fmla="*/ 1022 h 1023"/>
                <a:gd name="T6" fmla="*/ 0 w 1023"/>
                <a:gd name="T7" fmla="*/ 511 h 1023"/>
                <a:gd name="T8" fmla="*/ 511 w 1023"/>
                <a:gd name="T9" fmla="*/ 0 h 1023"/>
                <a:gd name="T10" fmla="*/ 1022 w 1023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3"/>
                    <a:pt x="793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23" name="Group 322"/>
            <p:cNvGrpSpPr/>
            <p:nvPr/>
          </p:nvGrpSpPr>
          <p:grpSpPr>
            <a:xfrm>
              <a:off x="3109639" y="1930675"/>
              <a:ext cx="320441" cy="220419"/>
              <a:chOff x="3109639" y="1930675"/>
              <a:chExt cx="320441" cy="220419"/>
            </a:xfrm>
            <a:solidFill>
              <a:schemeClr val="bg1"/>
            </a:solidFill>
          </p:grpSpPr>
          <p:sp>
            <p:nvSpPr>
              <p:cNvPr id="1193" name="Freeform 73"/>
              <p:cNvSpPr>
                <a:spLocks noChangeArrowheads="1"/>
              </p:cNvSpPr>
              <p:nvPr/>
            </p:nvSpPr>
            <p:spPr bwMode="auto">
              <a:xfrm>
                <a:off x="3109639" y="1930675"/>
                <a:ext cx="320441" cy="220419"/>
              </a:xfrm>
              <a:custGeom>
                <a:avLst/>
                <a:gdLst>
                  <a:gd name="T0" fmla="*/ 81 w 761"/>
                  <a:gd name="T1" fmla="*/ 492 h 524"/>
                  <a:gd name="T2" fmla="*/ 81 w 761"/>
                  <a:gd name="T3" fmla="*/ 492 h 524"/>
                  <a:gd name="T4" fmla="*/ 174 w 761"/>
                  <a:gd name="T5" fmla="*/ 523 h 524"/>
                  <a:gd name="T6" fmla="*/ 603 w 761"/>
                  <a:gd name="T7" fmla="*/ 523 h 524"/>
                  <a:gd name="T8" fmla="*/ 604 w 761"/>
                  <a:gd name="T9" fmla="*/ 522 h 524"/>
                  <a:gd name="T10" fmla="*/ 760 w 761"/>
                  <a:gd name="T11" fmla="*/ 364 h 524"/>
                  <a:gd name="T12" fmla="*/ 673 w 761"/>
                  <a:gd name="T13" fmla="*/ 231 h 524"/>
                  <a:gd name="T14" fmla="*/ 668 w 761"/>
                  <a:gd name="T15" fmla="*/ 228 h 524"/>
                  <a:gd name="T16" fmla="*/ 667 w 761"/>
                  <a:gd name="T17" fmla="*/ 210 h 524"/>
                  <a:gd name="T18" fmla="*/ 667 w 761"/>
                  <a:gd name="T19" fmla="*/ 206 h 524"/>
                  <a:gd name="T20" fmla="*/ 576 w 761"/>
                  <a:gd name="T21" fmla="*/ 38 h 524"/>
                  <a:gd name="T22" fmla="*/ 354 w 761"/>
                  <a:gd name="T23" fmla="*/ 55 h 524"/>
                  <a:gd name="T24" fmla="*/ 334 w 761"/>
                  <a:gd name="T25" fmla="*/ 80 h 524"/>
                  <a:gd name="T26" fmla="*/ 332 w 761"/>
                  <a:gd name="T27" fmla="*/ 82 h 524"/>
                  <a:gd name="T28" fmla="*/ 323 w 761"/>
                  <a:gd name="T29" fmla="*/ 91 h 524"/>
                  <a:gd name="T30" fmla="*/ 298 w 761"/>
                  <a:gd name="T31" fmla="*/ 86 h 524"/>
                  <a:gd name="T32" fmla="*/ 294 w 761"/>
                  <a:gd name="T33" fmla="*/ 84 h 524"/>
                  <a:gd name="T34" fmla="*/ 158 w 761"/>
                  <a:gd name="T35" fmla="*/ 95 h 524"/>
                  <a:gd name="T36" fmla="*/ 106 w 761"/>
                  <a:gd name="T37" fmla="*/ 220 h 524"/>
                  <a:gd name="T38" fmla="*/ 93 w 761"/>
                  <a:gd name="T39" fmla="*/ 238 h 524"/>
                  <a:gd name="T40" fmla="*/ 37 w 761"/>
                  <a:gd name="T41" fmla="*/ 296 h 524"/>
                  <a:gd name="T42" fmla="*/ 81 w 761"/>
                  <a:gd name="T43" fmla="*/ 492 h 524"/>
                  <a:gd name="T44" fmla="*/ 57 w 761"/>
                  <a:gd name="T45" fmla="*/ 308 h 524"/>
                  <a:gd name="T46" fmla="*/ 57 w 761"/>
                  <a:gd name="T47" fmla="*/ 308 h 524"/>
                  <a:gd name="T48" fmla="*/ 107 w 761"/>
                  <a:gd name="T49" fmla="*/ 257 h 524"/>
                  <a:gd name="T50" fmla="*/ 129 w 761"/>
                  <a:gd name="T51" fmla="*/ 216 h 524"/>
                  <a:gd name="T52" fmla="*/ 171 w 761"/>
                  <a:gd name="T53" fmla="*/ 114 h 524"/>
                  <a:gd name="T54" fmla="*/ 235 w 761"/>
                  <a:gd name="T55" fmla="*/ 93 h 524"/>
                  <a:gd name="T56" fmla="*/ 284 w 761"/>
                  <a:gd name="T57" fmla="*/ 105 h 524"/>
                  <a:gd name="T58" fmla="*/ 288 w 761"/>
                  <a:gd name="T59" fmla="*/ 107 h 524"/>
                  <a:gd name="T60" fmla="*/ 329 w 761"/>
                  <a:gd name="T61" fmla="*/ 113 h 524"/>
                  <a:gd name="T62" fmla="*/ 350 w 761"/>
                  <a:gd name="T63" fmla="*/ 95 h 524"/>
                  <a:gd name="T64" fmla="*/ 353 w 761"/>
                  <a:gd name="T65" fmla="*/ 91 h 524"/>
                  <a:gd name="T66" fmla="*/ 369 w 761"/>
                  <a:gd name="T67" fmla="*/ 72 h 524"/>
                  <a:gd name="T68" fmla="*/ 565 w 761"/>
                  <a:gd name="T69" fmla="*/ 59 h 524"/>
                  <a:gd name="T70" fmla="*/ 644 w 761"/>
                  <a:gd name="T71" fmla="*/ 207 h 524"/>
                  <a:gd name="T72" fmla="*/ 656 w 761"/>
                  <a:gd name="T73" fmla="*/ 247 h 524"/>
                  <a:gd name="T74" fmla="*/ 663 w 761"/>
                  <a:gd name="T75" fmla="*/ 251 h 524"/>
                  <a:gd name="T76" fmla="*/ 738 w 761"/>
                  <a:gd name="T77" fmla="*/ 364 h 524"/>
                  <a:gd name="T78" fmla="*/ 603 w 761"/>
                  <a:gd name="T79" fmla="*/ 499 h 524"/>
                  <a:gd name="T80" fmla="*/ 174 w 761"/>
                  <a:gd name="T81" fmla="*/ 499 h 524"/>
                  <a:gd name="T82" fmla="*/ 94 w 761"/>
                  <a:gd name="T83" fmla="*/ 473 h 524"/>
                  <a:gd name="T84" fmla="*/ 57 w 761"/>
                  <a:gd name="T85" fmla="*/ 308 h 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761" h="524">
                    <a:moveTo>
                      <a:pt x="81" y="492"/>
                    </a:moveTo>
                    <a:lnTo>
                      <a:pt x="81" y="492"/>
                    </a:lnTo>
                    <a:cubicBezTo>
                      <a:pt x="108" y="511"/>
                      <a:pt x="143" y="523"/>
                      <a:pt x="174" y="523"/>
                    </a:cubicBezTo>
                    <a:cubicBezTo>
                      <a:pt x="603" y="523"/>
                      <a:pt x="603" y="523"/>
                      <a:pt x="603" y="523"/>
                    </a:cubicBezTo>
                    <a:cubicBezTo>
                      <a:pt x="604" y="523"/>
                      <a:pt x="604" y="522"/>
                      <a:pt x="604" y="522"/>
                    </a:cubicBezTo>
                    <a:cubicBezTo>
                      <a:pt x="702" y="517"/>
                      <a:pt x="760" y="458"/>
                      <a:pt x="760" y="364"/>
                    </a:cubicBezTo>
                    <a:cubicBezTo>
                      <a:pt x="760" y="274"/>
                      <a:pt x="695" y="241"/>
                      <a:pt x="673" y="231"/>
                    </a:cubicBezTo>
                    <a:cubicBezTo>
                      <a:pt x="671" y="230"/>
                      <a:pt x="669" y="229"/>
                      <a:pt x="668" y="228"/>
                    </a:cubicBezTo>
                    <a:cubicBezTo>
                      <a:pt x="665" y="225"/>
                      <a:pt x="666" y="213"/>
                      <a:pt x="667" y="210"/>
                    </a:cubicBezTo>
                    <a:cubicBezTo>
                      <a:pt x="667" y="206"/>
                      <a:pt x="667" y="206"/>
                      <a:pt x="667" y="206"/>
                    </a:cubicBezTo>
                    <a:cubicBezTo>
                      <a:pt x="673" y="139"/>
                      <a:pt x="637" y="71"/>
                      <a:pt x="576" y="38"/>
                    </a:cubicBezTo>
                    <a:cubicBezTo>
                      <a:pt x="504" y="0"/>
                      <a:pt x="410" y="7"/>
                      <a:pt x="354" y="55"/>
                    </a:cubicBezTo>
                    <a:cubicBezTo>
                      <a:pt x="346" y="62"/>
                      <a:pt x="340" y="70"/>
                      <a:pt x="334" y="80"/>
                    </a:cubicBezTo>
                    <a:cubicBezTo>
                      <a:pt x="332" y="82"/>
                      <a:pt x="332" y="82"/>
                      <a:pt x="332" y="82"/>
                    </a:cubicBezTo>
                    <a:cubicBezTo>
                      <a:pt x="329" y="85"/>
                      <a:pt x="325" y="90"/>
                      <a:pt x="323" y="91"/>
                    </a:cubicBezTo>
                    <a:cubicBezTo>
                      <a:pt x="313" y="93"/>
                      <a:pt x="309" y="91"/>
                      <a:pt x="298" y="86"/>
                    </a:cubicBezTo>
                    <a:cubicBezTo>
                      <a:pt x="294" y="84"/>
                      <a:pt x="294" y="84"/>
                      <a:pt x="294" y="84"/>
                    </a:cubicBezTo>
                    <a:cubicBezTo>
                      <a:pt x="250" y="61"/>
                      <a:pt x="198" y="65"/>
                      <a:pt x="158" y="95"/>
                    </a:cubicBezTo>
                    <a:cubicBezTo>
                      <a:pt x="117" y="125"/>
                      <a:pt x="98" y="172"/>
                      <a:pt x="106" y="220"/>
                    </a:cubicBezTo>
                    <a:cubicBezTo>
                      <a:pt x="107" y="225"/>
                      <a:pt x="105" y="230"/>
                      <a:pt x="93" y="238"/>
                    </a:cubicBezTo>
                    <a:cubicBezTo>
                      <a:pt x="71" y="254"/>
                      <a:pt x="50" y="271"/>
                      <a:pt x="37" y="296"/>
                    </a:cubicBezTo>
                    <a:cubicBezTo>
                      <a:pt x="0" y="363"/>
                      <a:pt x="20" y="448"/>
                      <a:pt x="81" y="492"/>
                    </a:cubicBezTo>
                    <a:close/>
                    <a:moveTo>
                      <a:pt x="57" y="308"/>
                    </a:moveTo>
                    <a:lnTo>
                      <a:pt x="57" y="308"/>
                    </a:lnTo>
                    <a:cubicBezTo>
                      <a:pt x="68" y="287"/>
                      <a:pt x="88" y="271"/>
                      <a:pt x="107" y="257"/>
                    </a:cubicBezTo>
                    <a:cubicBezTo>
                      <a:pt x="117" y="249"/>
                      <a:pt x="133" y="238"/>
                      <a:pt x="129" y="216"/>
                    </a:cubicBezTo>
                    <a:cubicBezTo>
                      <a:pt x="122" y="177"/>
                      <a:pt x="138" y="138"/>
                      <a:pt x="171" y="114"/>
                    </a:cubicBezTo>
                    <a:cubicBezTo>
                      <a:pt x="190" y="100"/>
                      <a:pt x="213" y="93"/>
                      <a:pt x="235" y="93"/>
                    </a:cubicBezTo>
                    <a:cubicBezTo>
                      <a:pt x="251" y="93"/>
                      <a:pt x="268" y="96"/>
                      <a:pt x="284" y="105"/>
                    </a:cubicBezTo>
                    <a:cubicBezTo>
                      <a:pt x="288" y="107"/>
                      <a:pt x="288" y="107"/>
                      <a:pt x="288" y="107"/>
                    </a:cubicBezTo>
                    <a:cubicBezTo>
                      <a:pt x="299" y="113"/>
                      <a:pt x="310" y="118"/>
                      <a:pt x="329" y="113"/>
                    </a:cubicBezTo>
                    <a:cubicBezTo>
                      <a:pt x="340" y="111"/>
                      <a:pt x="346" y="102"/>
                      <a:pt x="350" y="95"/>
                    </a:cubicBezTo>
                    <a:cubicBezTo>
                      <a:pt x="353" y="91"/>
                      <a:pt x="353" y="91"/>
                      <a:pt x="353" y="91"/>
                    </a:cubicBezTo>
                    <a:cubicBezTo>
                      <a:pt x="359" y="85"/>
                      <a:pt x="363" y="78"/>
                      <a:pt x="369" y="72"/>
                    </a:cubicBezTo>
                    <a:cubicBezTo>
                      <a:pt x="424" y="25"/>
                      <a:pt x="512" y="30"/>
                      <a:pt x="565" y="59"/>
                    </a:cubicBezTo>
                    <a:cubicBezTo>
                      <a:pt x="618" y="87"/>
                      <a:pt x="649" y="145"/>
                      <a:pt x="644" y="207"/>
                    </a:cubicBezTo>
                    <a:cubicBezTo>
                      <a:pt x="643" y="216"/>
                      <a:pt x="640" y="238"/>
                      <a:pt x="656" y="247"/>
                    </a:cubicBezTo>
                    <a:cubicBezTo>
                      <a:pt x="657" y="248"/>
                      <a:pt x="659" y="249"/>
                      <a:pt x="663" y="251"/>
                    </a:cubicBezTo>
                    <a:cubicBezTo>
                      <a:pt x="683" y="262"/>
                      <a:pt x="738" y="289"/>
                      <a:pt x="738" y="364"/>
                    </a:cubicBezTo>
                    <a:cubicBezTo>
                      <a:pt x="738" y="445"/>
                      <a:pt x="689" y="494"/>
                      <a:pt x="603" y="499"/>
                    </a:cubicBezTo>
                    <a:cubicBezTo>
                      <a:pt x="174" y="499"/>
                      <a:pt x="174" y="499"/>
                      <a:pt x="174" y="499"/>
                    </a:cubicBezTo>
                    <a:cubicBezTo>
                      <a:pt x="148" y="499"/>
                      <a:pt x="118" y="490"/>
                      <a:pt x="94" y="473"/>
                    </a:cubicBezTo>
                    <a:cubicBezTo>
                      <a:pt x="43" y="437"/>
                      <a:pt x="26" y="364"/>
                      <a:pt x="57" y="308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4" name="Freeform 74"/>
              <p:cNvSpPr>
                <a:spLocks noChangeArrowheads="1"/>
              </p:cNvSpPr>
              <p:nvPr/>
            </p:nvSpPr>
            <p:spPr bwMode="auto">
              <a:xfrm>
                <a:off x="3218922" y="2008470"/>
                <a:ext cx="107431" cy="107431"/>
              </a:xfrm>
              <a:custGeom>
                <a:avLst/>
                <a:gdLst>
                  <a:gd name="T0" fmla="*/ 127 w 254"/>
                  <a:gd name="T1" fmla="*/ 253 h 254"/>
                  <a:gd name="T2" fmla="*/ 127 w 254"/>
                  <a:gd name="T3" fmla="*/ 253 h 254"/>
                  <a:gd name="T4" fmla="*/ 253 w 254"/>
                  <a:gd name="T5" fmla="*/ 126 h 254"/>
                  <a:gd name="T6" fmla="*/ 127 w 254"/>
                  <a:gd name="T7" fmla="*/ 0 h 254"/>
                  <a:gd name="T8" fmla="*/ 0 w 254"/>
                  <a:gd name="T9" fmla="*/ 126 h 254"/>
                  <a:gd name="T10" fmla="*/ 127 w 254"/>
                  <a:gd name="T11" fmla="*/ 253 h 254"/>
                  <a:gd name="T12" fmla="*/ 127 w 254"/>
                  <a:gd name="T13" fmla="*/ 23 h 254"/>
                  <a:gd name="T14" fmla="*/ 127 w 254"/>
                  <a:gd name="T15" fmla="*/ 23 h 254"/>
                  <a:gd name="T16" fmla="*/ 230 w 254"/>
                  <a:gd name="T17" fmla="*/ 126 h 254"/>
                  <a:gd name="T18" fmla="*/ 127 w 254"/>
                  <a:gd name="T19" fmla="*/ 229 h 254"/>
                  <a:gd name="T20" fmla="*/ 24 w 254"/>
                  <a:gd name="T21" fmla="*/ 126 h 254"/>
                  <a:gd name="T22" fmla="*/ 127 w 254"/>
                  <a:gd name="T23" fmla="*/ 23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4" h="254">
                    <a:moveTo>
                      <a:pt x="127" y="253"/>
                    </a:moveTo>
                    <a:lnTo>
                      <a:pt x="127" y="253"/>
                    </a:lnTo>
                    <a:cubicBezTo>
                      <a:pt x="197" y="253"/>
                      <a:pt x="253" y="196"/>
                      <a:pt x="253" y="126"/>
                    </a:cubicBezTo>
                    <a:cubicBezTo>
                      <a:pt x="253" y="56"/>
                      <a:pt x="197" y="0"/>
                      <a:pt x="127" y="0"/>
                    </a:cubicBezTo>
                    <a:cubicBezTo>
                      <a:pt x="57" y="0"/>
                      <a:pt x="0" y="56"/>
                      <a:pt x="0" y="126"/>
                    </a:cubicBezTo>
                    <a:cubicBezTo>
                      <a:pt x="0" y="196"/>
                      <a:pt x="57" y="253"/>
                      <a:pt x="127" y="253"/>
                    </a:cubicBezTo>
                    <a:close/>
                    <a:moveTo>
                      <a:pt x="127" y="23"/>
                    </a:moveTo>
                    <a:lnTo>
                      <a:pt x="127" y="23"/>
                    </a:lnTo>
                    <a:cubicBezTo>
                      <a:pt x="183" y="23"/>
                      <a:pt x="230" y="68"/>
                      <a:pt x="230" y="126"/>
                    </a:cubicBezTo>
                    <a:cubicBezTo>
                      <a:pt x="230" y="183"/>
                      <a:pt x="183" y="229"/>
                      <a:pt x="127" y="229"/>
                    </a:cubicBezTo>
                    <a:cubicBezTo>
                      <a:pt x="70" y="229"/>
                      <a:pt x="24" y="183"/>
                      <a:pt x="24" y="126"/>
                    </a:cubicBezTo>
                    <a:cubicBezTo>
                      <a:pt x="24" y="68"/>
                      <a:pt x="70" y="23"/>
                      <a:pt x="127" y="23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5" name="Freeform 75"/>
              <p:cNvSpPr>
                <a:spLocks noChangeArrowheads="1"/>
              </p:cNvSpPr>
              <p:nvPr/>
            </p:nvSpPr>
            <p:spPr bwMode="auto">
              <a:xfrm>
                <a:off x="3248558" y="2030697"/>
                <a:ext cx="50012" cy="59272"/>
              </a:xfrm>
              <a:custGeom>
                <a:avLst/>
                <a:gdLst>
                  <a:gd name="T0" fmla="*/ 54 w 119"/>
                  <a:gd name="T1" fmla="*/ 136 h 139"/>
                  <a:gd name="T2" fmla="*/ 54 w 119"/>
                  <a:gd name="T3" fmla="*/ 136 h 139"/>
                  <a:gd name="T4" fmla="*/ 61 w 119"/>
                  <a:gd name="T5" fmla="*/ 138 h 139"/>
                  <a:gd name="T6" fmla="*/ 67 w 119"/>
                  <a:gd name="T7" fmla="*/ 136 h 139"/>
                  <a:gd name="T8" fmla="*/ 113 w 119"/>
                  <a:gd name="T9" fmla="*/ 101 h 139"/>
                  <a:gd name="T10" fmla="*/ 115 w 119"/>
                  <a:gd name="T11" fmla="*/ 84 h 139"/>
                  <a:gd name="T12" fmla="*/ 98 w 119"/>
                  <a:gd name="T13" fmla="*/ 82 h 139"/>
                  <a:gd name="T14" fmla="*/ 71 w 119"/>
                  <a:gd name="T15" fmla="*/ 104 h 139"/>
                  <a:gd name="T16" fmla="*/ 71 w 119"/>
                  <a:gd name="T17" fmla="*/ 11 h 139"/>
                  <a:gd name="T18" fmla="*/ 60 w 119"/>
                  <a:gd name="T19" fmla="*/ 0 h 139"/>
                  <a:gd name="T20" fmla="*/ 48 w 119"/>
                  <a:gd name="T21" fmla="*/ 11 h 139"/>
                  <a:gd name="T22" fmla="*/ 48 w 119"/>
                  <a:gd name="T23" fmla="*/ 103 h 139"/>
                  <a:gd name="T24" fmla="*/ 21 w 119"/>
                  <a:gd name="T25" fmla="*/ 82 h 139"/>
                  <a:gd name="T26" fmla="*/ 5 w 119"/>
                  <a:gd name="T27" fmla="*/ 84 h 139"/>
                  <a:gd name="T28" fmla="*/ 7 w 119"/>
                  <a:gd name="T29" fmla="*/ 101 h 139"/>
                  <a:gd name="T30" fmla="*/ 54 w 119"/>
                  <a:gd name="T31" fmla="*/ 136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19" h="139">
                    <a:moveTo>
                      <a:pt x="54" y="136"/>
                    </a:moveTo>
                    <a:lnTo>
                      <a:pt x="54" y="136"/>
                    </a:lnTo>
                    <a:cubicBezTo>
                      <a:pt x="56" y="138"/>
                      <a:pt x="58" y="138"/>
                      <a:pt x="61" y="138"/>
                    </a:cubicBezTo>
                    <a:cubicBezTo>
                      <a:pt x="63" y="138"/>
                      <a:pt x="65" y="138"/>
                      <a:pt x="67" y="136"/>
                    </a:cubicBezTo>
                    <a:cubicBezTo>
                      <a:pt x="113" y="101"/>
                      <a:pt x="113" y="101"/>
                      <a:pt x="113" y="101"/>
                    </a:cubicBezTo>
                    <a:cubicBezTo>
                      <a:pt x="118" y="97"/>
                      <a:pt x="118" y="89"/>
                      <a:pt x="115" y="84"/>
                    </a:cubicBezTo>
                    <a:cubicBezTo>
                      <a:pt x="111" y="79"/>
                      <a:pt x="104" y="78"/>
                      <a:pt x="98" y="82"/>
                    </a:cubicBezTo>
                    <a:cubicBezTo>
                      <a:pt x="71" y="104"/>
                      <a:pt x="71" y="104"/>
                      <a:pt x="71" y="104"/>
                    </a:cubicBezTo>
                    <a:cubicBezTo>
                      <a:pt x="71" y="11"/>
                      <a:pt x="71" y="11"/>
                      <a:pt x="71" y="11"/>
                    </a:cubicBezTo>
                    <a:cubicBezTo>
                      <a:pt x="71" y="5"/>
                      <a:pt x="66" y="0"/>
                      <a:pt x="60" y="0"/>
                    </a:cubicBezTo>
                    <a:cubicBezTo>
                      <a:pt x="54" y="0"/>
                      <a:pt x="48" y="5"/>
                      <a:pt x="48" y="11"/>
                    </a:cubicBezTo>
                    <a:cubicBezTo>
                      <a:pt x="48" y="103"/>
                      <a:pt x="48" y="103"/>
                      <a:pt x="48" y="103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16" y="78"/>
                      <a:pt x="9" y="79"/>
                      <a:pt x="5" y="84"/>
                    </a:cubicBezTo>
                    <a:cubicBezTo>
                      <a:pt x="0" y="89"/>
                      <a:pt x="2" y="97"/>
                      <a:pt x="7" y="101"/>
                    </a:cubicBezTo>
                    <a:lnTo>
                      <a:pt x="54" y="136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1324059" y="1828800"/>
            <a:ext cx="429725" cy="429725"/>
            <a:chOff x="1324059" y="1828800"/>
            <a:chExt cx="429725" cy="429725"/>
          </a:xfrm>
        </p:grpSpPr>
        <p:sp>
          <p:nvSpPr>
            <p:cNvPr id="1128" name="Freeform 7"/>
            <p:cNvSpPr>
              <a:spLocks noChangeArrowheads="1"/>
            </p:cNvSpPr>
            <p:nvPr/>
          </p:nvSpPr>
          <p:spPr bwMode="auto">
            <a:xfrm>
              <a:off x="1324059" y="1828800"/>
              <a:ext cx="429725" cy="429725"/>
            </a:xfrm>
            <a:custGeom>
              <a:avLst/>
              <a:gdLst>
                <a:gd name="T0" fmla="*/ 1022 w 1023"/>
                <a:gd name="T1" fmla="*/ 511 h 1023"/>
                <a:gd name="T2" fmla="*/ 1022 w 1023"/>
                <a:gd name="T3" fmla="*/ 511 h 1023"/>
                <a:gd name="T4" fmla="*/ 511 w 1023"/>
                <a:gd name="T5" fmla="*/ 1022 h 1023"/>
                <a:gd name="T6" fmla="*/ 0 w 1023"/>
                <a:gd name="T7" fmla="*/ 511 h 1023"/>
                <a:gd name="T8" fmla="*/ 511 w 1023"/>
                <a:gd name="T9" fmla="*/ 0 h 1023"/>
                <a:gd name="T10" fmla="*/ 1022 w 1023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3"/>
                    <a:pt x="793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6" name="Freeform 76"/>
            <p:cNvSpPr>
              <a:spLocks noChangeArrowheads="1"/>
            </p:cNvSpPr>
            <p:nvPr/>
          </p:nvSpPr>
          <p:spPr bwMode="auto">
            <a:xfrm>
              <a:off x="1375922" y="1930675"/>
              <a:ext cx="320441" cy="220419"/>
            </a:xfrm>
            <a:custGeom>
              <a:avLst/>
              <a:gdLst>
                <a:gd name="T0" fmla="*/ 81 w 761"/>
                <a:gd name="T1" fmla="*/ 492 h 524"/>
                <a:gd name="T2" fmla="*/ 349 w 761"/>
                <a:gd name="T3" fmla="*/ 523 h 524"/>
                <a:gd name="T4" fmla="*/ 361 w 761"/>
                <a:gd name="T5" fmla="*/ 413 h 524"/>
                <a:gd name="T6" fmla="*/ 275 w 761"/>
                <a:gd name="T7" fmla="*/ 397 h 524"/>
                <a:gd name="T8" fmla="*/ 525 w 761"/>
                <a:gd name="T9" fmla="*/ 397 h 524"/>
                <a:gd name="T10" fmla="*/ 440 w 761"/>
                <a:gd name="T11" fmla="*/ 413 h 524"/>
                <a:gd name="T12" fmla="*/ 451 w 761"/>
                <a:gd name="T13" fmla="*/ 523 h 524"/>
                <a:gd name="T14" fmla="*/ 760 w 761"/>
                <a:gd name="T15" fmla="*/ 364 h 524"/>
                <a:gd name="T16" fmla="*/ 668 w 761"/>
                <a:gd name="T17" fmla="*/ 228 h 524"/>
                <a:gd name="T18" fmla="*/ 667 w 761"/>
                <a:gd name="T19" fmla="*/ 206 h 524"/>
                <a:gd name="T20" fmla="*/ 353 w 761"/>
                <a:gd name="T21" fmla="*/ 55 h 524"/>
                <a:gd name="T22" fmla="*/ 330 w 761"/>
                <a:gd name="T23" fmla="*/ 82 h 524"/>
                <a:gd name="T24" fmla="*/ 298 w 761"/>
                <a:gd name="T25" fmla="*/ 86 h 524"/>
                <a:gd name="T26" fmla="*/ 157 w 761"/>
                <a:gd name="T27" fmla="*/ 95 h 524"/>
                <a:gd name="T28" fmla="*/ 92 w 761"/>
                <a:gd name="T29" fmla="*/ 238 h 524"/>
                <a:gd name="T30" fmla="*/ 81 w 761"/>
                <a:gd name="T31" fmla="*/ 492 h 524"/>
                <a:gd name="T32" fmla="*/ 57 w 761"/>
                <a:gd name="T33" fmla="*/ 308 h 524"/>
                <a:gd name="T34" fmla="*/ 128 w 761"/>
                <a:gd name="T35" fmla="*/ 216 h 524"/>
                <a:gd name="T36" fmla="*/ 283 w 761"/>
                <a:gd name="T37" fmla="*/ 105 h 524"/>
                <a:gd name="T38" fmla="*/ 329 w 761"/>
                <a:gd name="T39" fmla="*/ 113 h 524"/>
                <a:gd name="T40" fmla="*/ 352 w 761"/>
                <a:gd name="T41" fmla="*/ 91 h 524"/>
                <a:gd name="T42" fmla="*/ 565 w 761"/>
                <a:gd name="T43" fmla="*/ 59 h 524"/>
                <a:gd name="T44" fmla="*/ 655 w 761"/>
                <a:gd name="T45" fmla="*/ 247 h 524"/>
                <a:gd name="T46" fmla="*/ 736 w 761"/>
                <a:gd name="T47" fmla="*/ 364 h 524"/>
                <a:gd name="T48" fmla="*/ 463 w 761"/>
                <a:gd name="T49" fmla="*/ 499 h 524"/>
                <a:gd name="T50" fmla="*/ 541 w 761"/>
                <a:gd name="T51" fmla="*/ 420 h 524"/>
                <a:gd name="T52" fmla="*/ 553 w 761"/>
                <a:gd name="T53" fmla="*/ 395 h 524"/>
                <a:gd name="T54" fmla="*/ 388 w 761"/>
                <a:gd name="T55" fmla="*/ 217 h 524"/>
                <a:gd name="T56" fmla="*/ 245 w 761"/>
                <a:gd name="T57" fmla="*/ 412 h 524"/>
                <a:gd name="T58" fmla="*/ 337 w 761"/>
                <a:gd name="T59" fmla="*/ 420 h 524"/>
                <a:gd name="T60" fmla="*/ 174 w 761"/>
                <a:gd name="T61" fmla="*/ 499 h 524"/>
                <a:gd name="T62" fmla="*/ 57 w 761"/>
                <a:gd name="T63" fmla="*/ 308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61" h="524">
                  <a:moveTo>
                    <a:pt x="81" y="492"/>
                  </a:moveTo>
                  <a:lnTo>
                    <a:pt x="81" y="492"/>
                  </a:lnTo>
                  <a:cubicBezTo>
                    <a:pt x="108" y="511"/>
                    <a:pt x="143" y="523"/>
                    <a:pt x="174" y="523"/>
                  </a:cubicBezTo>
                  <a:cubicBezTo>
                    <a:pt x="349" y="523"/>
                    <a:pt x="349" y="523"/>
                    <a:pt x="349" y="523"/>
                  </a:cubicBezTo>
                  <a:cubicBezTo>
                    <a:pt x="355" y="523"/>
                    <a:pt x="361" y="517"/>
                    <a:pt x="361" y="511"/>
                  </a:cubicBezTo>
                  <a:cubicBezTo>
                    <a:pt x="361" y="413"/>
                    <a:pt x="361" y="413"/>
                    <a:pt x="361" y="413"/>
                  </a:cubicBezTo>
                  <a:cubicBezTo>
                    <a:pt x="361" y="405"/>
                    <a:pt x="353" y="397"/>
                    <a:pt x="345" y="397"/>
                  </a:cubicBezTo>
                  <a:cubicBezTo>
                    <a:pt x="275" y="397"/>
                    <a:pt x="275" y="397"/>
                    <a:pt x="275" y="397"/>
                  </a:cubicBezTo>
                  <a:cubicBezTo>
                    <a:pt x="400" y="239"/>
                    <a:pt x="400" y="239"/>
                    <a:pt x="400" y="239"/>
                  </a:cubicBezTo>
                  <a:cubicBezTo>
                    <a:pt x="525" y="397"/>
                    <a:pt x="525" y="397"/>
                    <a:pt x="525" y="397"/>
                  </a:cubicBezTo>
                  <a:cubicBezTo>
                    <a:pt x="455" y="397"/>
                    <a:pt x="455" y="397"/>
                    <a:pt x="455" y="397"/>
                  </a:cubicBezTo>
                  <a:cubicBezTo>
                    <a:pt x="447" y="397"/>
                    <a:pt x="440" y="405"/>
                    <a:pt x="440" y="413"/>
                  </a:cubicBezTo>
                  <a:cubicBezTo>
                    <a:pt x="440" y="511"/>
                    <a:pt x="440" y="511"/>
                    <a:pt x="440" y="511"/>
                  </a:cubicBezTo>
                  <a:cubicBezTo>
                    <a:pt x="440" y="517"/>
                    <a:pt x="445" y="523"/>
                    <a:pt x="451" y="523"/>
                  </a:cubicBezTo>
                  <a:cubicBezTo>
                    <a:pt x="604" y="522"/>
                    <a:pt x="604" y="522"/>
                    <a:pt x="604" y="522"/>
                  </a:cubicBezTo>
                  <a:cubicBezTo>
                    <a:pt x="701" y="517"/>
                    <a:pt x="759" y="458"/>
                    <a:pt x="760" y="364"/>
                  </a:cubicBezTo>
                  <a:cubicBezTo>
                    <a:pt x="760" y="274"/>
                    <a:pt x="695" y="241"/>
                    <a:pt x="673" y="231"/>
                  </a:cubicBezTo>
                  <a:cubicBezTo>
                    <a:pt x="671" y="230"/>
                    <a:pt x="669" y="229"/>
                    <a:pt x="668" y="228"/>
                  </a:cubicBezTo>
                  <a:cubicBezTo>
                    <a:pt x="664" y="225"/>
                    <a:pt x="666" y="213"/>
                    <a:pt x="666" y="210"/>
                  </a:cubicBezTo>
                  <a:cubicBezTo>
                    <a:pt x="667" y="206"/>
                    <a:pt x="667" y="206"/>
                    <a:pt x="667" y="206"/>
                  </a:cubicBezTo>
                  <a:cubicBezTo>
                    <a:pt x="673" y="139"/>
                    <a:pt x="637" y="71"/>
                    <a:pt x="576" y="38"/>
                  </a:cubicBezTo>
                  <a:cubicBezTo>
                    <a:pt x="504" y="0"/>
                    <a:pt x="409" y="7"/>
                    <a:pt x="353" y="55"/>
                  </a:cubicBezTo>
                  <a:cubicBezTo>
                    <a:pt x="345" y="62"/>
                    <a:pt x="340" y="70"/>
                    <a:pt x="333" y="80"/>
                  </a:cubicBezTo>
                  <a:cubicBezTo>
                    <a:pt x="330" y="82"/>
                    <a:pt x="330" y="82"/>
                    <a:pt x="330" y="82"/>
                  </a:cubicBezTo>
                  <a:cubicBezTo>
                    <a:pt x="329" y="85"/>
                    <a:pt x="325" y="90"/>
                    <a:pt x="323" y="91"/>
                  </a:cubicBezTo>
                  <a:cubicBezTo>
                    <a:pt x="312" y="93"/>
                    <a:pt x="308" y="91"/>
                    <a:pt x="298" y="86"/>
                  </a:cubicBezTo>
                  <a:cubicBezTo>
                    <a:pt x="294" y="84"/>
                    <a:pt x="294" y="84"/>
                    <a:pt x="294" y="84"/>
                  </a:cubicBezTo>
                  <a:cubicBezTo>
                    <a:pt x="250" y="61"/>
                    <a:pt x="197" y="65"/>
                    <a:pt x="157" y="95"/>
                  </a:cubicBezTo>
                  <a:cubicBezTo>
                    <a:pt x="117" y="125"/>
                    <a:pt x="97" y="172"/>
                    <a:pt x="106" y="220"/>
                  </a:cubicBezTo>
                  <a:cubicBezTo>
                    <a:pt x="107" y="225"/>
                    <a:pt x="103" y="230"/>
                    <a:pt x="92" y="238"/>
                  </a:cubicBezTo>
                  <a:cubicBezTo>
                    <a:pt x="71" y="254"/>
                    <a:pt x="49" y="272"/>
                    <a:pt x="36" y="296"/>
                  </a:cubicBezTo>
                  <a:cubicBezTo>
                    <a:pt x="0" y="363"/>
                    <a:pt x="19" y="448"/>
                    <a:pt x="81" y="492"/>
                  </a:cubicBezTo>
                  <a:close/>
                  <a:moveTo>
                    <a:pt x="57" y="308"/>
                  </a:moveTo>
                  <a:lnTo>
                    <a:pt x="57" y="308"/>
                  </a:lnTo>
                  <a:cubicBezTo>
                    <a:pt x="68" y="287"/>
                    <a:pt x="87" y="271"/>
                    <a:pt x="107" y="257"/>
                  </a:cubicBezTo>
                  <a:cubicBezTo>
                    <a:pt x="117" y="249"/>
                    <a:pt x="132" y="238"/>
                    <a:pt x="128" y="216"/>
                  </a:cubicBezTo>
                  <a:cubicBezTo>
                    <a:pt x="121" y="177"/>
                    <a:pt x="138" y="138"/>
                    <a:pt x="170" y="114"/>
                  </a:cubicBezTo>
                  <a:cubicBezTo>
                    <a:pt x="204" y="90"/>
                    <a:pt x="247" y="86"/>
                    <a:pt x="283" y="105"/>
                  </a:cubicBezTo>
                  <a:cubicBezTo>
                    <a:pt x="287" y="107"/>
                    <a:pt x="287" y="107"/>
                    <a:pt x="287" y="107"/>
                  </a:cubicBezTo>
                  <a:cubicBezTo>
                    <a:pt x="298" y="113"/>
                    <a:pt x="309" y="118"/>
                    <a:pt x="329" y="113"/>
                  </a:cubicBezTo>
                  <a:cubicBezTo>
                    <a:pt x="340" y="111"/>
                    <a:pt x="346" y="102"/>
                    <a:pt x="350" y="95"/>
                  </a:cubicBezTo>
                  <a:cubicBezTo>
                    <a:pt x="352" y="91"/>
                    <a:pt x="352" y="91"/>
                    <a:pt x="352" y="91"/>
                  </a:cubicBezTo>
                  <a:cubicBezTo>
                    <a:pt x="357" y="85"/>
                    <a:pt x="363" y="78"/>
                    <a:pt x="369" y="72"/>
                  </a:cubicBezTo>
                  <a:cubicBezTo>
                    <a:pt x="423" y="25"/>
                    <a:pt x="511" y="30"/>
                    <a:pt x="565" y="59"/>
                  </a:cubicBezTo>
                  <a:cubicBezTo>
                    <a:pt x="617" y="87"/>
                    <a:pt x="649" y="145"/>
                    <a:pt x="643" y="207"/>
                  </a:cubicBezTo>
                  <a:cubicBezTo>
                    <a:pt x="642" y="216"/>
                    <a:pt x="639" y="238"/>
                    <a:pt x="655" y="247"/>
                  </a:cubicBezTo>
                  <a:cubicBezTo>
                    <a:pt x="657" y="248"/>
                    <a:pt x="659" y="249"/>
                    <a:pt x="663" y="251"/>
                  </a:cubicBezTo>
                  <a:cubicBezTo>
                    <a:pt x="682" y="262"/>
                    <a:pt x="736" y="289"/>
                    <a:pt x="736" y="364"/>
                  </a:cubicBezTo>
                  <a:cubicBezTo>
                    <a:pt x="736" y="445"/>
                    <a:pt x="688" y="495"/>
                    <a:pt x="603" y="499"/>
                  </a:cubicBezTo>
                  <a:cubicBezTo>
                    <a:pt x="463" y="499"/>
                    <a:pt x="463" y="499"/>
                    <a:pt x="463" y="499"/>
                  </a:cubicBezTo>
                  <a:cubicBezTo>
                    <a:pt x="463" y="420"/>
                    <a:pt x="463" y="420"/>
                    <a:pt x="463" y="420"/>
                  </a:cubicBezTo>
                  <a:cubicBezTo>
                    <a:pt x="541" y="420"/>
                    <a:pt x="541" y="420"/>
                    <a:pt x="541" y="420"/>
                  </a:cubicBezTo>
                  <a:cubicBezTo>
                    <a:pt x="547" y="420"/>
                    <a:pt x="552" y="417"/>
                    <a:pt x="555" y="412"/>
                  </a:cubicBezTo>
                  <a:cubicBezTo>
                    <a:pt x="557" y="407"/>
                    <a:pt x="557" y="399"/>
                    <a:pt x="553" y="395"/>
                  </a:cubicBezTo>
                  <a:cubicBezTo>
                    <a:pt x="413" y="217"/>
                    <a:pt x="413" y="217"/>
                    <a:pt x="413" y="217"/>
                  </a:cubicBezTo>
                  <a:cubicBezTo>
                    <a:pt x="406" y="210"/>
                    <a:pt x="394" y="210"/>
                    <a:pt x="388" y="217"/>
                  </a:cubicBezTo>
                  <a:cubicBezTo>
                    <a:pt x="247" y="395"/>
                    <a:pt x="247" y="395"/>
                    <a:pt x="247" y="395"/>
                  </a:cubicBezTo>
                  <a:cubicBezTo>
                    <a:pt x="243" y="399"/>
                    <a:pt x="242" y="407"/>
                    <a:pt x="245" y="412"/>
                  </a:cubicBezTo>
                  <a:cubicBezTo>
                    <a:pt x="247" y="417"/>
                    <a:pt x="253" y="420"/>
                    <a:pt x="259" y="420"/>
                  </a:cubicBezTo>
                  <a:cubicBezTo>
                    <a:pt x="337" y="420"/>
                    <a:pt x="337" y="420"/>
                    <a:pt x="337" y="420"/>
                  </a:cubicBezTo>
                  <a:cubicBezTo>
                    <a:pt x="337" y="499"/>
                    <a:pt x="337" y="499"/>
                    <a:pt x="337" y="499"/>
                  </a:cubicBezTo>
                  <a:cubicBezTo>
                    <a:pt x="174" y="499"/>
                    <a:pt x="174" y="499"/>
                    <a:pt x="174" y="499"/>
                  </a:cubicBezTo>
                  <a:cubicBezTo>
                    <a:pt x="147" y="499"/>
                    <a:pt x="117" y="490"/>
                    <a:pt x="94" y="473"/>
                  </a:cubicBezTo>
                  <a:cubicBezTo>
                    <a:pt x="42" y="437"/>
                    <a:pt x="26" y="364"/>
                    <a:pt x="57" y="30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523358" y="2751227"/>
            <a:ext cx="429725" cy="429725"/>
            <a:chOff x="6523358" y="2751227"/>
            <a:chExt cx="429725" cy="429725"/>
          </a:xfrm>
        </p:grpSpPr>
        <p:sp>
          <p:nvSpPr>
            <p:cNvPr id="1139" name="Freeform 18"/>
            <p:cNvSpPr>
              <a:spLocks noChangeArrowheads="1"/>
            </p:cNvSpPr>
            <p:nvPr/>
          </p:nvSpPr>
          <p:spPr bwMode="auto">
            <a:xfrm>
              <a:off x="6523358" y="2751227"/>
              <a:ext cx="429725" cy="429725"/>
            </a:xfrm>
            <a:custGeom>
              <a:avLst/>
              <a:gdLst>
                <a:gd name="T0" fmla="*/ 1022 w 1023"/>
                <a:gd name="T1" fmla="*/ 511 h 1022"/>
                <a:gd name="T2" fmla="*/ 1022 w 1023"/>
                <a:gd name="T3" fmla="*/ 511 h 1022"/>
                <a:gd name="T4" fmla="*/ 511 w 1023"/>
                <a:gd name="T5" fmla="*/ 1021 h 1022"/>
                <a:gd name="T6" fmla="*/ 0 w 1023"/>
                <a:gd name="T7" fmla="*/ 511 h 1022"/>
                <a:gd name="T8" fmla="*/ 511 w 1023"/>
                <a:gd name="T9" fmla="*/ 0 h 1022"/>
                <a:gd name="T10" fmla="*/ 1022 w 1023"/>
                <a:gd name="T11" fmla="*/ 511 h 1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2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3"/>
                    <a:pt x="793" y="1021"/>
                    <a:pt x="511" y="1021"/>
                  </a:cubicBezTo>
                  <a:cubicBezTo>
                    <a:pt x="229" y="1021"/>
                    <a:pt x="0" y="793"/>
                    <a:pt x="0" y="511"/>
                  </a:cubicBezTo>
                  <a:cubicBezTo>
                    <a:pt x="0" y="228"/>
                    <a:pt x="229" y="0"/>
                    <a:pt x="511" y="0"/>
                  </a:cubicBezTo>
                  <a:cubicBezTo>
                    <a:pt x="793" y="0"/>
                    <a:pt x="1022" y="228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32" name="Group 331"/>
            <p:cNvGrpSpPr/>
            <p:nvPr/>
          </p:nvGrpSpPr>
          <p:grpSpPr>
            <a:xfrm>
              <a:off x="6567812" y="2849397"/>
              <a:ext cx="340816" cy="231533"/>
              <a:chOff x="6567812" y="2849397"/>
              <a:chExt cx="340816" cy="231533"/>
            </a:xfrm>
            <a:solidFill>
              <a:schemeClr val="bg1"/>
            </a:solidFill>
          </p:grpSpPr>
          <p:sp>
            <p:nvSpPr>
              <p:cNvPr id="1197" name="Freeform 77"/>
              <p:cNvSpPr>
                <a:spLocks noChangeArrowheads="1"/>
              </p:cNvSpPr>
              <p:nvPr/>
            </p:nvSpPr>
            <p:spPr bwMode="auto">
              <a:xfrm>
                <a:off x="6701175" y="2945715"/>
                <a:ext cx="72239" cy="135215"/>
              </a:xfrm>
              <a:custGeom>
                <a:avLst/>
                <a:gdLst>
                  <a:gd name="T0" fmla="*/ 86 w 171"/>
                  <a:gd name="T1" fmla="*/ 323 h 324"/>
                  <a:gd name="T2" fmla="*/ 86 w 171"/>
                  <a:gd name="T3" fmla="*/ 323 h 324"/>
                  <a:gd name="T4" fmla="*/ 97 w 171"/>
                  <a:gd name="T5" fmla="*/ 311 h 324"/>
                  <a:gd name="T6" fmla="*/ 97 w 171"/>
                  <a:gd name="T7" fmla="*/ 37 h 324"/>
                  <a:gd name="T8" fmla="*/ 150 w 171"/>
                  <a:gd name="T9" fmla="*/ 78 h 324"/>
                  <a:gd name="T10" fmla="*/ 158 w 171"/>
                  <a:gd name="T11" fmla="*/ 80 h 324"/>
                  <a:gd name="T12" fmla="*/ 167 w 171"/>
                  <a:gd name="T13" fmla="*/ 76 h 324"/>
                  <a:gd name="T14" fmla="*/ 165 w 171"/>
                  <a:gd name="T15" fmla="*/ 59 h 324"/>
                  <a:gd name="T16" fmla="*/ 92 w 171"/>
                  <a:gd name="T17" fmla="*/ 4 h 324"/>
                  <a:gd name="T18" fmla="*/ 77 w 171"/>
                  <a:gd name="T19" fmla="*/ 4 h 324"/>
                  <a:gd name="T20" fmla="*/ 7 w 171"/>
                  <a:gd name="T21" fmla="*/ 59 h 324"/>
                  <a:gd name="T22" fmla="*/ 5 w 171"/>
                  <a:gd name="T23" fmla="*/ 76 h 324"/>
                  <a:gd name="T24" fmla="*/ 21 w 171"/>
                  <a:gd name="T25" fmla="*/ 78 h 324"/>
                  <a:gd name="T26" fmla="*/ 74 w 171"/>
                  <a:gd name="T27" fmla="*/ 36 h 324"/>
                  <a:gd name="T28" fmla="*/ 74 w 171"/>
                  <a:gd name="T29" fmla="*/ 311 h 324"/>
                  <a:gd name="T30" fmla="*/ 86 w 171"/>
                  <a:gd name="T31" fmla="*/ 323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1" h="324">
                    <a:moveTo>
                      <a:pt x="86" y="323"/>
                    </a:moveTo>
                    <a:lnTo>
                      <a:pt x="86" y="323"/>
                    </a:lnTo>
                    <a:cubicBezTo>
                      <a:pt x="92" y="323"/>
                      <a:pt x="97" y="317"/>
                      <a:pt x="97" y="311"/>
                    </a:cubicBezTo>
                    <a:cubicBezTo>
                      <a:pt x="97" y="37"/>
                      <a:pt x="97" y="37"/>
                      <a:pt x="97" y="37"/>
                    </a:cubicBezTo>
                    <a:cubicBezTo>
                      <a:pt x="150" y="78"/>
                      <a:pt x="150" y="78"/>
                      <a:pt x="150" y="78"/>
                    </a:cubicBezTo>
                    <a:cubicBezTo>
                      <a:pt x="152" y="80"/>
                      <a:pt x="154" y="80"/>
                      <a:pt x="158" y="80"/>
                    </a:cubicBezTo>
                    <a:cubicBezTo>
                      <a:pt x="161" y="80"/>
                      <a:pt x="165" y="79"/>
                      <a:pt x="167" y="76"/>
                    </a:cubicBezTo>
                    <a:cubicBezTo>
                      <a:pt x="170" y="71"/>
                      <a:pt x="170" y="63"/>
                      <a:pt x="165" y="59"/>
                    </a:cubicBezTo>
                    <a:cubicBezTo>
                      <a:pt x="92" y="4"/>
                      <a:pt x="92" y="4"/>
                      <a:pt x="92" y="4"/>
                    </a:cubicBezTo>
                    <a:cubicBezTo>
                      <a:pt x="88" y="0"/>
                      <a:pt x="82" y="0"/>
                      <a:pt x="77" y="4"/>
                    </a:cubicBezTo>
                    <a:cubicBezTo>
                      <a:pt x="7" y="59"/>
                      <a:pt x="7" y="59"/>
                      <a:pt x="7" y="59"/>
                    </a:cubicBezTo>
                    <a:cubicBezTo>
                      <a:pt x="1" y="63"/>
                      <a:pt x="0" y="71"/>
                      <a:pt x="5" y="76"/>
                    </a:cubicBezTo>
                    <a:cubicBezTo>
                      <a:pt x="9" y="81"/>
                      <a:pt x="16" y="82"/>
                      <a:pt x="21" y="78"/>
                    </a:cubicBezTo>
                    <a:cubicBezTo>
                      <a:pt x="74" y="36"/>
                      <a:pt x="74" y="36"/>
                      <a:pt x="74" y="36"/>
                    </a:cubicBezTo>
                    <a:cubicBezTo>
                      <a:pt x="74" y="311"/>
                      <a:pt x="74" y="311"/>
                      <a:pt x="74" y="311"/>
                    </a:cubicBezTo>
                    <a:cubicBezTo>
                      <a:pt x="74" y="317"/>
                      <a:pt x="79" y="323"/>
                      <a:pt x="86" y="32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8" name="Freeform 78"/>
              <p:cNvSpPr>
                <a:spLocks noChangeArrowheads="1"/>
              </p:cNvSpPr>
              <p:nvPr/>
            </p:nvSpPr>
            <p:spPr bwMode="auto">
              <a:xfrm>
                <a:off x="6567812" y="2849397"/>
                <a:ext cx="340816" cy="198191"/>
              </a:xfrm>
              <a:custGeom>
                <a:avLst/>
                <a:gdLst>
                  <a:gd name="T0" fmla="*/ 629 w 811"/>
                  <a:gd name="T1" fmla="*/ 112 h 472"/>
                  <a:gd name="T2" fmla="*/ 629 w 811"/>
                  <a:gd name="T3" fmla="*/ 112 h 472"/>
                  <a:gd name="T4" fmla="*/ 581 w 811"/>
                  <a:gd name="T5" fmla="*/ 118 h 472"/>
                  <a:gd name="T6" fmla="*/ 409 w 811"/>
                  <a:gd name="T7" fmla="*/ 0 h 472"/>
                  <a:gd name="T8" fmla="*/ 228 w 811"/>
                  <a:gd name="T9" fmla="*/ 152 h 472"/>
                  <a:gd name="T10" fmla="*/ 167 w 811"/>
                  <a:gd name="T11" fmla="*/ 139 h 472"/>
                  <a:gd name="T12" fmla="*/ 0 w 811"/>
                  <a:gd name="T13" fmla="*/ 306 h 472"/>
                  <a:gd name="T14" fmla="*/ 144 w 811"/>
                  <a:gd name="T15" fmla="*/ 470 h 472"/>
                  <a:gd name="T16" fmla="*/ 344 w 811"/>
                  <a:gd name="T17" fmla="*/ 471 h 472"/>
                  <a:gd name="T18" fmla="*/ 344 w 811"/>
                  <a:gd name="T19" fmla="*/ 471 h 472"/>
                  <a:gd name="T20" fmla="*/ 356 w 811"/>
                  <a:gd name="T21" fmla="*/ 459 h 472"/>
                  <a:gd name="T22" fmla="*/ 344 w 811"/>
                  <a:gd name="T23" fmla="*/ 447 h 472"/>
                  <a:gd name="T24" fmla="*/ 147 w 811"/>
                  <a:gd name="T25" fmla="*/ 447 h 472"/>
                  <a:gd name="T26" fmla="*/ 24 w 811"/>
                  <a:gd name="T27" fmla="*/ 306 h 472"/>
                  <a:gd name="T28" fmla="*/ 167 w 811"/>
                  <a:gd name="T29" fmla="*/ 162 h 472"/>
                  <a:gd name="T30" fmla="*/ 232 w 811"/>
                  <a:gd name="T31" fmla="*/ 179 h 472"/>
                  <a:gd name="T32" fmla="*/ 243 w 811"/>
                  <a:gd name="T33" fmla="*/ 179 h 472"/>
                  <a:gd name="T34" fmla="*/ 249 w 811"/>
                  <a:gd name="T35" fmla="*/ 169 h 472"/>
                  <a:gd name="T36" fmla="*/ 409 w 811"/>
                  <a:gd name="T37" fmla="*/ 24 h 472"/>
                  <a:gd name="T38" fmla="*/ 563 w 811"/>
                  <a:gd name="T39" fmla="*/ 137 h 472"/>
                  <a:gd name="T40" fmla="*/ 568 w 811"/>
                  <a:gd name="T41" fmla="*/ 143 h 472"/>
                  <a:gd name="T42" fmla="*/ 578 w 811"/>
                  <a:gd name="T43" fmla="*/ 144 h 472"/>
                  <a:gd name="T44" fmla="*/ 629 w 811"/>
                  <a:gd name="T45" fmla="*/ 135 h 472"/>
                  <a:gd name="T46" fmla="*/ 786 w 811"/>
                  <a:gd name="T47" fmla="*/ 292 h 472"/>
                  <a:gd name="T48" fmla="*/ 642 w 811"/>
                  <a:gd name="T49" fmla="*/ 448 h 472"/>
                  <a:gd name="T50" fmla="*/ 469 w 811"/>
                  <a:gd name="T51" fmla="*/ 447 h 472"/>
                  <a:gd name="T52" fmla="*/ 469 w 811"/>
                  <a:gd name="T53" fmla="*/ 447 h 472"/>
                  <a:gd name="T54" fmla="*/ 458 w 811"/>
                  <a:gd name="T55" fmla="*/ 460 h 472"/>
                  <a:gd name="T56" fmla="*/ 469 w 811"/>
                  <a:gd name="T57" fmla="*/ 471 h 472"/>
                  <a:gd name="T58" fmla="*/ 643 w 811"/>
                  <a:gd name="T59" fmla="*/ 471 h 472"/>
                  <a:gd name="T60" fmla="*/ 810 w 811"/>
                  <a:gd name="T61" fmla="*/ 292 h 472"/>
                  <a:gd name="T62" fmla="*/ 629 w 811"/>
                  <a:gd name="T63" fmla="*/ 112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11" h="472">
                    <a:moveTo>
                      <a:pt x="629" y="112"/>
                    </a:moveTo>
                    <a:lnTo>
                      <a:pt x="629" y="112"/>
                    </a:lnTo>
                    <a:cubicBezTo>
                      <a:pt x="613" y="112"/>
                      <a:pt x="597" y="114"/>
                      <a:pt x="581" y="118"/>
                    </a:cubicBezTo>
                    <a:cubicBezTo>
                      <a:pt x="554" y="48"/>
                      <a:pt x="486" y="0"/>
                      <a:pt x="409" y="0"/>
                    </a:cubicBezTo>
                    <a:cubicBezTo>
                      <a:pt x="319" y="0"/>
                      <a:pt x="244" y="64"/>
                      <a:pt x="228" y="152"/>
                    </a:cubicBezTo>
                    <a:cubicBezTo>
                      <a:pt x="208" y="143"/>
                      <a:pt x="187" y="139"/>
                      <a:pt x="167" y="139"/>
                    </a:cubicBezTo>
                    <a:cubicBezTo>
                      <a:pt x="75" y="139"/>
                      <a:pt x="0" y="214"/>
                      <a:pt x="0" y="306"/>
                    </a:cubicBezTo>
                    <a:cubicBezTo>
                      <a:pt x="0" y="388"/>
                      <a:pt x="61" y="459"/>
                      <a:pt x="144" y="470"/>
                    </a:cubicBezTo>
                    <a:cubicBezTo>
                      <a:pt x="344" y="471"/>
                      <a:pt x="344" y="471"/>
                      <a:pt x="344" y="471"/>
                    </a:cubicBezTo>
                    <a:lnTo>
                      <a:pt x="344" y="471"/>
                    </a:lnTo>
                    <a:cubicBezTo>
                      <a:pt x="351" y="471"/>
                      <a:pt x="356" y="466"/>
                      <a:pt x="356" y="459"/>
                    </a:cubicBezTo>
                    <a:cubicBezTo>
                      <a:pt x="356" y="453"/>
                      <a:pt x="351" y="447"/>
                      <a:pt x="344" y="447"/>
                    </a:cubicBezTo>
                    <a:cubicBezTo>
                      <a:pt x="147" y="447"/>
                      <a:pt x="147" y="447"/>
                      <a:pt x="147" y="447"/>
                    </a:cubicBezTo>
                    <a:cubicBezTo>
                      <a:pt x="76" y="437"/>
                      <a:pt x="24" y="377"/>
                      <a:pt x="24" y="306"/>
                    </a:cubicBezTo>
                    <a:cubicBezTo>
                      <a:pt x="24" y="227"/>
                      <a:pt x="88" y="162"/>
                      <a:pt x="167" y="162"/>
                    </a:cubicBezTo>
                    <a:cubicBezTo>
                      <a:pt x="189" y="162"/>
                      <a:pt x="211" y="168"/>
                      <a:pt x="232" y="179"/>
                    </a:cubicBezTo>
                    <a:cubicBezTo>
                      <a:pt x="236" y="181"/>
                      <a:pt x="239" y="181"/>
                      <a:pt x="243" y="179"/>
                    </a:cubicBezTo>
                    <a:cubicBezTo>
                      <a:pt x="246" y="177"/>
                      <a:pt x="249" y="174"/>
                      <a:pt x="249" y="169"/>
                    </a:cubicBezTo>
                    <a:cubicBezTo>
                      <a:pt x="257" y="86"/>
                      <a:pt x="326" y="24"/>
                      <a:pt x="409" y="24"/>
                    </a:cubicBezTo>
                    <a:cubicBezTo>
                      <a:pt x="480" y="24"/>
                      <a:pt x="541" y="70"/>
                      <a:pt x="563" y="137"/>
                    </a:cubicBezTo>
                    <a:cubicBezTo>
                      <a:pt x="564" y="140"/>
                      <a:pt x="566" y="142"/>
                      <a:pt x="568" y="143"/>
                    </a:cubicBezTo>
                    <a:cubicBezTo>
                      <a:pt x="571" y="146"/>
                      <a:pt x="574" y="146"/>
                      <a:pt x="578" y="144"/>
                    </a:cubicBezTo>
                    <a:cubicBezTo>
                      <a:pt x="595" y="138"/>
                      <a:pt x="612" y="135"/>
                      <a:pt x="629" y="135"/>
                    </a:cubicBezTo>
                    <a:cubicBezTo>
                      <a:pt x="715" y="135"/>
                      <a:pt x="786" y="206"/>
                      <a:pt x="786" y="292"/>
                    </a:cubicBezTo>
                    <a:cubicBezTo>
                      <a:pt x="786" y="374"/>
                      <a:pt x="722" y="442"/>
                      <a:pt x="642" y="448"/>
                    </a:cubicBezTo>
                    <a:cubicBezTo>
                      <a:pt x="469" y="447"/>
                      <a:pt x="469" y="447"/>
                      <a:pt x="469" y="447"/>
                    </a:cubicBezTo>
                    <a:lnTo>
                      <a:pt x="469" y="447"/>
                    </a:lnTo>
                    <a:cubicBezTo>
                      <a:pt x="463" y="447"/>
                      <a:pt x="458" y="453"/>
                      <a:pt x="458" y="460"/>
                    </a:cubicBezTo>
                    <a:cubicBezTo>
                      <a:pt x="458" y="466"/>
                      <a:pt x="463" y="471"/>
                      <a:pt x="469" y="471"/>
                    </a:cubicBezTo>
                    <a:cubicBezTo>
                      <a:pt x="643" y="471"/>
                      <a:pt x="643" y="471"/>
                      <a:pt x="643" y="471"/>
                    </a:cubicBezTo>
                    <a:cubicBezTo>
                      <a:pt x="736" y="464"/>
                      <a:pt x="810" y="385"/>
                      <a:pt x="810" y="292"/>
                    </a:cubicBezTo>
                    <a:cubicBezTo>
                      <a:pt x="810" y="192"/>
                      <a:pt x="729" y="112"/>
                      <a:pt x="629" y="11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7390217" y="2751227"/>
            <a:ext cx="429725" cy="429725"/>
            <a:chOff x="7390217" y="2751227"/>
            <a:chExt cx="429725" cy="429725"/>
          </a:xfrm>
        </p:grpSpPr>
        <p:sp>
          <p:nvSpPr>
            <p:cNvPr id="1140" name="Freeform 19"/>
            <p:cNvSpPr>
              <a:spLocks noChangeArrowheads="1"/>
            </p:cNvSpPr>
            <p:nvPr/>
          </p:nvSpPr>
          <p:spPr bwMode="auto">
            <a:xfrm>
              <a:off x="7390217" y="2751227"/>
              <a:ext cx="429725" cy="429725"/>
            </a:xfrm>
            <a:custGeom>
              <a:avLst/>
              <a:gdLst>
                <a:gd name="T0" fmla="*/ 1022 w 1023"/>
                <a:gd name="T1" fmla="*/ 511 h 1022"/>
                <a:gd name="T2" fmla="*/ 1022 w 1023"/>
                <a:gd name="T3" fmla="*/ 511 h 1022"/>
                <a:gd name="T4" fmla="*/ 511 w 1023"/>
                <a:gd name="T5" fmla="*/ 1021 h 1022"/>
                <a:gd name="T6" fmla="*/ 0 w 1023"/>
                <a:gd name="T7" fmla="*/ 511 h 1022"/>
                <a:gd name="T8" fmla="*/ 511 w 1023"/>
                <a:gd name="T9" fmla="*/ 0 h 1022"/>
                <a:gd name="T10" fmla="*/ 1022 w 1023"/>
                <a:gd name="T11" fmla="*/ 511 h 1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2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3"/>
                    <a:pt x="793" y="1021"/>
                    <a:pt x="511" y="1021"/>
                  </a:cubicBezTo>
                  <a:cubicBezTo>
                    <a:pt x="229" y="1021"/>
                    <a:pt x="0" y="793"/>
                    <a:pt x="0" y="511"/>
                  </a:cubicBezTo>
                  <a:cubicBezTo>
                    <a:pt x="0" y="228"/>
                    <a:pt x="229" y="0"/>
                    <a:pt x="511" y="0"/>
                  </a:cubicBezTo>
                  <a:cubicBezTo>
                    <a:pt x="793" y="0"/>
                    <a:pt x="1022" y="228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31" name="Group 330"/>
            <p:cNvGrpSpPr/>
            <p:nvPr/>
          </p:nvGrpSpPr>
          <p:grpSpPr>
            <a:xfrm>
              <a:off x="7434671" y="2838284"/>
              <a:ext cx="340816" cy="255612"/>
              <a:chOff x="7434671" y="2838284"/>
              <a:chExt cx="340816" cy="255612"/>
            </a:xfrm>
            <a:solidFill>
              <a:schemeClr val="bg1"/>
            </a:solidFill>
          </p:grpSpPr>
          <p:sp>
            <p:nvSpPr>
              <p:cNvPr id="1199" name="Freeform 79"/>
              <p:cNvSpPr>
                <a:spLocks noChangeArrowheads="1"/>
              </p:cNvSpPr>
              <p:nvPr/>
            </p:nvSpPr>
            <p:spPr bwMode="auto">
              <a:xfrm>
                <a:off x="7568034" y="2958680"/>
                <a:ext cx="72239" cy="135216"/>
              </a:xfrm>
              <a:custGeom>
                <a:avLst/>
                <a:gdLst>
                  <a:gd name="T0" fmla="*/ 85 w 171"/>
                  <a:gd name="T1" fmla="*/ 0 h 322"/>
                  <a:gd name="T2" fmla="*/ 85 w 171"/>
                  <a:gd name="T3" fmla="*/ 0 h 322"/>
                  <a:gd name="T4" fmla="*/ 74 w 171"/>
                  <a:gd name="T5" fmla="*/ 12 h 322"/>
                  <a:gd name="T6" fmla="*/ 74 w 171"/>
                  <a:gd name="T7" fmla="*/ 284 h 322"/>
                  <a:gd name="T8" fmla="*/ 21 w 171"/>
                  <a:gd name="T9" fmla="*/ 244 h 322"/>
                  <a:gd name="T10" fmla="*/ 4 w 171"/>
                  <a:gd name="T11" fmla="*/ 247 h 322"/>
                  <a:gd name="T12" fmla="*/ 6 w 171"/>
                  <a:gd name="T13" fmla="*/ 262 h 322"/>
                  <a:gd name="T14" fmla="*/ 79 w 171"/>
                  <a:gd name="T15" fmla="*/ 319 h 322"/>
                  <a:gd name="T16" fmla="*/ 86 w 171"/>
                  <a:gd name="T17" fmla="*/ 321 h 322"/>
                  <a:gd name="T18" fmla="*/ 94 w 171"/>
                  <a:gd name="T19" fmla="*/ 319 h 322"/>
                  <a:gd name="T20" fmla="*/ 164 w 171"/>
                  <a:gd name="T21" fmla="*/ 262 h 322"/>
                  <a:gd name="T22" fmla="*/ 166 w 171"/>
                  <a:gd name="T23" fmla="*/ 246 h 322"/>
                  <a:gd name="T24" fmla="*/ 150 w 171"/>
                  <a:gd name="T25" fmla="*/ 245 h 322"/>
                  <a:gd name="T26" fmla="*/ 97 w 171"/>
                  <a:gd name="T27" fmla="*/ 286 h 322"/>
                  <a:gd name="T28" fmla="*/ 97 w 171"/>
                  <a:gd name="T29" fmla="*/ 12 h 322"/>
                  <a:gd name="T30" fmla="*/ 85 w 171"/>
                  <a:gd name="T31" fmla="*/ 0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1" h="322">
                    <a:moveTo>
                      <a:pt x="85" y="0"/>
                    </a:moveTo>
                    <a:lnTo>
                      <a:pt x="85" y="0"/>
                    </a:lnTo>
                    <a:cubicBezTo>
                      <a:pt x="79" y="0"/>
                      <a:pt x="74" y="5"/>
                      <a:pt x="74" y="12"/>
                    </a:cubicBezTo>
                    <a:cubicBezTo>
                      <a:pt x="74" y="284"/>
                      <a:pt x="74" y="284"/>
                      <a:pt x="74" y="284"/>
                    </a:cubicBezTo>
                    <a:cubicBezTo>
                      <a:pt x="21" y="244"/>
                      <a:pt x="21" y="244"/>
                      <a:pt x="21" y="244"/>
                    </a:cubicBezTo>
                    <a:cubicBezTo>
                      <a:pt x="15" y="241"/>
                      <a:pt x="8" y="242"/>
                      <a:pt x="4" y="247"/>
                    </a:cubicBezTo>
                    <a:cubicBezTo>
                      <a:pt x="0" y="251"/>
                      <a:pt x="1" y="258"/>
                      <a:pt x="6" y="262"/>
                    </a:cubicBezTo>
                    <a:cubicBezTo>
                      <a:pt x="79" y="319"/>
                      <a:pt x="79" y="319"/>
                      <a:pt x="79" y="319"/>
                    </a:cubicBezTo>
                    <a:cubicBezTo>
                      <a:pt x="81" y="320"/>
                      <a:pt x="84" y="321"/>
                      <a:pt x="86" y="321"/>
                    </a:cubicBezTo>
                    <a:cubicBezTo>
                      <a:pt x="89" y="321"/>
                      <a:pt x="92" y="320"/>
                      <a:pt x="94" y="319"/>
                    </a:cubicBezTo>
                    <a:cubicBezTo>
                      <a:pt x="164" y="262"/>
                      <a:pt x="164" y="262"/>
                      <a:pt x="164" y="262"/>
                    </a:cubicBezTo>
                    <a:cubicBezTo>
                      <a:pt x="170" y="258"/>
                      <a:pt x="170" y="251"/>
                      <a:pt x="166" y="246"/>
                    </a:cubicBezTo>
                    <a:cubicBezTo>
                      <a:pt x="162" y="242"/>
                      <a:pt x="155" y="241"/>
                      <a:pt x="150" y="245"/>
                    </a:cubicBezTo>
                    <a:cubicBezTo>
                      <a:pt x="97" y="286"/>
                      <a:pt x="97" y="286"/>
                      <a:pt x="97" y="286"/>
                    </a:cubicBezTo>
                    <a:cubicBezTo>
                      <a:pt x="97" y="12"/>
                      <a:pt x="97" y="12"/>
                      <a:pt x="97" y="12"/>
                    </a:cubicBezTo>
                    <a:cubicBezTo>
                      <a:pt x="97" y="5"/>
                      <a:pt x="92" y="0"/>
                      <a:pt x="85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0" name="Freeform 80"/>
              <p:cNvSpPr>
                <a:spLocks noChangeArrowheads="1"/>
              </p:cNvSpPr>
              <p:nvPr/>
            </p:nvSpPr>
            <p:spPr bwMode="auto">
              <a:xfrm>
                <a:off x="7434671" y="2838284"/>
                <a:ext cx="340816" cy="198191"/>
              </a:xfrm>
              <a:custGeom>
                <a:avLst/>
                <a:gdLst>
                  <a:gd name="T0" fmla="*/ 629 w 811"/>
                  <a:gd name="T1" fmla="*/ 111 h 472"/>
                  <a:gd name="T2" fmla="*/ 629 w 811"/>
                  <a:gd name="T3" fmla="*/ 111 h 472"/>
                  <a:gd name="T4" fmla="*/ 581 w 811"/>
                  <a:gd name="T5" fmla="*/ 118 h 472"/>
                  <a:gd name="T6" fmla="*/ 409 w 811"/>
                  <a:gd name="T7" fmla="*/ 0 h 472"/>
                  <a:gd name="T8" fmla="*/ 228 w 811"/>
                  <a:gd name="T9" fmla="*/ 151 h 472"/>
                  <a:gd name="T10" fmla="*/ 168 w 811"/>
                  <a:gd name="T11" fmla="*/ 139 h 472"/>
                  <a:gd name="T12" fmla="*/ 0 w 811"/>
                  <a:gd name="T13" fmla="*/ 306 h 472"/>
                  <a:gd name="T14" fmla="*/ 145 w 811"/>
                  <a:gd name="T15" fmla="*/ 470 h 472"/>
                  <a:gd name="T16" fmla="*/ 345 w 811"/>
                  <a:gd name="T17" fmla="*/ 470 h 472"/>
                  <a:gd name="T18" fmla="*/ 345 w 811"/>
                  <a:gd name="T19" fmla="*/ 470 h 472"/>
                  <a:gd name="T20" fmla="*/ 356 w 811"/>
                  <a:gd name="T21" fmla="*/ 459 h 472"/>
                  <a:gd name="T22" fmla="*/ 345 w 811"/>
                  <a:gd name="T23" fmla="*/ 447 h 472"/>
                  <a:gd name="T24" fmla="*/ 147 w 811"/>
                  <a:gd name="T25" fmla="*/ 447 h 472"/>
                  <a:gd name="T26" fmla="*/ 24 w 811"/>
                  <a:gd name="T27" fmla="*/ 306 h 472"/>
                  <a:gd name="T28" fmla="*/ 168 w 811"/>
                  <a:gd name="T29" fmla="*/ 162 h 472"/>
                  <a:gd name="T30" fmla="*/ 232 w 811"/>
                  <a:gd name="T31" fmla="*/ 179 h 472"/>
                  <a:gd name="T32" fmla="*/ 244 w 811"/>
                  <a:gd name="T33" fmla="*/ 179 h 472"/>
                  <a:gd name="T34" fmla="*/ 249 w 811"/>
                  <a:gd name="T35" fmla="*/ 169 h 472"/>
                  <a:gd name="T36" fmla="*/ 409 w 811"/>
                  <a:gd name="T37" fmla="*/ 24 h 472"/>
                  <a:gd name="T38" fmla="*/ 564 w 811"/>
                  <a:gd name="T39" fmla="*/ 136 h 472"/>
                  <a:gd name="T40" fmla="*/ 569 w 811"/>
                  <a:gd name="T41" fmla="*/ 143 h 472"/>
                  <a:gd name="T42" fmla="*/ 578 w 811"/>
                  <a:gd name="T43" fmla="*/ 144 h 472"/>
                  <a:gd name="T44" fmla="*/ 629 w 811"/>
                  <a:gd name="T45" fmla="*/ 135 h 472"/>
                  <a:gd name="T46" fmla="*/ 786 w 811"/>
                  <a:gd name="T47" fmla="*/ 292 h 472"/>
                  <a:gd name="T48" fmla="*/ 643 w 811"/>
                  <a:gd name="T49" fmla="*/ 447 h 472"/>
                  <a:gd name="T50" fmla="*/ 470 w 811"/>
                  <a:gd name="T51" fmla="*/ 447 h 472"/>
                  <a:gd name="T52" fmla="*/ 470 w 811"/>
                  <a:gd name="T53" fmla="*/ 447 h 472"/>
                  <a:gd name="T54" fmla="*/ 458 w 811"/>
                  <a:gd name="T55" fmla="*/ 459 h 472"/>
                  <a:gd name="T56" fmla="*/ 470 w 811"/>
                  <a:gd name="T57" fmla="*/ 471 h 472"/>
                  <a:gd name="T58" fmla="*/ 644 w 811"/>
                  <a:gd name="T59" fmla="*/ 471 h 472"/>
                  <a:gd name="T60" fmla="*/ 810 w 811"/>
                  <a:gd name="T61" fmla="*/ 292 h 472"/>
                  <a:gd name="T62" fmla="*/ 629 w 811"/>
                  <a:gd name="T63" fmla="*/ 111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11" h="472">
                    <a:moveTo>
                      <a:pt x="629" y="111"/>
                    </a:moveTo>
                    <a:lnTo>
                      <a:pt x="629" y="111"/>
                    </a:lnTo>
                    <a:cubicBezTo>
                      <a:pt x="613" y="111"/>
                      <a:pt x="598" y="113"/>
                      <a:pt x="581" y="118"/>
                    </a:cubicBezTo>
                    <a:cubicBezTo>
                      <a:pt x="554" y="47"/>
                      <a:pt x="486" y="0"/>
                      <a:pt x="409" y="0"/>
                    </a:cubicBezTo>
                    <a:cubicBezTo>
                      <a:pt x="320" y="0"/>
                      <a:pt x="245" y="64"/>
                      <a:pt x="228" y="151"/>
                    </a:cubicBezTo>
                    <a:cubicBezTo>
                      <a:pt x="208" y="143"/>
                      <a:pt x="189" y="139"/>
                      <a:pt x="168" y="139"/>
                    </a:cubicBezTo>
                    <a:cubicBezTo>
                      <a:pt x="75" y="139"/>
                      <a:pt x="0" y="214"/>
                      <a:pt x="0" y="306"/>
                    </a:cubicBezTo>
                    <a:cubicBezTo>
                      <a:pt x="0" y="388"/>
                      <a:pt x="62" y="459"/>
                      <a:pt x="145" y="470"/>
                    </a:cubicBezTo>
                    <a:cubicBezTo>
                      <a:pt x="345" y="470"/>
                      <a:pt x="345" y="470"/>
                      <a:pt x="345" y="470"/>
                    </a:cubicBezTo>
                    <a:lnTo>
                      <a:pt x="345" y="470"/>
                    </a:lnTo>
                    <a:cubicBezTo>
                      <a:pt x="351" y="470"/>
                      <a:pt x="356" y="465"/>
                      <a:pt x="356" y="459"/>
                    </a:cubicBezTo>
                    <a:cubicBezTo>
                      <a:pt x="356" y="453"/>
                      <a:pt x="351" y="447"/>
                      <a:pt x="345" y="447"/>
                    </a:cubicBezTo>
                    <a:cubicBezTo>
                      <a:pt x="147" y="447"/>
                      <a:pt x="147" y="447"/>
                      <a:pt x="147" y="447"/>
                    </a:cubicBezTo>
                    <a:cubicBezTo>
                      <a:pt x="77" y="437"/>
                      <a:pt x="24" y="377"/>
                      <a:pt x="24" y="306"/>
                    </a:cubicBezTo>
                    <a:cubicBezTo>
                      <a:pt x="24" y="227"/>
                      <a:pt x="89" y="162"/>
                      <a:pt x="168" y="162"/>
                    </a:cubicBezTo>
                    <a:cubicBezTo>
                      <a:pt x="190" y="162"/>
                      <a:pt x="212" y="167"/>
                      <a:pt x="232" y="179"/>
                    </a:cubicBezTo>
                    <a:cubicBezTo>
                      <a:pt x="237" y="180"/>
                      <a:pt x="241" y="180"/>
                      <a:pt x="244" y="179"/>
                    </a:cubicBezTo>
                    <a:cubicBezTo>
                      <a:pt x="247" y="177"/>
                      <a:pt x="249" y="174"/>
                      <a:pt x="249" y="169"/>
                    </a:cubicBezTo>
                    <a:cubicBezTo>
                      <a:pt x="257" y="86"/>
                      <a:pt x="326" y="24"/>
                      <a:pt x="409" y="24"/>
                    </a:cubicBezTo>
                    <a:cubicBezTo>
                      <a:pt x="480" y="24"/>
                      <a:pt x="542" y="68"/>
                      <a:pt x="564" y="136"/>
                    </a:cubicBezTo>
                    <a:cubicBezTo>
                      <a:pt x="565" y="139"/>
                      <a:pt x="567" y="142"/>
                      <a:pt x="569" y="143"/>
                    </a:cubicBezTo>
                    <a:cubicBezTo>
                      <a:pt x="572" y="144"/>
                      <a:pt x="575" y="145"/>
                      <a:pt x="578" y="144"/>
                    </a:cubicBezTo>
                    <a:cubicBezTo>
                      <a:pt x="596" y="138"/>
                      <a:pt x="612" y="135"/>
                      <a:pt x="629" y="135"/>
                    </a:cubicBezTo>
                    <a:cubicBezTo>
                      <a:pt x="716" y="135"/>
                      <a:pt x="786" y="205"/>
                      <a:pt x="786" y="292"/>
                    </a:cubicBezTo>
                    <a:cubicBezTo>
                      <a:pt x="786" y="372"/>
                      <a:pt x="723" y="441"/>
                      <a:pt x="643" y="447"/>
                    </a:cubicBezTo>
                    <a:cubicBezTo>
                      <a:pt x="470" y="447"/>
                      <a:pt x="470" y="447"/>
                      <a:pt x="470" y="447"/>
                    </a:cubicBezTo>
                    <a:lnTo>
                      <a:pt x="470" y="447"/>
                    </a:lnTo>
                    <a:cubicBezTo>
                      <a:pt x="464" y="447"/>
                      <a:pt x="458" y="453"/>
                      <a:pt x="458" y="459"/>
                    </a:cubicBezTo>
                    <a:cubicBezTo>
                      <a:pt x="458" y="466"/>
                      <a:pt x="464" y="471"/>
                      <a:pt x="470" y="471"/>
                    </a:cubicBezTo>
                    <a:cubicBezTo>
                      <a:pt x="644" y="471"/>
                      <a:pt x="644" y="471"/>
                      <a:pt x="644" y="471"/>
                    </a:cubicBezTo>
                    <a:cubicBezTo>
                      <a:pt x="736" y="464"/>
                      <a:pt x="810" y="385"/>
                      <a:pt x="810" y="292"/>
                    </a:cubicBezTo>
                    <a:cubicBezTo>
                      <a:pt x="810" y="192"/>
                      <a:pt x="729" y="111"/>
                      <a:pt x="629" y="111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8257075" y="2751227"/>
            <a:ext cx="429725" cy="429725"/>
            <a:chOff x="8257075" y="2751227"/>
            <a:chExt cx="429725" cy="429725"/>
          </a:xfrm>
        </p:grpSpPr>
        <p:sp>
          <p:nvSpPr>
            <p:cNvPr id="1141" name="Freeform 20"/>
            <p:cNvSpPr>
              <a:spLocks noChangeArrowheads="1"/>
            </p:cNvSpPr>
            <p:nvPr/>
          </p:nvSpPr>
          <p:spPr bwMode="auto">
            <a:xfrm>
              <a:off x="8257075" y="2751227"/>
              <a:ext cx="429725" cy="429725"/>
            </a:xfrm>
            <a:custGeom>
              <a:avLst/>
              <a:gdLst>
                <a:gd name="T0" fmla="*/ 1022 w 1023"/>
                <a:gd name="T1" fmla="*/ 511 h 1022"/>
                <a:gd name="T2" fmla="*/ 1022 w 1023"/>
                <a:gd name="T3" fmla="*/ 511 h 1022"/>
                <a:gd name="T4" fmla="*/ 511 w 1023"/>
                <a:gd name="T5" fmla="*/ 1021 h 1022"/>
                <a:gd name="T6" fmla="*/ 0 w 1023"/>
                <a:gd name="T7" fmla="*/ 511 h 1022"/>
                <a:gd name="T8" fmla="*/ 511 w 1023"/>
                <a:gd name="T9" fmla="*/ 0 h 1022"/>
                <a:gd name="T10" fmla="*/ 1022 w 1023"/>
                <a:gd name="T11" fmla="*/ 511 h 1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2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3"/>
                    <a:pt x="793" y="1021"/>
                    <a:pt x="511" y="1021"/>
                  </a:cubicBezTo>
                  <a:cubicBezTo>
                    <a:pt x="229" y="1021"/>
                    <a:pt x="0" y="793"/>
                    <a:pt x="0" y="511"/>
                  </a:cubicBezTo>
                  <a:cubicBezTo>
                    <a:pt x="0" y="228"/>
                    <a:pt x="229" y="0"/>
                    <a:pt x="511" y="0"/>
                  </a:cubicBezTo>
                  <a:cubicBezTo>
                    <a:pt x="793" y="0"/>
                    <a:pt x="1022" y="228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30" name="Group 329"/>
            <p:cNvGrpSpPr/>
            <p:nvPr/>
          </p:nvGrpSpPr>
          <p:grpSpPr>
            <a:xfrm>
              <a:off x="8301529" y="2841988"/>
              <a:ext cx="340816" cy="248203"/>
              <a:chOff x="8301529" y="2841988"/>
              <a:chExt cx="340816" cy="248203"/>
            </a:xfrm>
            <a:solidFill>
              <a:schemeClr val="bg1"/>
            </a:solidFill>
          </p:grpSpPr>
          <p:sp>
            <p:nvSpPr>
              <p:cNvPr id="1201" name="Freeform 81"/>
              <p:cNvSpPr>
                <a:spLocks noChangeArrowheads="1"/>
              </p:cNvSpPr>
              <p:nvPr/>
            </p:nvSpPr>
            <p:spPr bwMode="auto">
              <a:xfrm>
                <a:off x="8466381" y="2936453"/>
                <a:ext cx="81500" cy="153738"/>
              </a:xfrm>
              <a:custGeom>
                <a:avLst/>
                <a:gdLst>
                  <a:gd name="T0" fmla="*/ 0 w 193"/>
                  <a:gd name="T1" fmla="*/ 173 h 367"/>
                  <a:gd name="T2" fmla="*/ 0 w 193"/>
                  <a:gd name="T3" fmla="*/ 173 h 367"/>
                  <a:gd name="T4" fmla="*/ 0 w 193"/>
                  <a:gd name="T5" fmla="*/ 355 h 367"/>
                  <a:gd name="T6" fmla="*/ 12 w 193"/>
                  <a:gd name="T7" fmla="*/ 366 h 367"/>
                  <a:gd name="T8" fmla="*/ 23 w 193"/>
                  <a:gd name="T9" fmla="*/ 355 h 367"/>
                  <a:gd name="T10" fmla="*/ 23 w 193"/>
                  <a:gd name="T11" fmla="*/ 173 h 367"/>
                  <a:gd name="T12" fmla="*/ 95 w 193"/>
                  <a:gd name="T13" fmla="*/ 98 h 367"/>
                  <a:gd name="T14" fmla="*/ 156 w 193"/>
                  <a:gd name="T15" fmla="*/ 98 h 367"/>
                  <a:gd name="T16" fmla="*/ 113 w 193"/>
                  <a:gd name="T17" fmla="*/ 153 h 367"/>
                  <a:gd name="T18" fmla="*/ 115 w 193"/>
                  <a:gd name="T19" fmla="*/ 168 h 367"/>
                  <a:gd name="T20" fmla="*/ 122 w 193"/>
                  <a:gd name="T21" fmla="*/ 172 h 367"/>
                  <a:gd name="T22" fmla="*/ 132 w 193"/>
                  <a:gd name="T23" fmla="*/ 167 h 367"/>
                  <a:gd name="T24" fmla="*/ 189 w 193"/>
                  <a:gd name="T25" fmla="*/ 95 h 367"/>
                  <a:gd name="T26" fmla="*/ 189 w 193"/>
                  <a:gd name="T27" fmla="*/ 80 h 367"/>
                  <a:gd name="T28" fmla="*/ 132 w 193"/>
                  <a:gd name="T29" fmla="*/ 6 h 367"/>
                  <a:gd name="T30" fmla="*/ 115 w 193"/>
                  <a:gd name="T31" fmla="*/ 3 h 367"/>
                  <a:gd name="T32" fmla="*/ 113 w 193"/>
                  <a:gd name="T33" fmla="*/ 20 h 367"/>
                  <a:gd name="T34" fmla="*/ 155 w 193"/>
                  <a:gd name="T35" fmla="*/ 75 h 367"/>
                  <a:gd name="T36" fmla="*/ 95 w 193"/>
                  <a:gd name="T37" fmla="*/ 75 h 367"/>
                  <a:gd name="T38" fmla="*/ 0 w 193"/>
                  <a:gd name="T39" fmla="*/ 173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93" h="367">
                    <a:moveTo>
                      <a:pt x="0" y="173"/>
                    </a:moveTo>
                    <a:lnTo>
                      <a:pt x="0" y="173"/>
                    </a:lnTo>
                    <a:cubicBezTo>
                      <a:pt x="0" y="355"/>
                      <a:pt x="0" y="355"/>
                      <a:pt x="0" y="355"/>
                    </a:cubicBezTo>
                    <a:cubicBezTo>
                      <a:pt x="0" y="361"/>
                      <a:pt x="6" y="366"/>
                      <a:pt x="12" y="366"/>
                    </a:cubicBezTo>
                    <a:cubicBezTo>
                      <a:pt x="18" y="366"/>
                      <a:pt x="23" y="361"/>
                      <a:pt x="23" y="355"/>
                    </a:cubicBezTo>
                    <a:cubicBezTo>
                      <a:pt x="23" y="173"/>
                      <a:pt x="23" y="173"/>
                      <a:pt x="23" y="173"/>
                    </a:cubicBezTo>
                    <a:cubicBezTo>
                      <a:pt x="23" y="137"/>
                      <a:pt x="61" y="98"/>
                      <a:pt x="95" y="98"/>
                    </a:cubicBezTo>
                    <a:cubicBezTo>
                      <a:pt x="156" y="98"/>
                      <a:pt x="156" y="98"/>
                      <a:pt x="156" y="98"/>
                    </a:cubicBezTo>
                    <a:cubicBezTo>
                      <a:pt x="113" y="153"/>
                      <a:pt x="113" y="153"/>
                      <a:pt x="113" y="153"/>
                    </a:cubicBezTo>
                    <a:cubicBezTo>
                      <a:pt x="110" y="158"/>
                      <a:pt x="110" y="165"/>
                      <a:pt x="115" y="168"/>
                    </a:cubicBezTo>
                    <a:cubicBezTo>
                      <a:pt x="117" y="171"/>
                      <a:pt x="120" y="172"/>
                      <a:pt x="122" y="172"/>
                    </a:cubicBezTo>
                    <a:cubicBezTo>
                      <a:pt x="126" y="172"/>
                      <a:pt x="129" y="170"/>
                      <a:pt x="132" y="167"/>
                    </a:cubicBezTo>
                    <a:cubicBezTo>
                      <a:pt x="189" y="95"/>
                      <a:pt x="189" y="95"/>
                      <a:pt x="189" y="95"/>
                    </a:cubicBezTo>
                    <a:cubicBezTo>
                      <a:pt x="192" y="89"/>
                      <a:pt x="192" y="84"/>
                      <a:pt x="189" y="80"/>
                    </a:cubicBezTo>
                    <a:cubicBezTo>
                      <a:pt x="132" y="6"/>
                      <a:pt x="132" y="6"/>
                      <a:pt x="132" y="6"/>
                    </a:cubicBezTo>
                    <a:cubicBezTo>
                      <a:pt x="127" y="1"/>
                      <a:pt x="120" y="0"/>
                      <a:pt x="115" y="3"/>
                    </a:cubicBezTo>
                    <a:cubicBezTo>
                      <a:pt x="110" y="7"/>
                      <a:pt x="110" y="14"/>
                      <a:pt x="113" y="20"/>
                    </a:cubicBezTo>
                    <a:cubicBezTo>
                      <a:pt x="155" y="75"/>
                      <a:pt x="155" y="75"/>
                      <a:pt x="155" y="75"/>
                    </a:cubicBezTo>
                    <a:cubicBezTo>
                      <a:pt x="95" y="75"/>
                      <a:pt x="95" y="75"/>
                      <a:pt x="95" y="75"/>
                    </a:cubicBezTo>
                    <a:cubicBezTo>
                      <a:pt x="48" y="75"/>
                      <a:pt x="0" y="125"/>
                      <a:pt x="0" y="17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2" name="Freeform 82"/>
              <p:cNvSpPr>
                <a:spLocks noChangeArrowheads="1"/>
              </p:cNvSpPr>
              <p:nvPr/>
            </p:nvSpPr>
            <p:spPr bwMode="auto">
              <a:xfrm>
                <a:off x="8301529" y="2841988"/>
                <a:ext cx="340816" cy="198191"/>
              </a:xfrm>
              <a:custGeom>
                <a:avLst/>
                <a:gdLst>
                  <a:gd name="T0" fmla="*/ 629 w 811"/>
                  <a:gd name="T1" fmla="*/ 111 h 473"/>
                  <a:gd name="T2" fmla="*/ 629 w 811"/>
                  <a:gd name="T3" fmla="*/ 111 h 473"/>
                  <a:gd name="T4" fmla="*/ 581 w 811"/>
                  <a:gd name="T5" fmla="*/ 119 h 473"/>
                  <a:gd name="T6" fmla="*/ 409 w 811"/>
                  <a:gd name="T7" fmla="*/ 0 h 473"/>
                  <a:gd name="T8" fmla="*/ 228 w 811"/>
                  <a:gd name="T9" fmla="*/ 152 h 473"/>
                  <a:gd name="T10" fmla="*/ 167 w 811"/>
                  <a:gd name="T11" fmla="*/ 140 h 473"/>
                  <a:gd name="T12" fmla="*/ 0 w 811"/>
                  <a:gd name="T13" fmla="*/ 306 h 473"/>
                  <a:gd name="T14" fmla="*/ 144 w 811"/>
                  <a:gd name="T15" fmla="*/ 471 h 473"/>
                  <a:gd name="T16" fmla="*/ 344 w 811"/>
                  <a:gd name="T17" fmla="*/ 472 h 473"/>
                  <a:gd name="T18" fmla="*/ 344 w 811"/>
                  <a:gd name="T19" fmla="*/ 472 h 473"/>
                  <a:gd name="T20" fmla="*/ 356 w 811"/>
                  <a:gd name="T21" fmla="*/ 459 h 473"/>
                  <a:gd name="T22" fmla="*/ 344 w 811"/>
                  <a:gd name="T23" fmla="*/ 448 h 473"/>
                  <a:gd name="T24" fmla="*/ 147 w 811"/>
                  <a:gd name="T25" fmla="*/ 448 h 473"/>
                  <a:gd name="T26" fmla="*/ 24 w 811"/>
                  <a:gd name="T27" fmla="*/ 306 h 473"/>
                  <a:gd name="T28" fmla="*/ 167 w 811"/>
                  <a:gd name="T29" fmla="*/ 162 h 473"/>
                  <a:gd name="T30" fmla="*/ 232 w 811"/>
                  <a:gd name="T31" fmla="*/ 179 h 473"/>
                  <a:gd name="T32" fmla="*/ 243 w 811"/>
                  <a:gd name="T33" fmla="*/ 179 h 473"/>
                  <a:gd name="T34" fmla="*/ 249 w 811"/>
                  <a:gd name="T35" fmla="*/ 170 h 473"/>
                  <a:gd name="T36" fmla="*/ 409 w 811"/>
                  <a:gd name="T37" fmla="*/ 24 h 473"/>
                  <a:gd name="T38" fmla="*/ 563 w 811"/>
                  <a:gd name="T39" fmla="*/ 138 h 473"/>
                  <a:gd name="T40" fmla="*/ 568 w 811"/>
                  <a:gd name="T41" fmla="*/ 144 h 473"/>
                  <a:gd name="T42" fmla="*/ 578 w 811"/>
                  <a:gd name="T43" fmla="*/ 145 h 473"/>
                  <a:gd name="T44" fmla="*/ 629 w 811"/>
                  <a:gd name="T45" fmla="*/ 135 h 473"/>
                  <a:gd name="T46" fmla="*/ 786 w 811"/>
                  <a:gd name="T47" fmla="*/ 293 h 473"/>
                  <a:gd name="T48" fmla="*/ 642 w 811"/>
                  <a:gd name="T49" fmla="*/ 449 h 473"/>
                  <a:gd name="T50" fmla="*/ 469 w 811"/>
                  <a:gd name="T51" fmla="*/ 448 h 473"/>
                  <a:gd name="T52" fmla="*/ 469 w 811"/>
                  <a:gd name="T53" fmla="*/ 448 h 473"/>
                  <a:gd name="T54" fmla="*/ 458 w 811"/>
                  <a:gd name="T55" fmla="*/ 460 h 473"/>
                  <a:gd name="T56" fmla="*/ 469 w 811"/>
                  <a:gd name="T57" fmla="*/ 472 h 473"/>
                  <a:gd name="T58" fmla="*/ 643 w 811"/>
                  <a:gd name="T59" fmla="*/ 472 h 473"/>
                  <a:gd name="T60" fmla="*/ 810 w 811"/>
                  <a:gd name="T61" fmla="*/ 293 h 473"/>
                  <a:gd name="T62" fmla="*/ 629 w 811"/>
                  <a:gd name="T63" fmla="*/ 111 h 4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11" h="473">
                    <a:moveTo>
                      <a:pt x="629" y="111"/>
                    </a:moveTo>
                    <a:lnTo>
                      <a:pt x="629" y="111"/>
                    </a:lnTo>
                    <a:cubicBezTo>
                      <a:pt x="613" y="111"/>
                      <a:pt x="597" y="115"/>
                      <a:pt x="581" y="119"/>
                    </a:cubicBezTo>
                    <a:cubicBezTo>
                      <a:pt x="554" y="48"/>
                      <a:pt x="486" y="0"/>
                      <a:pt x="409" y="0"/>
                    </a:cubicBezTo>
                    <a:cubicBezTo>
                      <a:pt x="319" y="0"/>
                      <a:pt x="244" y="65"/>
                      <a:pt x="228" y="152"/>
                    </a:cubicBezTo>
                    <a:cubicBezTo>
                      <a:pt x="208" y="144"/>
                      <a:pt x="187" y="140"/>
                      <a:pt x="167" y="140"/>
                    </a:cubicBezTo>
                    <a:cubicBezTo>
                      <a:pt x="75" y="140"/>
                      <a:pt x="0" y="215"/>
                      <a:pt x="0" y="306"/>
                    </a:cubicBezTo>
                    <a:cubicBezTo>
                      <a:pt x="0" y="388"/>
                      <a:pt x="61" y="459"/>
                      <a:pt x="144" y="471"/>
                    </a:cubicBezTo>
                    <a:cubicBezTo>
                      <a:pt x="344" y="472"/>
                      <a:pt x="344" y="472"/>
                      <a:pt x="344" y="472"/>
                    </a:cubicBezTo>
                    <a:lnTo>
                      <a:pt x="344" y="472"/>
                    </a:lnTo>
                    <a:cubicBezTo>
                      <a:pt x="351" y="472"/>
                      <a:pt x="356" y="466"/>
                      <a:pt x="356" y="459"/>
                    </a:cubicBezTo>
                    <a:cubicBezTo>
                      <a:pt x="356" y="453"/>
                      <a:pt x="351" y="448"/>
                      <a:pt x="344" y="448"/>
                    </a:cubicBezTo>
                    <a:cubicBezTo>
                      <a:pt x="147" y="448"/>
                      <a:pt x="147" y="448"/>
                      <a:pt x="147" y="448"/>
                    </a:cubicBezTo>
                    <a:cubicBezTo>
                      <a:pt x="77" y="437"/>
                      <a:pt x="24" y="377"/>
                      <a:pt x="24" y="306"/>
                    </a:cubicBezTo>
                    <a:cubicBezTo>
                      <a:pt x="24" y="227"/>
                      <a:pt x="88" y="162"/>
                      <a:pt x="167" y="162"/>
                    </a:cubicBezTo>
                    <a:cubicBezTo>
                      <a:pt x="189" y="162"/>
                      <a:pt x="211" y="169"/>
                      <a:pt x="232" y="179"/>
                    </a:cubicBezTo>
                    <a:cubicBezTo>
                      <a:pt x="236" y="181"/>
                      <a:pt x="239" y="181"/>
                      <a:pt x="243" y="179"/>
                    </a:cubicBezTo>
                    <a:cubicBezTo>
                      <a:pt x="247" y="177"/>
                      <a:pt x="249" y="174"/>
                      <a:pt x="249" y="170"/>
                    </a:cubicBezTo>
                    <a:cubicBezTo>
                      <a:pt x="257" y="86"/>
                      <a:pt x="326" y="24"/>
                      <a:pt x="409" y="24"/>
                    </a:cubicBezTo>
                    <a:cubicBezTo>
                      <a:pt x="480" y="24"/>
                      <a:pt x="541" y="70"/>
                      <a:pt x="563" y="138"/>
                    </a:cubicBezTo>
                    <a:cubicBezTo>
                      <a:pt x="564" y="140"/>
                      <a:pt x="566" y="143"/>
                      <a:pt x="568" y="144"/>
                    </a:cubicBezTo>
                    <a:cubicBezTo>
                      <a:pt x="571" y="146"/>
                      <a:pt x="574" y="146"/>
                      <a:pt x="578" y="145"/>
                    </a:cubicBezTo>
                    <a:cubicBezTo>
                      <a:pt x="595" y="139"/>
                      <a:pt x="612" y="135"/>
                      <a:pt x="629" y="135"/>
                    </a:cubicBezTo>
                    <a:cubicBezTo>
                      <a:pt x="715" y="135"/>
                      <a:pt x="786" y="206"/>
                      <a:pt x="786" y="293"/>
                    </a:cubicBezTo>
                    <a:cubicBezTo>
                      <a:pt x="786" y="374"/>
                      <a:pt x="722" y="441"/>
                      <a:pt x="642" y="449"/>
                    </a:cubicBezTo>
                    <a:cubicBezTo>
                      <a:pt x="469" y="448"/>
                      <a:pt x="469" y="448"/>
                      <a:pt x="469" y="448"/>
                    </a:cubicBezTo>
                    <a:lnTo>
                      <a:pt x="469" y="448"/>
                    </a:lnTo>
                    <a:cubicBezTo>
                      <a:pt x="463" y="448"/>
                      <a:pt x="458" y="453"/>
                      <a:pt x="458" y="460"/>
                    </a:cubicBezTo>
                    <a:cubicBezTo>
                      <a:pt x="457" y="466"/>
                      <a:pt x="463" y="472"/>
                      <a:pt x="469" y="472"/>
                    </a:cubicBezTo>
                    <a:cubicBezTo>
                      <a:pt x="643" y="472"/>
                      <a:pt x="643" y="472"/>
                      <a:pt x="643" y="472"/>
                    </a:cubicBezTo>
                    <a:cubicBezTo>
                      <a:pt x="736" y="464"/>
                      <a:pt x="810" y="385"/>
                      <a:pt x="810" y="293"/>
                    </a:cubicBezTo>
                    <a:cubicBezTo>
                      <a:pt x="810" y="193"/>
                      <a:pt x="729" y="111"/>
                      <a:pt x="629" y="111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3057776" y="3694029"/>
            <a:ext cx="429725" cy="429725"/>
            <a:chOff x="3057776" y="3694029"/>
            <a:chExt cx="429725" cy="429725"/>
          </a:xfrm>
        </p:grpSpPr>
        <p:sp>
          <p:nvSpPr>
            <p:cNvPr id="1144" name="Freeform 24"/>
            <p:cNvSpPr>
              <a:spLocks noChangeArrowheads="1"/>
            </p:cNvSpPr>
            <p:nvPr/>
          </p:nvSpPr>
          <p:spPr bwMode="auto">
            <a:xfrm>
              <a:off x="3057776" y="3694029"/>
              <a:ext cx="429725" cy="429725"/>
            </a:xfrm>
            <a:custGeom>
              <a:avLst/>
              <a:gdLst>
                <a:gd name="T0" fmla="*/ 1022 w 1023"/>
                <a:gd name="T1" fmla="*/ 511 h 1023"/>
                <a:gd name="T2" fmla="*/ 1022 w 1023"/>
                <a:gd name="T3" fmla="*/ 511 h 1023"/>
                <a:gd name="T4" fmla="*/ 511 w 1023"/>
                <a:gd name="T5" fmla="*/ 1022 h 1023"/>
                <a:gd name="T6" fmla="*/ 0 w 1023"/>
                <a:gd name="T7" fmla="*/ 511 h 1023"/>
                <a:gd name="T8" fmla="*/ 511 w 1023"/>
                <a:gd name="T9" fmla="*/ 0 h 1023"/>
                <a:gd name="T10" fmla="*/ 1022 w 1023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3"/>
                    <a:pt x="793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42" name="Group 341"/>
            <p:cNvGrpSpPr/>
            <p:nvPr/>
          </p:nvGrpSpPr>
          <p:grpSpPr>
            <a:xfrm>
              <a:off x="3102230" y="3790346"/>
              <a:ext cx="340816" cy="235238"/>
              <a:chOff x="3102230" y="3790346"/>
              <a:chExt cx="340816" cy="235238"/>
            </a:xfrm>
            <a:solidFill>
              <a:schemeClr val="bg1"/>
            </a:solidFill>
          </p:grpSpPr>
          <p:sp>
            <p:nvSpPr>
              <p:cNvPr id="1203" name="Freeform 83"/>
              <p:cNvSpPr>
                <a:spLocks noChangeArrowheads="1"/>
              </p:cNvSpPr>
              <p:nvPr/>
            </p:nvSpPr>
            <p:spPr bwMode="auto">
              <a:xfrm>
                <a:off x="3102230" y="3790346"/>
                <a:ext cx="340816" cy="198191"/>
              </a:xfrm>
              <a:custGeom>
                <a:avLst/>
                <a:gdLst>
                  <a:gd name="T0" fmla="*/ 629 w 810"/>
                  <a:gd name="T1" fmla="*/ 111 h 473"/>
                  <a:gd name="T2" fmla="*/ 629 w 810"/>
                  <a:gd name="T3" fmla="*/ 111 h 473"/>
                  <a:gd name="T4" fmla="*/ 581 w 810"/>
                  <a:gd name="T5" fmla="*/ 119 h 473"/>
                  <a:gd name="T6" fmla="*/ 409 w 810"/>
                  <a:gd name="T7" fmla="*/ 0 h 473"/>
                  <a:gd name="T8" fmla="*/ 228 w 810"/>
                  <a:gd name="T9" fmla="*/ 151 h 473"/>
                  <a:gd name="T10" fmla="*/ 166 w 810"/>
                  <a:gd name="T11" fmla="*/ 140 h 473"/>
                  <a:gd name="T12" fmla="*/ 0 w 810"/>
                  <a:gd name="T13" fmla="*/ 306 h 473"/>
                  <a:gd name="T14" fmla="*/ 144 w 810"/>
                  <a:gd name="T15" fmla="*/ 471 h 473"/>
                  <a:gd name="T16" fmla="*/ 165 w 810"/>
                  <a:gd name="T17" fmla="*/ 471 h 473"/>
                  <a:gd name="T18" fmla="*/ 164 w 810"/>
                  <a:gd name="T19" fmla="*/ 448 h 473"/>
                  <a:gd name="T20" fmla="*/ 146 w 810"/>
                  <a:gd name="T21" fmla="*/ 448 h 473"/>
                  <a:gd name="T22" fmla="*/ 24 w 810"/>
                  <a:gd name="T23" fmla="*/ 306 h 473"/>
                  <a:gd name="T24" fmla="*/ 166 w 810"/>
                  <a:gd name="T25" fmla="*/ 162 h 473"/>
                  <a:gd name="T26" fmla="*/ 232 w 810"/>
                  <a:gd name="T27" fmla="*/ 179 h 473"/>
                  <a:gd name="T28" fmla="*/ 243 w 810"/>
                  <a:gd name="T29" fmla="*/ 179 h 473"/>
                  <a:gd name="T30" fmla="*/ 249 w 810"/>
                  <a:gd name="T31" fmla="*/ 170 h 473"/>
                  <a:gd name="T32" fmla="*/ 409 w 810"/>
                  <a:gd name="T33" fmla="*/ 24 h 473"/>
                  <a:gd name="T34" fmla="*/ 562 w 810"/>
                  <a:gd name="T35" fmla="*/ 136 h 473"/>
                  <a:gd name="T36" fmla="*/ 568 w 810"/>
                  <a:gd name="T37" fmla="*/ 144 h 473"/>
                  <a:gd name="T38" fmla="*/ 578 w 810"/>
                  <a:gd name="T39" fmla="*/ 145 h 473"/>
                  <a:gd name="T40" fmla="*/ 629 w 810"/>
                  <a:gd name="T41" fmla="*/ 135 h 473"/>
                  <a:gd name="T42" fmla="*/ 786 w 810"/>
                  <a:gd name="T43" fmla="*/ 293 h 473"/>
                  <a:gd name="T44" fmla="*/ 641 w 810"/>
                  <a:gd name="T45" fmla="*/ 448 h 473"/>
                  <a:gd name="T46" fmla="*/ 621 w 810"/>
                  <a:gd name="T47" fmla="*/ 448 h 473"/>
                  <a:gd name="T48" fmla="*/ 621 w 810"/>
                  <a:gd name="T49" fmla="*/ 472 h 473"/>
                  <a:gd name="T50" fmla="*/ 636 w 810"/>
                  <a:gd name="T51" fmla="*/ 472 h 473"/>
                  <a:gd name="T52" fmla="*/ 642 w 810"/>
                  <a:gd name="T53" fmla="*/ 472 h 473"/>
                  <a:gd name="T54" fmla="*/ 809 w 810"/>
                  <a:gd name="T55" fmla="*/ 293 h 473"/>
                  <a:gd name="T56" fmla="*/ 629 w 810"/>
                  <a:gd name="T57" fmla="*/ 111 h 4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10" h="473">
                    <a:moveTo>
                      <a:pt x="629" y="111"/>
                    </a:moveTo>
                    <a:lnTo>
                      <a:pt x="629" y="111"/>
                    </a:lnTo>
                    <a:cubicBezTo>
                      <a:pt x="613" y="111"/>
                      <a:pt x="597" y="114"/>
                      <a:pt x="581" y="119"/>
                    </a:cubicBezTo>
                    <a:cubicBezTo>
                      <a:pt x="554" y="47"/>
                      <a:pt x="486" y="0"/>
                      <a:pt x="409" y="0"/>
                    </a:cubicBezTo>
                    <a:cubicBezTo>
                      <a:pt x="319" y="0"/>
                      <a:pt x="244" y="65"/>
                      <a:pt x="228" y="151"/>
                    </a:cubicBezTo>
                    <a:cubicBezTo>
                      <a:pt x="208" y="144"/>
                      <a:pt x="187" y="140"/>
                      <a:pt x="166" y="140"/>
                    </a:cubicBezTo>
                    <a:cubicBezTo>
                      <a:pt x="75" y="140"/>
                      <a:pt x="0" y="215"/>
                      <a:pt x="0" y="306"/>
                    </a:cubicBezTo>
                    <a:cubicBezTo>
                      <a:pt x="0" y="393"/>
                      <a:pt x="63" y="464"/>
                      <a:pt x="144" y="471"/>
                    </a:cubicBezTo>
                    <a:cubicBezTo>
                      <a:pt x="149" y="471"/>
                      <a:pt x="165" y="471"/>
                      <a:pt x="165" y="471"/>
                    </a:cubicBezTo>
                    <a:cubicBezTo>
                      <a:pt x="164" y="448"/>
                      <a:pt x="164" y="448"/>
                      <a:pt x="164" y="448"/>
                    </a:cubicBezTo>
                    <a:cubicBezTo>
                      <a:pt x="164" y="448"/>
                      <a:pt x="150" y="448"/>
                      <a:pt x="146" y="448"/>
                    </a:cubicBezTo>
                    <a:cubicBezTo>
                      <a:pt x="77" y="442"/>
                      <a:pt x="24" y="380"/>
                      <a:pt x="24" y="306"/>
                    </a:cubicBezTo>
                    <a:cubicBezTo>
                      <a:pt x="24" y="227"/>
                      <a:pt x="87" y="162"/>
                      <a:pt x="166" y="162"/>
                    </a:cubicBezTo>
                    <a:cubicBezTo>
                      <a:pt x="189" y="162"/>
                      <a:pt x="211" y="168"/>
                      <a:pt x="232" y="179"/>
                    </a:cubicBezTo>
                    <a:cubicBezTo>
                      <a:pt x="235" y="180"/>
                      <a:pt x="239" y="180"/>
                      <a:pt x="243" y="179"/>
                    </a:cubicBezTo>
                    <a:cubicBezTo>
                      <a:pt x="247" y="177"/>
                      <a:pt x="249" y="174"/>
                      <a:pt x="249" y="170"/>
                    </a:cubicBezTo>
                    <a:cubicBezTo>
                      <a:pt x="257" y="86"/>
                      <a:pt x="326" y="24"/>
                      <a:pt x="409" y="24"/>
                    </a:cubicBezTo>
                    <a:cubicBezTo>
                      <a:pt x="480" y="24"/>
                      <a:pt x="541" y="69"/>
                      <a:pt x="562" y="136"/>
                    </a:cubicBezTo>
                    <a:cubicBezTo>
                      <a:pt x="563" y="140"/>
                      <a:pt x="565" y="143"/>
                      <a:pt x="568" y="144"/>
                    </a:cubicBezTo>
                    <a:cubicBezTo>
                      <a:pt x="571" y="145"/>
                      <a:pt x="575" y="146"/>
                      <a:pt x="578" y="145"/>
                    </a:cubicBezTo>
                    <a:cubicBezTo>
                      <a:pt x="595" y="139"/>
                      <a:pt x="612" y="135"/>
                      <a:pt x="629" y="135"/>
                    </a:cubicBezTo>
                    <a:cubicBezTo>
                      <a:pt x="715" y="135"/>
                      <a:pt x="786" y="205"/>
                      <a:pt x="786" y="293"/>
                    </a:cubicBezTo>
                    <a:cubicBezTo>
                      <a:pt x="786" y="375"/>
                      <a:pt x="721" y="446"/>
                      <a:pt x="641" y="448"/>
                    </a:cubicBezTo>
                    <a:cubicBezTo>
                      <a:pt x="637" y="449"/>
                      <a:pt x="621" y="448"/>
                      <a:pt x="621" y="448"/>
                    </a:cubicBezTo>
                    <a:cubicBezTo>
                      <a:pt x="621" y="472"/>
                      <a:pt x="621" y="472"/>
                      <a:pt x="621" y="472"/>
                    </a:cubicBezTo>
                    <a:cubicBezTo>
                      <a:pt x="621" y="472"/>
                      <a:pt x="630" y="472"/>
                      <a:pt x="636" y="472"/>
                    </a:cubicBezTo>
                    <a:cubicBezTo>
                      <a:pt x="639" y="472"/>
                      <a:pt x="641" y="472"/>
                      <a:pt x="642" y="472"/>
                    </a:cubicBezTo>
                    <a:cubicBezTo>
                      <a:pt x="735" y="469"/>
                      <a:pt x="809" y="387"/>
                      <a:pt x="809" y="293"/>
                    </a:cubicBezTo>
                    <a:cubicBezTo>
                      <a:pt x="809" y="193"/>
                      <a:pt x="729" y="111"/>
                      <a:pt x="629" y="111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4" name="Freeform 84"/>
              <p:cNvSpPr>
                <a:spLocks noChangeArrowheads="1"/>
              </p:cNvSpPr>
              <p:nvPr/>
            </p:nvSpPr>
            <p:spPr bwMode="auto">
              <a:xfrm>
                <a:off x="3194843" y="3897778"/>
                <a:ext cx="148181" cy="127806"/>
              </a:xfrm>
              <a:custGeom>
                <a:avLst/>
                <a:gdLst>
                  <a:gd name="T0" fmla="*/ 339 w 351"/>
                  <a:gd name="T1" fmla="*/ 0 h 305"/>
                  <a:gd name="T2" fmla="*/ 339 w 351"/>
                  <a:gd name="T3" fmla="*/ 0 h 305"/>
                  <a:gd name="T4" fmla="*/ 12 w 351"/>
                  <a:gd name="T5" fmla="*/ 0 h 305"/>
                  <a:gd name="T6" fmla="*/ 0 w 351"/>
                  <a:gd name="T7" fmla="*/ 12 h 305"/>
                  <a:gd name="T8" fmla="*/ 0 w 351"/>
                  <a:gd name="T9" fmla="*/ 292 h 305"/>
                  <a:gd name="T10" fmla="*/ 12 w 351"/>
                  <a:gd name="T11" fmla="*/ 304 h 305"/>
                  <a:gd name="T12" fmla="*/ 339 w 351"/>
                  <a:gd name="T13" fmla="*/ 304 h 305"/>
                  <a:gd name="T14" fmla="*/ 350 w 351"/>
                  <a:gd name="T15" fmla="*/ 292 h 305"/>
                  <a:gd name="T16" fmla="*/ 350 w 351"/>
                  <a:gd name="T17" fmla="*/ 12 h 305"/>
                  <a:gd name="T18" fmla="*/ 339 w 351"/>
                  <a:gd name="T19" fmla="*/ 0 h 305"/>
                  <a:gd name="T20" fmla="*/ 327 w 351"/>
                  <a:gd name="T21" fmla="*/ 280 h 305"/>
                  <a:gd name="T22" fmla="*/ 327 w 351"/>
                  <a:gd name="T23" fmla="*/ 280 h 305"/>
                  <a:gd name="T24" fmla="*/ 23 w 351"/>
                  <a:gd name="T25" fmla="*/ 280 h 305"/>
                  <a:gd name="T26" fmla="*/ 23 w 351"/>
                  <a:gd name="T27" fmla="*/ 24 h 305"/>
                  <a:gd name="T28" fmla="*/ 327 w 351"/>
                  <a:gd name="T29" fmla="*/ 24 h 305"/>
                  <a:gd name="T30" fmla="*/ 327 w 351"/>
                  <a:gd name="T31" fmla="*/ 280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51" h="305">
                    <a:moveTo>
                      <a:pt x="339" y="0"/>
                    </a:moveTo>
                    <a:lnTo>
                      <a:pt x="339" y="0"/>
                    </a:ln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292"/>
                      <a:pt x="0" y="292"/>
                      <a:pt x="0" y="292"/>
                    </a:cubicBezTo>
                    <a:cubicBezTo>
                      <a:pt x="0" y="299"/>
                      <a:pt x="6" y="304"/>
                      <a:pt x="12" y="304"/>
                    </a:cubicBezTo>
                    <a:cubicBezTo>
                      <a:pt x="339" y="304"/>
                      <a:pt x="339" y="304"/>
                      <a:pt x="339" y="304"/>
                    </a:cubicBezTo>
                    <a:cubicBezTo>
                      <a:pt x="345" y="304"/>
                      <a:pt x="350" y="299"/>
                      <a:pt x="350" y="292"/>
                    </a:cubicBezTo>
                    <a:cubicBezTo>
                      <a:pt x="350" y="12"/>
                      <a:pt x="350" y="12"/>
                      <a:pt x="350" y="12"/>
                    </a:cubicBezTo>
                    <a:cubicBezTo>
                      <a:pt x="350" y="5"/>
                      <a:pt x="345" y="0"/>
                      <a:pt x="339" y="0"/>
                    </a:cubicBezTo>
                    <a:close/>
                    <a:moveTo>
                      <a:pt x="327" y="280"/>
                    </a:moveTo>
                    <a:lnTo>
                      <a:pt x="327" y="280"/>
                    </a:lnTo>
                    <a:cubicBezTo>
                      <a:pt x="23" y="280"/>
                      <a:pt x="23" y="280"/>
                      <a:pt x="23" y="280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327" y="24"/>
                      <a:pt x="327" y="24"/>
                      <a:pt x="327" y="24"/>
                    </a:cubicBezTo>
                    <a:lnTo>
                      <a:pt x="327" y="28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5" name="Freeform 85"/>
              <p:cNvSpPr>
                <a:spLocks noChangeArrowheads="1"/>
              </p:cNvSpPr>
              <p:nvPr/>
            </p:nvSpPr>
            <p:spPr bwMode="auto">
              <a:xfrm>
                <a:off x="3217071" y="3916300"/>
                <a:ext cx="35192" cy="35192"/>
              </a:xfrm>
              <a:custGeom>
                <a:avLst/>
                <a:gdLst>
                  <a:gd name="T0" fmla="*/ 40 w 82"/>
                  <a:gd name="T1" fmla="*/ 82 h 83"/>
                  <a:gd name="T2" fmla="*/ 40 w 82"/>
                  <a:gd name="T3" fmla="*/ 82 h 83"/>
                  <a:gd name="T4" fmla="*/ 81 w 82"/>
                  <a:gd name="T5" fmla="*/ 42 h 83"/>
                  <a:gd name="T6" fmla="*/ 40 w 82"/>
                  <a:gd name="T7" fmla="*/ 0 h 83"/>
                  <a:gd name="T8" fmla="*/ 0 w 82"/>
                  <a:gd name="T9" fmla="*/ 42 h 83"/>
                  <a:gd name="T10" fmla="*/ 40 w 82"/>
                  <a:gd name="T11" fmla="*/ 82 h 83"/>
                  <a:gd name="T12" fmla="*/ 40 w 82"/>
                  <a:gd name="T13" fmla="*/ 24 h 83"/>
                  <a:gd name="T14" fmla="*/ 40 w 82"/>
                  <a:gd name="T15" fmla="*/ 24 h 83"/>
                  <a:gd name="T16" fmla="*/ 58 w 82"/>
                  <a:gd name="T17" fmla="*/ 42 h 83"/>
                  <a:gd name="T18" fmla="*/ 40 w 82"/>
                  <a:gd name="T19" fmla="*/ 58 h 83"/>
                  <a:gd name="T20" fmla="*/ 22 w 82"/>
                  <a:gd name="T21" fmla="*/ 42 h 83"/>
                  <a:gd name="T22" fmla="*/ 40 w 82"/>
                  <a:gd name="T23" fmla="*/ 24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2" h="83">
                    <a:moveTo>
                      <a:pt x="40" y="82"/>
                    </a:moveTo>
                    <a:lnTo>
                      <a:pt x="40" y="82"/>
                    </a:lnTo>
                    <a:cubicBezTo>
                      <a:pt x="63" y="82"/>
                      <a:pt x="81" y="63"/>
                      <a:pt x="81" y="42"/>
                    </a:cubicBezTo>
                    <a:cubicBezTo>
                      <a:pt x="81" y="19"/>
                      <a:pt x="63" y="0"/>
                      <a:pt x="40" y="0"/>
                    </a:cubicBezTo>
                    <a:cubicBezTo>
                      <a:pt x="17" y="0"/>
                      <a:pt x="0" y="19"/>
                      <a:pt x="0" y="42"/>
                    </a:cubicBezTo>
                    <a:cubicBezTo>
                      <a:pt x="0" y="63"/>
                      <a:pt x="17" y="82"/>
                      <a:pt x="40" y="82"/>
                    </a:cubicBezTo>
                    <a:close/>
                    <a:moveTo>
                      <a:pt x="40" y="24"/>
                    </a:moveTo>
                    <a:lnTo>
                      <a:pt x="40" y="24"/>
                    </a:lnTo>
                    <a:cubicBezTo>
                      <a:pt x="50" y="24"/>
                      <a:pt x="58" y="31"/>
                      <a:pt x="58" y="42"/>
                    </a:cubicBezTo>
                    <a:cubicBezTo>
                      <a:pt x="58" y="51"/>
                      <a:pt x="50" y="58"/>
                      <a:pt x="40" y="58"/>
                    </a:cubicBezTo>
                    <a:cubicBezTo>
                      <a:pt x="31" y="58"/>
                      <a:pt x="22" y="51"/>
                      <a:pt x="22" y="42"/>
                    </a:cubicBezTo>
                    <a:cubicBezTo>
                      <a:pt x="22" y="31"/>
                      <a:pt x="31" y="24"/>
                      <a:pt x="40" y="24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6" name="Freeform 86"/>
              <p:cNvSpPr>
                <a:spLocks noChangeArrowheads="1"/>
              </p:cNvSpPr>
              <p:nvPr/>
            </p:nvSpPr>
            <p:spPr bwMode="auto">
              <a:xfrm>
                <a:off x="3215218" y="3938527"/>
                <a:ext cx="103727" cy="68533"/>
              </a:xfrm>
              <a:custGeom>
                <a:avLst/>
                <a:gdLst>
                  <a:gd name="T0" fmla="*/ 13 w 245"/>
                  <a:gd name="T1" fmla="*/ 161 h 162"/>
                  <a:gd name="T2" fmla="*/ 13 w 245"/>
                  <a:gd name="T3" fmla="*/ 161 h 162"/>
                  <a:gd name="T4" fmla="*/ 232 w 245"/>
                  <a:gd name="T5" fmla="*/ 161 h 162"/>
                  <a:gd name="T6" fmla="*/ 241 w 245"/>
                  <a:gd name="T7" fmla="*/ 157 h 162"/>
                  <a:gd name="T8" fmla="*/ 243 w 245"/>
                  <a:gd name="T9" fmla="*/ 147 h 162"/>
                  <a:gd name="T10" fmla="*/ 214 w 245"/>
                  <a:gd name="T11" fmla="*/ 10 h 162"/>
                  <a:gd name="T12" fmla="*/ 206 w 245"/>
                  <a:gd name="T13" fmla="*/ 1 h 162"/>
                  <a:gd name="T14" fmla="*/ 194 w 245"/>
                  <a:gd name="T15" fmla="*/ 5 h 162"/>
                  <a:gd name="T16" fmla="*/ 126 w 245"/>
                  <a:gd name="T17" fmla="*/ 84 h 162"/>
                  <a:gd name="T18" fmla="*/ 54 w 245"/>
                  <a:gd name="T19" fmla="*/ 56 h 162"/>
                  <a:gd name="T20" fmla="*/ 39 w 245"/>
                  <a:gd name="T21" fmla="*/ 62 h 162"/>
                  <a:gd name="T22" fmla="*/ 3 w 245"/>
                  <a:gd name="T23" fmla="*/ 145 h 162"/>
                  <a:gd name="T24" fmla="*/ 4 w 245"/>
                  <a:gd name="T25" fmla="*/ 156 h 162"/>
                  <a:gd name="T26" fmla="*/ 13 w 245"/>
                  <a:gd name="T27" fmla="*/ 161 h 162"/>
                  <a:gd name="T28" fmla="*/ 56 w 245"/>
                  <a:gd name="T29" fmla="*/ 82 h 162"/>
                  <a:gd name="T30" fmla="*/ 56 w 245"/>
                  <a:gd name="T31" fmla="*/ 82 h 162"/>
                  <a:gd name="T32" fmla="*/ 125 w 245"/>
                  <a:gd name="T33" fmla="*/ 109 h 162"/>
                  <a:gd name="T34" fmla="*/ 139 w 245"/>
                  <a:gd name="T35" fmla="*/ 105 h 162"/>
                  <a:gd name="T36" fmla="*/ 196 w 245"/>
                  <a:gd name="T37" fmla="*/ 38 h 162"/>
                  <a:gd name="T38" fmla="*/ 218 w 245"/>
                  <a:gd name="T39" fmla="*/ 137 h 162"/>
                  <a:gd name="T40" fmla="*/ 32 w 245"/>
                  <a:gd name="T41" fmla="*/ 137 h 162"/>
                  <a:gd name="T42" fmla="*/ 56 w 245"/>
                  <a:gd name="T43" fmla="*/ 82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5" h="162">
                    <a:moveTo>
                      <a:pt x="13" y="161"/>
                    </a:moveTo>
                    <a:lnTo>
                      <a:pt x="13" y="161"/>
                    </a:lnTo>
                    <a:cubicBezTo>
                      <a:pt x="232" y="161"/>
                      <a:pt x="232" y="161"/>
                      <a:pt x="232" y="161"/>
                    </a:cubicBezTo>
                    <a:cubicBezTo>
                      <a:pt x="236" y="161"/>
                      <a:pt x="239" y="159"/>
                      <a:pt x="241" y="157"/>
                    </a:cubicBezTo>
                    <a:cubicBezTo>
                      <a:pt x="243" y="154"/>
                      <a:pt x="244" y="151"/>
                      <a:pt x="243" y="147"/>
                    </a:cubicBezTo>
                    <a:cubicBezTo>
                      <a:pt x="214" y="10"/>
                      <a:pt x="214" y="10"/>
                      <a:pt x="214" y="10"/>
                    </a:cubicBezTo>
                    <a:cubicBezTo>
                      <a:pt x="214" y="5"/>
                      <a:pt x="210" y="2"/>
                      <a:pt x="206" y="1"/>
                    </a:cubicBezTo>
                    <a:cubicBezTo>
                      <a:pt x="201" y="0"/>
                      <a:pt x="197" y="1"/>
                      <a:pt x="194" y="5"/>
                    </a:cubicBezTo>
                    <a:cubicBezTo>
                      <a:pt x="126" y="84"/>
                      <a:pt x="126" y="84"/>
                      <a:pt x="126" y="84"/>
                    </a:cubicBezTo>
                    <a:cubicBezTo>
                      <a:pt x="54" y="56"/>
                      <a:pt x="54" y="56"/>
                      <a:pt x="54" y="56"/>
                    </a:cubicBezTo>
                    <a:cubicBezTo>
                      <a:pt x="48" y="55"/>
                      <a:pt x="42" y="57"/>
                      <a:pt x="39" y="62"/>
                    </a:cubicBezTo>
                    <a:cubicBezTo>
                      <a:pt x="3" y="145"/>
                      <a:pt x="3" y="145"/>
                      <a:pt x="3" y="145"/>
                    </a:cubicBezTo>
                    <a:cubicBezTo>
                      <a:pt x="0" y="149"/>
                      <a:pt x="1" y="153"/>
                      <a:pt x="4" y="156"/>
                    </a:cubicBezTo>
                    <a:cubicBezTo>
                      <a:pt x="6" y="159"/>
                      <a:pt x="9" y="161"/>
                      <a:pt x="13" y="161"/>
                    </a:cubicBezTo>
                    <a:close/>
                    <a:moveTo>
                      <a:pt x="56" y="82"/>
                    </a:moveTo>
                    <a:lnTo>
                      <a:pt x="56" y="82"/>
                    </a:lnTo>
                    <a:cubicBezTo>
                      <a:pt x="125" y="109"/>
                      <a:pt x="125" y="109"/>
                      <a:pt x="125" y="109"/>
                    </a:cubicBezTo>
                    <a:cubicBezTo>
                      <a:pt x="131" y="110"/>
                      <a:pt x="136" y="109"/>
                      <a:pt x="139" y="105"/>
                    </a:cubicBezTo>
                    <a:cubicBezTo>
                      <a:pt x="196" y="38"/>
                      <a:pt x="196" y="38"/>
                      <a:pt x="196" y="38"/>
                    </a:cubicBezTo>
                    <a:cubicBezTo>
                      <a:pt x="218" y="137"/>
                      <a:pt x="218" y="137"/>
                      <a:pt x="218" y="137"/>
                    </a:cubicBezTo>
                    <a:cubicBezTo>
                      <a:pt x="32" y="137"/>
                      <a:pt x="32" y="137"/>
                      <a:pt x="32" y="137"/>
                    </a:cubicBezTo>
                    <a:lnTo>
                      <a:pt x="56" y="82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3924635" y="3694029"/>
            <a:ext cx="429725" cy="429725"/>
            <a:chOff x="3924635" y="3694029"/>
            <a:chExt cx="429725" cy="429725"/>
          </a:xfrm>
        </p:grpSpPr>
        <p:sp>
          <p:nvSpPr>
            <p:cNvPr id="1145" name="Freeform 25"/>
            <p:cNvSpPr>
              <a:spLocks noChangeArrowheads="1"/>
            </p:cNvSpPr>
            <p:nvPr/>
          </p:nvSpPr>
          <p:spPr bwMode="auto">
            <a:xfrm>
              <a:off x="3924635" y="3694029"/>
              <a:ext cx="429725" cy="429725"/>
            </a:xfrm>
            <a:custGeom>
              <a:avLst/>
              <a:gdLst>
                <a:gd name="T0" fmla="*/ 1023 w 1024"/>
                <a:gd name="T1" fmla="*/ 511 h 1023"/>
                <a:gd name="T2" fmla="*/ 1023 w 1024"/>
                <a:gd name="T3" fmla="*/ 511 h 1023"/>
                <a:gd name="T4" fmla="*/ 511 w 1024"/>
                <a:gd name="T5" fmla="*/ 1022 h 1023"/>
                <a:gd name="T6" fmla="*/ 0 w 1024"/>
                <a:gd name="T7" fmla="*/ 511 h 1023"/>
                <a:gd name="T8" fmla="*/ 511 w 1024"/>
                <a:gd name="T9" fmla="*/ 0 h 1023"/>
                <a:gd name="T10" fmla="*/ 1023 w 1024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3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3"/>
                    <a:pt x="793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3" y="229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43" name="Group 342"/>
            <p:cNvGrpSpPr/>
            <p:nvPr/>
          </p:nvGrpSpPr>
          <p:grpSpPr>
            <a:xfrm>
              <a:off x="3969089" y="3797756"/>
              <a:ext cx="340816" cy="222271"/>
              <a:chOff x="3969089" y="3797756"/>
              <a:chExt cx="340816" cy="222271"/>
            </a:xfrm>
            <a:solidFill>
              <a:schemeClr val="bg1"/>
            </a:solidFill>
          </p:grpSpPr>
          <p:sp>
            <p:nvSpPr>
              <p:cNvPr id="1207" name="Freeform 87"/>
              <p:cNvSpPr>
                <a:spLocks noChangeArrowheads="1"/>
              </p:cNvSpPr>
              <p:nvPr/>
            </p:nvSpPr>
            <p:spPr bwMode="auto">
              <a:xfrm>
                <a:off x="3969089" y="3797756"/>
                <a:ext cx="340816" cy="198191"/>
              </a:xfrm>
              <a:custGeom>
                <a:avLst/>
                <a:gdLst>
                  <a:gd name="T0" fmla="*/ 629 w 810"/>
                  <a:gd name="T1" fmla="*/ 111 h 470"/>
                  <a:gd name="T2" fmla="*/ 629 w 810"/>
                  <a:gd name="T3" fmla="*/ 111 h 470"/>
                  <a:gd name="T4" fmla="*/ 581 w 810"/>
                  <a:gd name="T5" fmla="*/ 117 h 470"/>
                  <a:gd name="T6" fmla="*/ 410 w 810"/>
                  <a:gd name="T7" fmla="*/ 0 h 470"/>
                  <a:gd name="T8" fmla="*/ 228 w 810"/>
                  <a:gd name="T9" fmla="*/ 151 h 470"/>
                  <a:gd name="T10" fmla="*/ 167 w 810"/>
                  <a:gd name="T11" fmla="*/ 138 h 470"/>
                  <a:gd name="T12" fmla="*/ 0 w 810"/>
                  <a:gd name="T13" fmla="*/ 305 h 470"/>
                  <a:gd name="T14" fmla="*/ 143 w 810"/>
                  <a:gd name="T15" fmla="*/ 469 h 470"/>
                  <a:gd name="T16" fmla="*/ 145 w 810"/>
                  <a:gd name="T17" fmla="*/ 469 h 470"/>
                  <a:gd name="T18" fmla="*/ 157 w 810"/>
                  <a:gd name="T19" fmla="*/ 460 h 470"/>
                  <a:gd name="T20" fmla="*/ 147 w 810"/>
                  <a:gd name="T21" fmla="*/ 446 h 470"/>
                  <a:gd name="T22" fmla="*/ 24 w 810"/>
                  <a:gd name="T23" fmla="*/ 305 h 470"/>
                  <a:gd name="T24" fmla="*/ 167 w 810"/>
                  <a:gd name="T25" fmla="*/ 162 h 470"/>
                  <a:gd name="T26" fmla="*/ 233 w 810"/>
                  <a:gd name="T27" fmla="*/ 178 h 470"/>
                  <a:gd name="T28" fmla="*/ 243 w 810"/>
                  <a:gd name="T29" fmla="*/ 178 h 470"/>
                  <a:gd name="T30" fmla="*/ 249 w 810"/>
                  <a:gd name="T31" fmla="*/ 168 h 470"/>
                  <a:gd name="T32" fmla="*/ 410 w 810"/>
                  <a:gd name="T33" fmla="*/ 23 h 470"/>
                  <a:gd name="T34" fmla="*/ 563 w 810"/>
                  <a:gd name="T35" fmla="*/ 136 h 470"/>
                  <a:gd name="T36" fmla="*/ 569 w 810"/>
                  <a:gd name="T37" fmla="*/ 142 h 470"/>
                  <a:gd name="T38" fmla="*/ 578 w 810"/>
                  <a:gd name="T39" fmla="*/ 143 h 470"/>
                  <a:gd name="T40" fmla="*/ 629 w 810"/>
                  <a:gd name="T41" fmla="*/ 134 h 470"/>
                  <a:gd name="T42" fmla="*/ 786 w 810"/>
                  <a:gd name="T43" fmla="*/ 291 h 470"/>
                  <a:gd name="T44" fmla="*/ 663 w 810"/>
                  <a:gd name="T45" fmla="*/ 444 h 470"/>
                  <a:gd name="T46" fmla="*/ 653 w 810"/>
                  <a:gd name="T47" fmla="*/ 458 h 470"/>
                  <a:gd name="T48" fmla="*/ 667 w 810"/>
                  <a:gd name="T49" fmla="*/ 467 h 470"/>
                  <a:gd name="T50" fmla="*/ 809 w 810"/>
                  <a:gd name="T51" fmla="*/ 291 h 470"/>
                  <a:gd name="T52" fmla="*/ 629 w 810"/>
                  <a:gd name="T53" fmla="*/ 111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10" h="470">
                    <a:moveTo>
                      <a:pt x="629" y="111"/>
                    </a:moveTo>
                    <a:lnTo>
                      <a:pt x="629" y="111"/>
                    </a:lnTo>
                    <a:cubicBezTo>
                      <a:pt x="614" y="111"/>
                      <a:pt x="598" y="113"/>
                      <a:pt x="581" y="117"/>
                    </a:cubicBezTo>
                    <a:cubicBezTo>
                      <a:pt x="554" y="47"/>
                      <a:pt x="487" y="0"/>
                      <a:pt x="410" y="0"/>
                    </a:cubicBezTo>
                    <a:cubicBezTo>
                      <a:pt x="320" y="0"/>
                      <a:pt x="245" y="63"/>
                      <a:pt x="228" y="151"/>
                    </a:cubicBezTo>
                    <a:cubicBezTo>
                      <a:pt x="209" y="142"/>
                      <a:pt x="188" y="138"/>
                      <a:pt x="167" y="138"/>
                    </a:cubicBezTo>
                    <a:cubicBezTo>
                      <a:pt x="75" y="138"/>
                      <a:pt x="0" y="213"/>
                      <a:pt x="0" y="305"/>
                    </a:cubicBezTo>
                    <a:cubicBezTo>
                      <a:pt x="0" y="387"/>
                      <a:pt x="62" y="458"/>
                      <a:pt x="143" y="469"/>
                    </a:cubicBezTo>
                    <a:cubicBezTo>
                      <a:pt x="144" y="469"/>
                      <a:pt x="144" y="469"/>
                      <a:pt x="145" y="469"/>
                    </a:cubicBezTo>
                    <a:cubicBezTo>
                      <a:pt x="151" y="469"/>
                      <a:pt x="155" y="465"/>
                      <a:pt x="157" y="460"/>
                    </a:cubicBezTo>
                    <a:cubicBezTo>
                      <a:pt x="158" y="454"/>
                      <a:pt x="153" y="447"/>
                      <a:pt x="147" y="446"/>
                    </a:cubicBezTo>
                    <a:cubicBezTo>
                      <a:pt x="76" y="436"/>
                      <a:pt x="24" y="376"/>
                      <a:pt x="24" y="305"/>
                    </a:cubicBezTo>
                    <a:cubicBezTo>
                      <a:pt x="24" y="226"/>
                      <a:pt x="88" y="162"/>
                      <a:pt x="167" y="162"/>
                    </a:cubicBezTo>
                    <a:cubicBezTo>
                      <a:pt x="190" y="162"/>
                      <a:pt x="212" y="167"/>
                      <a:pt x="233" y="178"/>
                    </a:cubicBezTo>
                    <a:cubicBezTo>
                      <a:pt x="236" y="180"/>
                      <a:pt x="240" y="180"/>
                      <a:pt x="243" y="178"/>
                    </a:cubicBezTo>
                    <a:cubicBezTo>
                      <a:pt x="247" y="176"/>
                      <a:pt x="249" y="173"/>
                      <a:pt x="249" y="168"/>
                    </a:cubicBezTo>
                    <a:cubicBezTo>
                      <a:pt x="258" y="85"/>
                      <a:pt x="326" y="23"/>
                      <a:pt x="410" y="23"/>
                    </a:cubicBezTo>
                    <a:cubicBezTo>
                      <a:pt x="480" y="23"/>
                      <a:pt x="542" y="68"/>
                      <a:pt x="563" y="136"/>
                    </a:cubicBezTo>
                    <a:cubicBezTo>
                      <a:pt x="564" y="139"/>
                      <a:pt x="566" y="141"/>
                      <a:pt x="569" y="142"/>
                    </a:cubicBezTo>
                    <a:cubicBezTo>
                      <a:pt x="572" y="144"/>
                      <a:pt x="575" y="144"/>
                      <a:pt x="578" y="143"/>
                    </a:cubicBezTo>
                    <a:cubicBezTo>
                      <a:pt x="596" y="137"/>
                      <a:pt x="613" y="134"/>
                      <a:pt x="629" y="134"/>
                    </a:cubicBezTo>
                    <a:cubicBezTo>
                      <a:pt x="716" y="134"/>
                      <a:pt x="786" y="205"/>
                      <a:pt x="786" y="291"/>
                    </a:cubicBezTo>
                    <a:cubicBezTo>
                      <a:pt x="786" y="365"/>
                      <a:pt x="734" y="429"/>
                      <a:pt x="663" y="444"/>
                    </a:cubicBezTo>
                    <a:cubicBezTo>
                      <a:pt x="656" y="445"/>
                      <a:pt x="652" y="452"/>
                      <a:pt x="653" y="458"/>
                    </a:cubicBezTo>
                    <a:cubicBezTo>
                      <a:pt x="654" y="464"/>
                      <a:pt x="660" y="468"/>
                      <a:pt x="667" y="467"/>
                    </a:cubicBezTo>
                    <a:cubicBezTo>
                      <a:pt x="750" y="449"/>
                      <a:pt x="809" y="376"/>
                      <a:pt x="809" y="291"/>
                    </a:cubicBezTo>
                    <a:cubicBezTo>
                      <a:pt x="809" y="192"/>
                      <a:pt x="729" y="111"/>
                      <a:pt x="629" y="111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8" name="Freeform 88"/>
              <p:cNvSpPr>
                <a:spLocks noChangeArrowheads="1"/>
              </p:cNvSpPr>
              <p:nvPr/>
            </p:nvSpPr>
            <p:spPr bwMode="auto">
              <a:xfrm>
                <a:off x="4050589" y="3892220"/>
                <a:ext cx="177817" cy="127807"/>
              </a:xfrm>
              <a:custGeom>
                <a:avLst/>
                <a:gdLst>
                  <a:gd name="T0" fmla="*/ 408 w 422"/>
                  <a:gd name="T1" fmla="*/ 22 h 303"/>
                  <a:gd name="T2" fmla="*/ 408 w 422"/>
                  <a:gd name="T3" fmla="*/ 22 h 303"/>
                  <a:gd name="T4" fmla="*/ 371 w 422"/>
                  <a:gd name="T5" fmla="*/ 22 h 303"/>
                  <a:gd name="T6" fmla="*/ 337 w 422"/>
                  <a:gd name="T7" fmla="*/ 2 h 303"/>
                  <a:gd name="T8" fmla="*/ 331 w 422"/>
                  <a:gd name="T9" fmla="*/ 0 h 303"/>
                  <a:gd name="T10" fmla="*/ 251 w 422"/>
                  <a:gd name="T11" fmla="*/ 0 h 303"/>
                  <a:gd name="T12" fmla="*/ 245 w 422"/>
                  <a:gd name="T13" fmla="*/ 1 h 303"/>
                  <a:gd name="T14" fmla="*/ 209 w 422"/>
                  <a:gd name="T15" fmla="*/ 22 h 303"/>
                  <a:gd name="T16" fmla="*/ 125 w 422"/>
                  <a:gd name="T17" fmla="*/ 22 h 303"/>
                  <a:gd name="T18" fmla="*/ 126 w 422"/>
                  <a:gd name="T19" fmla="*/ 19 h 303"/>
                  <a:gd name="T20" fmla="*/ 115 w 422"/>
                  <a:gd name="T21" fmla="*/ 8 h 303"/>
                  <a:gd name="T22" fmla="*/ 68 w 422"/>
                  <a:gd name="T23" fmla="*/ 8 h 303"/>
                  <a:gd name="T24" fmla="*/ 56 w 422"/>
                  <a:gd name="T25" fmla="*/ 19 h 303"/>
                  <a:gd name="T26" fmla="*/ 57 w 422"/>
                  <a:gd name="T27" fmla="*/ 22 h 303"/>
                  <a:gd name="T28" fmla="*/ 12 w 422"/>
                  <a:gd name="T29" fmla="*/ 22 h 303"/>
                  <a:gd name="T30" fmla="*/ 0 w 422"/>
                  <a:gd name="T31" fmla="*/ 34 h 303"/>
                  <a:gd name="T32" fmla="*/ 0 w 422"/>
                  <a:gd name="T33" fmla="*/ 291 h 303"/>
                  <a:gd name="T34" fmla="*/ 12 w 422"/>
                  <a:gd name="T35" fmla="*/ 302 h 303"/>
                  <a:gd name="T36" fmla="*/ 408 w 422"/>
                  <a:gd name="T37" fmla="*/ 302 h 303"/>
                  <a:gd name="T38" fmla="*/ 421 w 422"/>
                  <a:gd name="T39" fmla="*/ 291 h 303"/>
                  <a:gd name="T40" fmla="*/ 421 w 422"/>
                  <a:gd name="T41" fmla="*/ 34 h 303"/>
                  <a:gd name="T42" fmla="*/ 408 w 422"/>
                  <a:gd name="T43" fmla="*/ 22 h 303"/>
                  <a:gd name="T44" fmla="*/ 397 w 422"/>
                  <a:gd name="T45" fmla="*/ 280 h 303"/>
                  <a:gd name="T46" fmla="*/ 397 w 422"/>
                  <a:gd name="T47" fmla="*/ 280 h 303"/>
                  <a:gd name="T48" fmla="*/ 23 w 422"/>
                  <a:gd name="T49" fmla="*/ 280 h 303"/>
                  <a:gd name="T50" fmla="*/ 23 w 422"/>
                  <a:gd name="T51" fmla="*/ 46 h 303"/>
                  <a:gd name="T52" fmla="*/ 212 w 422"/>
                  <a:gd name="T53" fmla="*/ 46 h 303"/>
                  <a:gd name="T54" fmla="*/ 219 w 422"/>
                  <a:gd name="T55" fmla="*/ 44 h 303"/>
                  <a:gd name="T56" fmla="*/ 254 w 422"/>
                  <a:gd name="T57" fmla="*/ 22 h 303"/>
                  <a:gd name="T58" fmla="*/ 328 w 422"/>
                  <a:gd name="T59" fmla="*/ 22 h 303"/>
                  <a:gd name="T60" fmla="*/ 361 w 422"/>
                  <a:gd name="T61" fmla="*/ 44 h 303"/>
                  <a:gd name="T62" fmla="*/ 368 w 422"/>
                  <a:gd name="T63" fmla="*/ 46 h 303"/>
                  <a:gd name="T64" fmla="*/ 397 w 422"/>
                  <a:gd name="T65" fmla="*/ 46 h 303"/>
                  <a:gd name="T66" fmla="*/ 397 w 422"/>
                  <a:gd name="T67" fmla="*/ 280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22" h="303">
                    <a:moveTo>
                      <a:pt x="408" y="22"/>
                    </a:moveTo>
                    <a:lnTo>
                      <a:pt x="408" y="22"/>
                    </a:lnTo>
                    <a:cubicBezTo>
                      <a:pt x="371" y="22"/>
                      <a:pt x="371" y="22"/>
                      <a:pt x="371" y="22"/>
                    </a:cubicBezTo>
                    <a:cubicBezTo>
                      <a:pt x="337" y="2"/>
                      <a:pt x="337" y="2"/>
                      <a:pt x="337" y="2"/>
                    </a:cubicBezTo>
                    <a:cubicBezTo>
                      <a:pt x="335" y="0"/>
                      <a:pt x="333" y="0"/>
                      <a:pt x="331" y="0"/>
                    </a:cubicBezTo>
                    <a:cubicBezTo>
                      <a:pt x="251" y="0"/>
                      <a:pt x="251" y="0"/>
                      <a:pt x="251" y="0"/>
                    </a:cubicBezTo>
                    <a:cubicBezTo>
                      <a:pt x="249" y="0"/>
                      <a:pt x="247" y="0"/>
                      <a:pt x="245" y="1"/>
                    </a:cubicBezTo>
                    <a:cubicBezTo>
                      <a:pt x="209" y="22"/>
                      <a:pt x="209" y="22"/>
                      <a:pt x="209" y="22"/>
                    </a:cubicBezTo>
                    <a:cubicBezTo>
                      <a:pt x="125" y="22"/>
                      <a:pt x="125" y="22"/>
                      <a:pt x="125" y="22"/>
                    </a:cubicBezTo>
                    <a:cubicBezTo>
                      <a:pt x="125" y="21"/>
                      <a:pt x="126" y="20"/>
                      <a:pt x="126" y="19"/>
                    </a:cubicBezTo>
                    <a:cubicBezTo>
                      <a:pt x="126" y="13"/>
                      <a:pt x="121" y="8"/>
                      <a:pt x="115" y="8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1" y="8"/>
                      <a:pt x="56" y="13"/>
                      <a:pt x="56" y="19"/>
                    </a:cubicBezTo>
                    <a:cubicBezTo>
                      <a:pt x="56" y="20"/>
                      <a:pt x="57" y="21"/>
                      <a:pt x="57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5" y="22"/>
                      <a:pt x="0" y="28"/>
                      <a:pt x="0" y="34"/>
                    </a:cubicBezTo>
                    <a:cubicBezTo>
                      <a:pt x="0" y="291"/>
                      <a:pt x="0" y="291"/>
                      <a:pt x="0" y="291"/>
                    </a:cubicBezTo>
                    <a:cubicBezTo>
                      <a:pt x="0" y="297"/>
                      <a:pt x="5" y="302"/>
                      <a:pt x="12" y="302"/>
                    </a:cubicBezTo>
                    <a:cubicBezTo>
                      <a:pt x="408" y="302"/>
                      <a:pt x="408" y="302"/>
                      <a:pt x="408" y="302"/>
                    </a:cubicBezTo>
                    <a:cubicBezTo>
                      <a:pt x="414" y="302"/>
                      <a:pt x="421" y="297"/>
                      <a:pt x="421" y="291"/>
                    </a:cubicBezTo>
                    <a:cubicBezTo>
                      <a:pt x="421" y="34"/>
                      <a:pt x="421" y="34"/>
                      <a:pt x="421" y="34"/>
                    </a:cubicBezTo>
                    <a:cubicBezTo>
                      <a:pt x="421" y="28"/>
                      <a:pt x="414" y="22"/>
                      <a:pt x="408" y="22"/>
                    </a:cubicBezTo>
                    <a:close/>
                    <a:moveTo>
                      <a:pt x="397" y="280"/>
                    </a:moveTo>
                    <a:lnTo>
                      <a:pt x="397" y="280"/>
                    </a:lnTo>
                    <a:cubicBezTo>
                      <a:pt x="23" y="280"/>
                      <a:pt x="23" y="280"/>
                      <a:pt x="23" y="280"/>
                    </a:cubicBezTo>
                    <a:cubicBezTo>
                      <a:pt x="23" y="46"/>
                      <a:pt x="23" y="46"/>
                      <a:pt x="23" y="46"/>
                    </a:cubicBezTo>
                    <a:cubicBezTo>
                      <a:pt x="212" y="46"/>
                      <a:pt x="212" y="46"/>
                      <a:pt x="212" y="46"/>
                    </a:cubicBezTo>
                    <a:cubicBezTo>
                      <a:pt x="215" y="46"/>
                      <a:pt x="217" y="45"/>
                      <a:pt x="219" y="44"/>
                    </a:cubicBezTo>
                    <a:cubicBezTo>
                      <a:pt x="254" y="22"/>
                      <a:pt x="254" y="22"/>
                      <a:pt x="254" y="22"/>
                    </a:cubicBezTo>
                    <a:cubicBezTo>
                      <a:pt x="328" y="22"/>
                      <a:pt x="328" y="22"/>
                      <a:pt x="328" y="22"/>
                    </a:cubicBezTo>
                    <a:cubicBezTo>
                      <a:pt x="361" y="44"/>
                      <a:pt x="361" y="44"/>
                      <a:pt x="361" y="44"/>
                    </a:cubicBezTo>
                    <a:cubicBezTo>
                      <a:pt x="363" y="45"/>
                      <a:pt x="365" y="46"/>
                      <a:pt x="368" y="46"/>
                    </a:cubicBezTo>
                    <a:cubicBezTo>
                      <a:pt x="397" y="46"/>
                      <a:pt x="397" y="46"/>
                      <a:pt x="397" y="46"/>
                    </a:cubicBezTo>
                    <a:lnTo>
                      <a:pt x="397" y="28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9" name="Freeform 89"/>
              <p:cNvSpPr>
                <a:spLocks noChangeArrowheads="1"/>
              </p:cNvSpPr>
              <p:nvPr/>
            </p:nvSpPr>
            <p:spPr bwMode="auto">
              <a:xfrm>
                <a:off x="4111713" y="3923709"/>
                <a:ext cx="75943" cy="75942"/>
              </a:xfrm>
              <a:custGeom>
                <a:avLst/>
                <a:gdLst>
                  <a:gd name="T0" fmla="*/ 89 w 180"/>
                  <a:gd name="T1" fmla="*/ 0 h 180"/>
                  <a:gd name="T2" fmla="*/ 89 w 180"/>
                  <a:gd name="T3" fmla="*/ 0 h 180"/>
                  <a:gd name="T4" fmla="*/ 0 w 180"/>
                  <a:gd name="T5" fmla="*/ 89 h 180"/>
                  <a:gd name="T6" fmla="*/ 89 w 180"/>
                  <a:gd name="T7" fmla="*/ 179 h 180"/>
                  <a:gd name="T8" fmla="*/ 179 w 180"/>
                  <a:gd name="T9" fmla="*/ 89 h 180"/>
                  <a:gd name="T10" fmla="*/ 89 w 180"/>
                  <a:gd name="T11" fmla="*/ 0 h 180"/>
                  <a:gd name="T12" fmla="*/ 89 w 180"/>
                  <a:gd name="T13" fmla="*/ 156 h 180"/>
                  <a:gd name="T14" fmla="*/ 89 w 180"/>
                  <a:gd name="T15" fmla="*/ 156 h 180"/>
                  <a:gd name="T16" fmla="*/ 23 w 180"/>
                  <a:gd name="T17" fmla="*/ 89 h 180"/>
                  <a:gd name="T18" fmla="*/ 89 w 180"/>
                  <a:gd name="T19" fmla="*/ 22 h 180"/>
                  <a:gd name="T20" fmla="*/ 156 w 180"/>
                  <a:gd name="T21" fmla="*/ 89 h 180"/>
                  <a:gd name="T22" fmla="*/ 89 w 180"/>
                  <a:gd name="T23" fmla="*/ 156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0" h="180">
                    <a:moveTo>
                      <a:pt x="89" y="0"/>
                    </a:moveTo>
                    <a:lnTo>
                      <a:pt x="89" y="0"/>
                    </a:lnTo>
                    <a:cubicBezTo>
                      <a:pt x="40" y="0"/>
                      <a:pt x="0" y="39"/>
                      <a:pt x="0" y="89"/>
                    </a:cubicBezTo>
                    <a:cubicBezTo>
                      <a:pt x="0" y="139"/>
                      <a:pt x="40" y="179"/>
                      <a:pt x="89" y="179"/>
                    </a:cubicBezTo>
                    <a:cubicBezTo>
                      <a:pt x="139" y="179"/>
                      <a:pt x="179" y="139"/>
                      <a:pt x="179" y="89"/>
                    </a:cubicBezTo>
                    <a:cubicBezTo>
                      <a:pt x="179" y="39"/>
                      <a:pt x="139" y="0"/>
                      <a:pt x="89" y="0"/>
                    </a:cubicBezTo>
                    <a:close/>
                    <a:moveTo>
                      <a:pt x="89" y="156"/>
                    </a:moveTo>
                    <a:lnTo>
                      <a:pt x="89" y="156"/>
                    </a:lnTo>
                    <a:cubicBezTo>
                      <a:pt x="53" y="156"/>
                      <a:pt x="23" y="126"/>
                      <a:pt x="23" y="89"/>
                    </a:cubicBezTo>
                    <a:cubicBezTo>
                      <a:pt x="23" y="53"/>
                      <a:pt x="53" y="22"/>
                      <a:pt x="89" y="22"/>
                    </a:cubicBezTo>
                    <a:cubicBezTo>
                      <a:pt x="126" y="22"/>
                      <a:pt x="156" y="53"/>
                      <a:pt x="156" y="89"/>
                    </a:cubicBezTo>
                    <a:cubicBezTo>
                      <a:pt x="156" y="126"/>
                      <a:pt x="126" y="156"/>
                      <a:pt x="89" y="15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6523358" y="3694029"/>
            <a:ext cx="429725" cy="429725"/>
            <a:chOff x="6523358" y="3694029"/>
            <a:chExt cx="429725" cy="429725"/>
          </a:xfrm>
        </p:grpSpPr>
        <p:sp>
          <p:nvSpPr>
            <p:cNvPr id="1148" name="Freeform 28"/>
            <p:cNvSpPr>
              <a:spLocks noChangeArrowheads="1"/>
            </p:cNvSpPr>
            <p:nvPr/>
          </p:nvSpPr>
          <p:spPr bwMode="auto">
            <a:xfrm>
              <a:off x="6523358" y="3694029"/>
              <a:ext cx="429725" cy="429725"/>
            </a:xfrm>
            <a:custGeom>
              <a:avLst/>
              <a:gdLst>
                <a:gd name="T0" fmla="*/ 1022 w 1023"/>
                <a:gd name="T1" fmla="*/ 511 h 1023"/>
                <a:gd name="T2" fmla="*/ 1022 w 1023"/>
                <a:gd name="T3" fmla="*/ 511 h 1023"/>
                <a:gd name="T4" fmla="*/ 511 w 1023"/>
                <a:gd name="T5" fmla="*/ 1022 h 1023"/>
                <a:gd name="T6" fmla="*/ 0 w 1023"/>
                <a:gd name="T7" fmla="*/ 511 h 1023"/>
                <a:gd name="T8" fmla="*/ 511 w 1023"/>
                <a:gd name="T9" fmla="*/ 0 h 1023"/>
                <a:gd name="T10" fmla="*/ 1022 w 1023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3"/>
                    <a:pt x="793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49" name="Group 348"/>
            <p:cNvGrpSpPr/>
            <p:nvPr/>
          </p:nvGrpSpPr>
          <p:grpSpPr>
            <a:xfrm>
              <a:off x="6567812" y="3803312"/>
              <a:ext cx="340816" cy="211158"/>
              <a:chOff x="6567812" y="3803312"/>
              <a:chExt cx="340816" cy="211158"/>
            </a:xfrm>
            <a:solidFill>
              <a:schemeClr val="bg1"/>
            </a:solidFill>
          </p:grpSpPr>
          <p:sp>
            <p:nvSpPr>
              <p:cNvPr id="1218" name="Freeform 98"/>
              <p:cNvSpPr>
                <a:spLocks noChangeArrowheads="1"/>
              </p:cNvSpPr>
              <p:nvPr/>
            </p:nvSpPr>
            <p:spPr bwMode="auto">
              <a:xfrm>
                <a:off x="6567812" y="3803312"/>
                <a:ext cx="340816" cy="198193"/>
              </a:xfrm>
              <a:custGeom>
                <a:avLst/>
                <a:gdLst>
                  <a:gd name="T0" fmla="*/ 629 w 811"/>
                  <a:gd name="T1" fmla="*/ 112 h 473"/>
                  <a:gd name="T2" fmla="*/ 629 w 811"/>
                  <a:gd name="T3" fmla="*/ 112 h 473"/>
                  <a:gd name="T4" fmla="*/ 581 w 811"/>
                  <a:gd name="T5" fmla="*/ 119 h 473"/>
                  <a:gd name="T6" fmla="*/ 409 w 811"/>
                  <a:gd name="T7" fmla="*/ 0 h 473"/>
                  <a:gd name="T8" fmla="*/ 228 w 811"/>
                  <a:gd name="T9" fmla="*/ 151 h 473"/>
                  <a:gd name="T10" fmla="*/ 167 w 811"/>
                  <a:gd name="T11" fmla="*/ 139 h 473"/>
                  <a:gd name="T12" fmla="*/ 0 w 811"/>
                  <a:gd name="T13" fmla="*/ 306 h 473"/>
                  <a:gd name="T14" fmla="*/ 143 w 811"/>
                  <a:gd name="T15" fmla="*/ 471 h 473"/>
                  <a:gd name="T16" fmla="*/ 182 w 811"/>
                  <a:gd name="T17" fmla="*/ 471 h 473"/>
                  <a:gd name="T18" fmla="*/ 182 w 811"/>
                  <a:gd name="T19" fmla="*/ 447 h 473"/>
                  <a:gd name="T20" fmla="*/ 145 w 811"/>
                  <a:gd name="T21" fmla="*/ 447 h 473"/>
                  <a:gd name="T22" fmla="*/ 24 w 811"/>
                  <a:gd name="T23" fmla="*/ 306 h 473"/>
                  <a:gd name="T24" fmla="*/ 167 w 811"/>
                  <a:gd name="T25" fmla="*/ 163 h 473"/>
                  <a:gd name="T26" fmla="*/ 232 w 811"/>
                  <a:gd name="T27" fmla="*/ 178 h 473"/>
                  <a:gd name="T28" fmla="*/ 243 w 811"/>
                  <a:gd name="T29" fmla="*/ 178 h 473"/>
                  <a:gd name="T30" fmla="*/ 249 w 811"/>
                  <a:gd name="T31" fmla="*/ 170 h 473"/>
                  <a:gd name="T32" fmla="*/ 409 w 811"/>
                  <a:gd name="T33" fmla="*/ 23 h 473"/>
                  <a:gd name="T34" fmla="*/ 563 w 811"/>
                  <a:gd name="T35" fmla="*/ 137 h 473"/>
                  <a:gd name="T36" fmla="*/ 568 w 811"/>
                  <a:gd name="T37" fmla="*/ 144 h 473"/>
                  <a:gd name="T38" fmla="*/ 578 w 811"/>
                  <a:gd name="T39" fmla="*/ 144 h 473"/>
                  <a:gd name="T40" fmla="*/ 629 w 811"/>
                  <a:gd name="T41" fmla="*/ 135 h 473"/>
                  <a:gd name="T42" fmla="*/ 786 w 811"/>
                  <a:gd name="T43" fmla="*/ 292 h 473"/>
                  <a:gd name="T44" fmla="*/ 642 w 811"/>
                  <a:gd name="T45" fmla="*/ 448 h 473"/>
                  <a:gd name="T46" fmla="*/ 621 w 811"/>
                  <a:gd name="T47" fmla="*/ 448 h 473"/>
                  <a:gd name="T48" fmla="*/ 621 w 811"/>
                  <a:gd name="T49" fmla="*/ 472 h 473"/>
                  <a:gd name="T50" fmla="*/ 636 w 811"/>
                  <a:gd name="T51" fmla="*/ 472 h 473"/>
                  <a:gd name="T52" fmla="*/ 642 w 811"/>
                  <a:gd name="T53" fmla="*/ 472 h 473"/>
                  <a:gd name="T54" fmla="*/ 810 w 811"/>
                  <a:gd name="T55" fmla="*/ 292 h 473"/>
                  <a:gd name="T56" fmla="*/ 629 w 811"/>
                  <a:gd name="T57" fmla="*/ 112 h 4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11" h="473">
                    <a:moveTo>
                      <a:pt x="629" y="112"/>
                    </a:moveTo>
                    <a:lnTo>
                      <a:pt x="629" y="112"/>
                    </a:lnTo>
                    <a:cubicBezTo>
                      <a:pt x="613" y="112"/>
                      <a:pt x="597" y="114"/>
                      <a:pt x="581" y="119"/>
                    </a:cubicBezTo>
                    <a:cubicBezTo>
                      <a:pt x="554" y="47"/>
                      <a:pt x="486" y="0"/>
                      <a:pt x="409" y="0"/>
                    </a:cubicBezTo>
                    <a:cubicBezTo>
                      <a:pt x="319" y="0"/>
                      <a:pt x="244" y="64"/>
                      <a:pt x="228" y="151"/>
                    </a:cubicBezTo>
                    <a:cubicBezTo>
                      <a:pt x="208" y="143"/>
                      <a:pt x="187" y="139"/>
                      <a:pt x="167" y="139"/>
                    </a:cubicBezTo>
                    <a:cubicBezTo>
                      <a:pt x="75" y="139"/>
                      <a:pt x="0" y="214"/>
                      <a:pt x="0" y="306"/>
                    </a:cubicBezTo>
                    <a:cubicBezTo>
                      <a:pt x="0" y="393"/>
                      <a:pt x="63" y="464"/>
                      <a:pt x="143" y="471"/>
                    </a:cubicBezTo>
                    <a:cubicBezTo>
                      <a:pt x="154" y="471"/>
                      <a:pt x="182" y="471"/>
                      <a:pt x="182" y="471"/>
                    </a:cubicBezTo>
                    <a:cubicBezTo>
                      <a:pt x="182" y="447"/>
                      <a:pt x="182" y="447"/>
                      <a:pt x="182" y="447"/>
                    </a:cubicBezTo>
                    <a:cubicBezTo>
                      <a:pt x="182" y="447"/>
                      <a:pt x="155" y="448"/>
                      <a:pt x="145" y="447"/>
                    </a:cubicBezTo>
                    <a:cubicBezTo>
                      <a:pt x="77" y="442"/>
                      <a:pt x="24" y="380"/>
                      <a:pt x="24" y="306"/>
                    </a:cubicBezTo>
                    <a:cubicBezTo>
                      <a:pt x="24" y="227"/>
                      <a:pt x="88" y="163"/>
                      <a:pt x="167" y="163"/>
                    </a:cubicBezTo>
                    <a:cubicBezTo>
                      <a:pt x="189" y="163"/>
                      <a:pt x="211" y="168"/>
                      <a:pt x="232" y="178"/>
                    </a:cubicBezTo>
                    <a:cubicBezTo>
                      <a:pt x="236" y="180"/>
                      <a:pt x="239" y="180"/>
                      <a:pt x="243" y="178"/>
                    </a:cubicBezTo>
                    <a:cubicBezTo>
                      <a:pt x="246" y="176"/>
                      <a:pt x="249" y="173"/>
                      <a:pt x="249" y="170"/>
                    </a:cubicBezTo>
                    <a:cubicBezTo>
                      <a:pt x="257" y="87"/>
                      <a:pt x="326" y="23"/>
                      <a:pt x="409" y="23"/>
                    </a:cubicBezTo>
                    <a:cubicBezTo>
                      <a:pt x="480" y="23"/>
                      <a:pt x="541" y="69"/>
                      <a:pt x="563" y="137"/>
                    </a:cubicBezTo>
                    <a:cubicBezTo>
                      <a:pt x="564" y="140"/>
                      <a:pt x="566" y="142"/>
                      <a:pt x="568" y="144"/>
                    </a:cubicBezTo>
                    <a:cubicBezTo>
                      <a:pt x="571" y="145"/>
                      <a:pt x="574" y="145"/>
                      <a:pt x="578" y="144"/>
                    </a:cubicBezTo>
                    <a:cubicBezTo>
                      <a:pt x="595" y="138"/>
                      <a:pt x="612" y="135"/>
                      <a:pt x="629" y="135"/>
                    </a:cubicBezTo>
                    <a:cubicBezTo>
                      <a:pt x="715" y="135"/>
                      <a:pt x="786" y="205"/>
                      <a:pt x="786" y="292"/>
                    </a:cubicBezTo>
                    <a:cubicBezTo>
                      <a:pt x="786" y="375"/>
                      <a:pt x="721" y="445"/>
                      <a:pt x="642" y="448"/>
                    </a:cubicBezTo>
                    <a:cubicBezTo>
                      <a:pt x="637" y="448"/>
                      <a:pt x="621" y="448"/>
                      <a:pt x="621" y="448"/>
                    </a:cubicBezTo>
                    <a:cubicBezTo>
                      <a:pt x="621" y="472"/>
                      <a:pt x="621" y="472"/>
                      <a:pt x="621" y="472"/>
                    </a:cubicBezTo>
                    <a:cubicBezTo>
                      <a:pt x="621" y="472"/>
                      <a:pt x="629" y="472"/>
                      <a:pt x="636" y="472"/>
                    </a:cubicBezTo>
                    <a:cubicBezTo>
                      <a:pt x="638" y="472"/>
                      <a:pt x="641" y="472"/>
                      <a:pt x="642" y="472"/>
                    </a:cubicBezTo>
                    <a:cubicBezTo>
                      <a:pt x="735" y="468"/>
                      <a:pt x="810" y="387"/>
                      <a:pt x="810" y="292"/>
                    </a:cubicBezTo>
                    <a:cubicBezTo>
                      <a:pt x="810" y="193"/>
                      <a:pt x="729" y="112"/>
                      <a:pt x="629" y="11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9" name="Freeform 99"/>
              <p:cNvSpPr>
                <a:spLocks noChangeArrowheads="1"/>
              </p:cNvSpPr>
              <p:nvPr/>
            </p:nvSpPr>
            <p:spPr bwMode="auto">
              <a:xfrm>
                <a:off x="6664130" y="3875551"/>
                <a:ext cx="142625" cy="138919"/>
              </a:xfrm>
              <a:custGeom>
                <a:avLst/>
                <a:gdLst>
                  <a:gd name="T0" fmla="*/ 170 w 340"/>
                  <a:gd name="T1" fmla="*/ 0 h 330"/>
                  <a:gd name="T2" fmla="*/ 170 w 340"/>
                  <a:gd name="T3" fmla="*/ 0 h 330"/>
                  <a:gd name="T4" fmla="*/ 0 w 340"/>
                  <a:gd name="T5" fmla="*/ 166 h 330"/>
                  <a:gd name="T6" fmla="*/ 169 w 340"/>
                  <a:gd name="T7" fmla="*/ 329 h 330"/>
                  <a:gd name="T8" fmla="*/ 180 w 340"/>
                  <a:gd name="T9" fmla="*/ 318 h 330"/>
                  <a:gd name="T10" fmla="*/ 169 w 340"/>
                  <a:gd name="T11" fmla="*/ 306 h 330"/>
                  <a:gd name="T12" fmla="*/ 23 w 340"/>
                  <a:gd name="T13" fmla="*/ 166 h 330"/>
                  <a:gd name="T14" fmla="*/ 170 w 340"/>
                  <a:gd name="T15" fmla="*/ 23 h 330"/>
                  <a:gd name="T16" fmla="*/ 315 w 340"/>
                  <a:gd name="T17" fmla="*/ 169 h 330"/>
                  <a:gd name="T18" fmla="*/ 287 w 340"/>
                  <a:gd name="T19" fmla="*/ 254 h 330"/>
                  <a:gd name="T20" fmla="*/ 245 w 340"/>
                  <a:gd name="T21" fmla="*/ 271 h 330"/>
                  <a:gd name="T22" fmla="*/ 233 w 340"/>
                  <a:gd name="T23" fmla="*/ 248 h 330"/>
                  <a:gd name="T24" fmla="*/ 233 w 340"/>
                  <a:gd name="T25" fmla="*/ 95 h 330"/>
                  <a:gd name="T26" fmla="*/ 222 w 340"/>
                  <a:gd name="T27" fmla="*/ 82 h 330"/>
                  <a:gd name="T28" fmla="*/ 210 w 340"/>
                  <a:gd name="T29" fmla="*/ 95 h 330"/>
                  <a:gd name="T30" fmla="*/ 210 w 340"/>
                  <a:gd name="T31" fmla="*/ 101 h 330"/>
                  <a:gd name="T32" fmla="*/ 114 w 340"/>
                  <a:gd name="T33" fmla="*/ 113 h 330"/>
                  <a:gd name="T34" fmla="*/ 90 w 340"/>
                  <a:gd name="T35" fmla="*/ 170 h 330"/>
                  <a:gd name="T36" fmla="*/ 114 w 340"/>
                  <a:gd name="T37" fmla="*/ 227 h 330"/>
                  <a:gd name="T38" fmla="*/ 171 w 340"/>
                  <a:gd name="T39" fmla="*/ 250 h 330"/>
                  <a:gd name="T40" fmla="*/ 210 w 340"/>
                  <a:gd name="T41" fmla="*/ 239 h 330"/>
                  <a:gd name="T42" fmla="*/ 210 w 340"/>
                  <a:gd name="T43" fmla="*/ 248 h 330"/>
                  <a:gd name="T44" fmla="*/ 236 w 340"/>
                  <a:gd name="T45" fmla="*/ 293 h 330"/>
                  <a:gd name="T46" fmla="*/ 304 w 340"/>
                  <a:gd name="T47" fmla="*/ 270 h 330"/>
                  <a:gd name="T48" fmla="*/ 339 w 340"/>
                  <a:gd name="T49" fmla="*/ 169 h 330"/>
                  <a:gd name="T50" fmla="*/ 170 w 340"/>
                  <a:gd name="T51" fmla="*/ 0 h 330"/>
                  <a:gd name="T52" fmla="*/ 131 w 340"/>
                  <a:gd name="T53" fmla="*/ 210 h 330"/>
                  <a:gd name="T54" fmla="*/ 131 w 340"/>
                  <a:gd name="T55" fmla="*/ 210 h 330"/>
                  <a:gd name="T56" fmla="*/ 114 w 340"/>
                  <a:gd name="T57" fmla="*/ 170 h 330"/>
                  <a:gd name="T58" fmla="*/ 131 w 340"/>
                  <a:gd name="T59" fmla="*/ 130 h 330"/>
                  <a:gd name="T60" fmla="*/ 210 w 340"/>
                  <a:gd name="T61" fmla="*/ 129 h 330"/>
                  <a:gd name="T62" fmla="*/ 210 w 340"/>
                  <a:gd name="T63" fmla="*/ 211 h 330"/>
                  <a:gd name="T64" fmla="*/ 131 w 340"/>
                  <a:gd name="T65" fmla="*/ 21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40" h="330">
                    <a:moveTo>
                      <a:pt x="170" y="0"/>
                    </a:moveTo>
                    <a:lnTo>
                      <a:pt x="170" y="0"/>
                    </a:lnTo>
                    <a:cubicBezTo>
                      <a:pt x="76" y="0"/>
                      <a:pt x="0" y="74"/>
                      <a:pt x="0" y="166"/>
                    </a:cubicBezTo>
                    <a:cubicBezTo>
                      <a:pt x="0" y="257"/>
                      <a:pt x="74" y="329"/>
                      <a:pt x="169" y="329"/>
                    </a:cubicBezTo>
                    <a:cubicBezTo>
                      <a:pt x="175" y="329"/>
                      <a:pt x="180" y="324"/>
                      <a:pt x="180" y="318"/>
                    </a:cubicBezTo>
                    <a:cubicBezTo>
                      <a:pt x="180" y="311"/>
                      <a:pt x="175" y="306"/>
                      <a:pt x="169" y="306"/>
                    </a:cubicBezTo>
                    <a:cubicBezTo>
                      <a:pt x="87" y="306"/>
                      <a:pt x="23" y="244"/>
                      <a:pt x="23" y="166"/>
                    </a:cubicBezTo>
                    <a:cubicBezTo>
                      <a:pt x="23" y="87"/>
                      <a:pt x="88" y="23"/>
                      <a:pt x="170" y="23"/>
                    </a:cubicBezTo>
                    <a:cubicBezTo>
                      <a:pt x="250" y="23"/>
                      <a:pt x="315" y="88"/>
                      <a:pt x="315" y="169"/>
                    </a:cubicBezTo>
                    <a:cubicBezTo>
                      <a:pt x="315" y="204"/>
                      <a:pt x="305" y="235"/>
                      <a:pt x="287" y="254"/>
                    </a:cubicBezTo>
                    <a:cubicBezTo>
                      <a:pt x="270" y="272"/>
                      <a:pt x="253" y="274"/>
                      <a:pt x="245" y="271"/>
                    </a:cubicBezTo>
                    <a:cubicBezTo>
                      <a:pt x="234" y="267"/>
                      <a:pt x="233" y="255"/>
                      <a:pt x="233" y="248"/>
                    </a:cubicBezTo>
                    <a:cubicBezTo>
                      <a:pt x="233" y="95"/>
                      <a:pt x="233" y="95"/>
                      <a:pt x="233" y="95"/>
                    </a:cubicBezTo>
                    <a:cubicBezTo>
                      <a:pt x="233" y="87"/>
                      <a:pt x="228" y="82"/>
                      <a:pt x="222" y="82"/>
                    </a:cubicBezTo>
                    <a:cubicBezTo>
                      <a:pt x="215" y="82"/>
                      <a:pt x="210" y="87"/>
                      <a:pt x="210" y="95"/>
                    </a:cubicBezTo>
                    <a:cubicBezTo>
                      <a:pt x="210" y="101"/>
                      <a:pt x="210" y="101"/>
                      <a:pt x="210" y="101"/>
                    </a:cubicBezTo>
                    <a:cubicBezTo>
                      <a:pt x="179" y="84"/>
                      <a:pt x="140" y="88"/>
                      <a:pt x="114" y="113"/>
                    </a:cubicBezTo>
                    <a:cubicBezTo>
                      <a:pt x="99" y="129"/>
                      <a:pt x="90" y="149"/>
                      <a:pt x="90" y="170"/>
                    </a:cubicBezTo>
                    <a:cubicBezTo>
                      <a:pt x="90" y="192"/>
                      <a:pt x="99" y="211"/>
                      <a:pt x="114" y="227"/>
                    </a:cubicBezTo>
                    <a:cubicBezTo>
                      <a:pt x="130" y="242"/>
                      <a:pt x="151" y="250"/>
                      <a:pt x="171" y="250"/>
                    </a:cubicBezTo>
                    <a:cubicBezTo>
                      <a:pt x="184" y="250"/>
                      <a:pt x="198" y="246"/>
                      <a:pt x="210" y="239"/>
                    </a:cubicBezTo>
                    <a:cubicBezTo>
                      <a:pt x="210" y="248"/>
                      <a:pt x="210" y="248"/>
                      <a:pt x="210" y="248"/>
                    </a:cubicBezTo>
                    <a:cubicBezTo>
                      <a:pt x="210" y="270"/>
                      <a:pt x="220" y="285"/>
                      <a:pt x="236" y="293"/>
                    </a:cubicBezTo>
                    <a:cubicBezTo>
                      <a:pt x="256" y="301"/>
                      <a:pt x="282" y="293"/>
                      <a:pt x="304" y="270"/>
                    </a:cubicBezTo>
                    <a:cubicBezTo>
                      <a:pt x="327" y="247"/>
                      <a:pt x="339" y="210"/>
                      <a:pt x="339" y="169"/>
                    </a:cubicBezTo>
                    <a:cubicBezTo>
                      <a:pt x="339" y="76"/>
                      <a:pt x="263" y="0"/>
                      <a:pt x="170" y="0"/>
                    </a:cubicBezTo>
                    <a:close/>
                    <a:moveTo>
                      <a:pt x="131" y="210"/>
                    </a:moveTo>
                    <a:lnTo>
                      <a:pt x="131" y="210"/>
                    </a:lnTo>
                    <a:cubicBezTo>
                      <a:pt x="120" y="199"/>
                      <a:pt x="114" y="185"/>
                      <a:pt x="114" y="170"/>
                    </a:cubicBezTo>
                    <a:cubicBezTo>
                      <a:pt x="114" y="155"/>
                      <a:pt x="120" y="141"/>
                      <a:pt x="131" y="130"/>
                    </a:cubicBezTo>
                    <a:cubicBezTo>
                      <a:pt x="152" y="108"/>
                      <a:pt x="187" y="108"/>
                      <a:pt x="210" y="129"/>
                    </a:cubicBezTo>
                    <a:cubicBezTo>
                      <a:pt x="210" y="211"/>
                      <a:pt x="210" y="211"/>
                      <a:pt x="210" y="211"/>
                    </a:cubicBezTo>
                    <a:cubicBezTo>
                      <a:pt x="187" y="232"/>
                      <a:pt x="152" y="231"/>
                      <a:pt x="131" y="21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7390217" y="3694029"/>
            <a:ext cx="429725" cy="429725"/>
            <a:chOff x="7390217" y="3694029"/>
            <a:chExt cx="429725" cy="429725"/>
          </a:xfrm>
        </p:grpSpPr>
        <p:sp>
          <p:nvSpPr>
            <p:cNvPr id="1149" name="Freeform 29"/>
            <p:cNvSpPr>
              <a:spLocks noChangeArrowheads="1"/>
            </p:cNvSpPr>
            <p:nvPr/>
          </p:nvSpPr>
          <p:spPr bwMode="auto">
            <a:xfrm>
              <a:off x="7390217" y="3694029"/>
              <a:ext cx="429725" cy="429725"/>
            </a:xfrm>
            <a:custGeom>
              <a:avLst/>
              <a:gdLst>
                <a:gd name="T0" fmla="*/ 1022 w 1023"/>
                <a:gd name="T1" fmla="*/ 511 h 1023"/>
                <a:gd name="T2" fmla="*/ 1022 w 1023"/>
                <a:gd name="T3" fmla="*/ 511 h 1023"/>
                <a:gd name="T4" fmla="*/ 511 w 1023"/>
                <a:gd name="T5" fmla="*/ 1022 h 1023"/>
                <a:gd name="T6" fmla="*/ 0 w 1023"/>
                <a:gd name="T7" fmla="*/ 511 h 1023"/>
                <a:gd name="T8" fmla="*/ 511 w 1023"/>
                <a:gd name="T9" fmla="*/ 0 h 1023"/>
                <a:gd name="T10" fmla="*/ 1022 w 1023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3"/>
                    <a:pt x="793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46" name="Group 345"/>
            <p:cNvGrpSpPr/>
            <p:nvPr/>
          </p:nvGrpSpPr>
          <p:grpSpPr>
            <a:xfrm>
              <a:off x="7434671" y="3790346"/>
              <a:ext cx="340816" cy="235238"/>
              <a:chOff x="7434671" y="3790346"/>
              <a:chExt cx="340816" cy="235238"/>
            </a:xfrm>
            <a:solidFill>
              <a:schemeClr val="bg1"/>
            </a:solidFill>
          </p:grpSpPr>
          <p:sp>
            <p:nvSpPr>
              <p:cNvPr id="1220" name="Freeform 100"/>
              <p:cNvSpPr>
                <a:spLocks noChangeArrowheads="1"/>
              </p:cNvSpPr>
              <p:nvPr/>
            </p:nvSpPr>
            <p:spPr bwMode="auto">
              <a:xfrm>
                <a:off x="7434671" y="3790346"/>
                <a:ext cx="340816" cy="192635"/>
              </a:xfrm>
              <a:custGeom>
                <a:avLst/>
                <a:gdLst>
                  <a:gd name="T0" fmla="*/ 629 w 811"/>
                  <a:gd name="T1" fmla="*/ 111 h 458"/>
                  <a:gd name="T2" fmla="*/ 629 w 811"/>
                  <a:gd name="T3" fmla="*/ 111 h 458"/>
                  <a:gd name="T4" fmla="*/ 581 w 811"/>
                  <a:gd name="T5" fmla="*/ 119 h 458"/>
                  <a:gd name="T6" fmla="*/ 409 w 811"/>
                  <a:gd name="T7" fmla="*/ 0 h 458"/>
                  <a:gd name="T8" fmla="*/ 228 w 811"/>
                  <a:gd name="T9" fmla="*/ 151 h 458"/>
                  <a:gd name="T10" fmla="*/ 168 w 811"/>
                  <a:gd name="T11" fmla="*/ 139 h 458"/>
                  <a:gd name="T12" fmla="*/ 0 w 811"/>
                  <a:gd name="T13" fmla="*/ 306 h 458"/>
                  <a:gd name="T14" fmla="*/ 95 w 811"/>
                  <a:gd name="T15" fmla="*/ 456 h 458"/>
                  <a:gd name="T16" fmla="*/ 100 w 811"/>
                  <a:gd name="T17" fmla="*/ 457 h 458"/>
                  <a:gd name="T18" fmla="*/ 111 w 811"/>
                  <a:gd name="T19" fmla="*/ 450 h 458"/>
                  <a:gd name="T20" fmla="*/ 105 w 811"/>
                  <a:gd name="T21" fmla="*/ 434 h 458"/>
                  <a:gd name="T22" fmla="*/ 24 w 811"/>
                  <a:gd name="T23" fmla="*/ 306 h 458"/>
                  <a:gd name="T24" fmla="*/ 168 w 811"/>
                  <a:gd name="T25" fmla="*/ 162 h 458"/>
                  <a:gd name="T26" fmla="*/ 232 w 811"/>
                  <a:gd name="T27" fmla="*/ 179 h 458"/>
                  <a:gd name="T28" fmla="*/ 244 w 811"/>
                  <a:gd name="T29" fmla="*/ 178 h 458"/>
                  <a:gd name="T30" fmla="*/ 249 w 811"/>
                  <a:gd name="T31" fmla="*/ 170 h 458"/>
                  <a:gd name="T32" fmla="*/ 409 w 811"/>
                  <a:gd name="T33" fmla="*/ 23 h 458"/>
                  <a:gd name="T34" fmla="*/ 564 w 811"/>
                  <a:gd name="T35" fmla="*/ 136 h 458"/>
                  <a:gd name="T36" fmla="*/ 569 w 811"/>
                  <a:gd name="T37" fmla="*/ 144 h 458"/>
                  <a:gd name="T38" fmla="*/ 578 w 811"/>
                  <a:gd name="T39" fmla="*/ 144 h 458"/>
                  <a:gd name="T40" fmla="*/ 629 w 811"/>
                  <a:gd name="T41" fmla="*/ 134 h 458"/>
                  <a:gd name="T42" fmla="*/ 786 w 811"/>
                  <a:gd name="T43" fmla="*/ 293 h 458"/>
                  <a:gd name="T44" fmla="*/ 701 w 811"/>
                  <a:gd name="T45" fmla="*/ 431 h 458"/>
                  <a:gd name="T46" fmla="*/ 696 w 811"/>
                  <a:gd name="T47" fmla="*/ 447 h 458"/>
                  <a:gd name="T48" fmla="*/ 711 w 811"/>
                  <a:gd name="T49" fmla="*/ 452 h 458"/>
                  <a:gd name="T50" fmla="*/ 810 w 811"/>
                  <a:gd name="T51" fmla="*/ 293 h 458"/>
                  <a:gd name="T52" fmla="*/ 629 w 811"/>
                  <a:gd name="T53" fmla="*/ 111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11" h="458">
                    <a:moveTo>
                      <a:pt x="629" y="111"/>
                    </a:moveTo>
                    <a:lnTo>
                      <a:pt x="629" y="111"/>
                    </a:lnTo>
                    <a:cubicBezTo>
                      <a:pt x="613" y="111"/>
                      <a:pt x="598" y="114"/>
                      <a:pt x="581" y="119"/>
                    </a:cubicBezTo>
                    <a:cubicBezTo>
                      <a:pt x="554" y="47"/>
                      <a:pt x="486" y="0"/>
                      <a:pt x="409" y="0"/>
                    </a:cubicBezTo>
                    <a:cubicBezTo>
                      <a:pt x="320" y="0"/>
                      <a:pt x="245" y="64"/>
                      <a:pt x="228" y="151"/>
                    </a:cubicBezTo>
                    <a:cubicBezTo>
                      <a:pt x="208" y="143"/>
                      <a:pt x="189" y="139"/>
                      <a:pt x="168" y="139"/>
                    </a:cubicBezTo>
                    <a:cubicBezTo>
                      <a:pt x="75" y="139"/>
                      <a:pt x="0" y="213"/>
                      <a:pt x="0" y="306"/>
                    </a:cubicBezTo>
                    <a:cubicBezTo>
                      <a:pt x="0" y="371"/>
                      <a:pt x="37" y="428"/>
                      <a:pt x="95" y="456"/>
                    </a:cubicBezTo>
                    <a:cubicBezTo>
                      <a:pt x="97" y="456"/>
                      <a:pt x="98" y="457"/>
                      <a:pt x="100" y="457"/>
                    </a:cubicBezTo>
                    <a:cubicBezTo>
                      <a:pt x="104" y="457"/>
                      <a:pt x="109" y="454"/>
                      <a:pt x="111" y="450"/>
                    </a:cubicBezTo>
                    <a:cubicBezTo>
                      <a:pt x="114" y="445"/>
                      <a:pt x="111" y="437"/>
                      <a:pt x="105" y="434"/>
                    </a:cubicBezTo>
                    <a:cubicBezTo>
                      <a:pt x="55" y="410"/>
                      <a:pt x="24" y="361"/>
                      <a:pt x="24" y="306"/>
                    </a:cubicBezTo>
                    <a:cubicBezTo>
                      <a:pt x="24" y="227"/>
                      <a:pt x="89" y="162"/>
                      <a:pt x="168" y="162"/>
                    </a:cubicBezTo>
                    <a:cubicBezTo>
                      <a:pt x="190" y="162"/>
                      <a:pt x="212" y="168"/>
                      <a:pt x="232" y="179"/>
                    </a:cubicBezTo>
                    <a:cubicBezTo>
                      <a:pt x="237" y="180"/>
                      <a:pt x="241" y="180"/>
                      <a:pt x="244" y="178"/>
                    </a:cubicBezTo>
                    <a:cubicBezTo>
                      <a:pt x="247" y="177"/>
                      <a:pt x="249" y="173"/>
                      <a:pt x="249" y="170"/>
                    </a:cubicBezTo>
                    <a:cubicBezTo>
                      <a:pt x="257" y="86"/>
                      <a:pt x="326" y="23"/>
                      <a:pt x="409" y="23"/>
                    </a:cubicBezTo>
                    <a:cubicBezTo>
                      <a:pt x="480" y="23"/>
                      <a:pt x="542" y="69"/>
                      <a:pt x="564" y="136"/>
                    </a:cubicBezTo>
                    <a:cubicBezTo>
                      <a:pt x="565" y="140"/>
                      <a:pt x="567" y="142"/>
                      <a:pt x="569" y="144"/>
                    </a:cubicBezTo>
                    <a:cubicBezTo>
                      <a:pt x="572" y="145"/>
                      <a:pt x="575" y="145"/>
                      <a:pt x="578" y="144"/>
                    </a:cubicBezTo>
                    <a:cubicBezTo>
                      <a:pt x="596" y="137"/>
                      <a:pt x="612" y="134"/>
                      <a:pt x="629" y="134"/>
                    </a:cubicBezTo>
                    <a:cubicBezTo>
                      <a:pt x="716" y="134"/>
                      <a:pt x="786" y="205"/>
                      <a:pt x="786" y="293"/>
                    </a:cubicBezTo>
                    <a:cubicBezTo>
                      <a:pt x="786" y="351"/>
                      <a:pt x="754" y="405"/>
                      <a:pt x="701" y="431"/>
                    </a:cubicBezTo>
                    <a:cubicBezTo>
                      <a:pt x="695" y="434"/>
                      <a:pt x="693" y="441"/>
                      <a:pt x="696" y="447"/>
                    </a:cubicBezTo>
                    <a:cubicBezTo>
                      <a:pt x="699" y="453"/>
                      <a:pt x="705" y="455"/>
                      <a:pt x="711" y="452"/>
                    </a:cubicBezTo>
                    <a:cubicBezTo>
                      <a:pt x="772" y="422"/>
                      <a:pt x="810" y="360"/>
                      <a:pt x="810" y="293"/>
                    </a:cubicBezTo>
                    <a:cubicBezTo>
                      <a:pt x="810" y="193"/>
                      <a:pt x="729" y="111"/>
                      <a:pt x="629" y="111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1" name="Freeform 101"/>
              <p:cNvSpPr>
                <a:spLocks noChangeArrowheads="1"/>
              </p:cNvSpPr>
              <p:nvPr/>
            </p:nvSpPr>
            <p:spPr bwMode="auto">
              <a:xfrm>
                <a:off x="7495796" y="3873698"/>
                <a:ext cx="127806" cy="151886"/>
              </a:xfrm>
              <a:custGeom>
                <a:avLst/>
                <a:gdLst>
                  <a:gd name="T0" fmla="*/ 242 w 306"/>
                  <a:gd name="T1" fmla="*/ 234 h 362"/>
                  <a:gd name="T2" fmla="*/ 242 w 306"/>
                  <a:gd name="T3" fmla="*/ 234 h 362"/>
                  <a:gd name="T4" fmla="*/ 259 w 306"/>
                  <a:gd name="T5" fmla="*/ 190 h 362"/>
                  <a:gd name="T6" fmla="*/ 280 w 306"/>
                  <a:gd name="T7" fmla="*/ 164 h 362"/>
                  <a:gd name="T8" fmla="*/ 280 w 306"/>
                  <a:gd name="T9" fmla="*/ 131 h 362"/>
                  <a:gd name="T10" fmla="*/ 275 w 306"/>
                  <a:gd name="T11" fmla="*/ 112 h 362"/>
                  <a:gd name="T12" fmla="*/ 257 w 306"/>
                  <a:gd name="T13" fmla="*/ 105 h 362"/>
                  <a:gd name="T14" fmla="*/ 257 w 306"/>
                  <a:gd name="T15" fmla="*/ 84 h 362"/>
                  <a:gd name="T16" fmla="*/ 230 w 306"/>
                  <a:gd name="T17" fmla="*/ 26 h 362"/>
                  <a:gd name="T18" fmla="*/ 118 w 306"/>
                  <a:gd name="T19" fmla="*/ 25 h 362"/>
                  <a:gd name="T20" fmla="*/ 71 w 306"/>
                  <a:gd name="T21" fmla="*/ 84 h 362"/>
                  <a:gd name="T22" fmla="*/ 71 w 306"/>
                  <a:gd name="T23" fmla="*/ 108 h 362"/>
                  <a:gd name="T24" fmla="*/ 47 w 306"/>
                  <a:gd name="T25" fmla="*/ 132 h 362"/>
                  <a:gd name="T26" fmla="*/ 47 w 306"/>
                  <a:gd name="T27" fmla="*/ 164 h 362"/>
                  <a:gd name="T28" fmla="*/ 69 w 306"/>
                  <a:gd name="T29" fmla="*/ 190 h 362"/>
                  <a:gd name="T30" fmla="*/ 83 w 306"/>
                  <a:gd name="T31" fmla="*/ 231 h 362"/>
                  <a:gd name="T32" fmla="*/ 0 w 306"/>
                  <a:gd name="T33" fmla="*/ 318 h 362"/>
                  <a:gd name="T34" fmla="*/ 0 w 306"/>
                  <a:gd name="T35" fmla="*/ 350 h 362"/>
                  <a:gd name="T36" fmla="*/ 13 w 306"/>
                  <a:gd name="T37" fmla="*/ 361 h 362"/>
                  <a:gd name="T38" fmla="*/ 24 w 306"/>
                  <a:gd name="T39" fmla="*/ 350 h 362"/>
                  <a:gd name="T40" fmla="*/ 24 w 306"/>
                  <a:gd name="T41" fmla="*/ 318 h 362"/>
                  <a:gd name="T42" fmla="*/ 85 w 306"/>
                  <a:gd name="T43" fmla="*/ 255 h 362"/>
                  <a:gd name="T44" fmla="*/ 103 w 306"/>
                  <a:gd name="T45" fmla="*/ 255 h 362"/>
                  <a:gd name="T46" fmla="*/ 163 w 306"/>
                  <a:gd name="T47" fmla="*/ 279 h 362"/>
                  <a:gd name="T48" fmla="*/ 223 w 306"/>
                  <a:gd name="T49" fmla="*/ 255 h 362"/>
                  <a:gd name="T50" fmla="*/ 282 w 306"/>
                  <a:gd name="T51" fmla="*/ 318 h 362"/>
                  <a:gd name="T52" fmla="*/ 282 w 306"/>
                  <a:gd name="T53" fmla="*/ 350 h 362"/>
                  <a:gd name="T54" fmla="*/ 294 w 306"/>
                  <a:gd name="T55" fmla="*/ 361 h 362"/>
                  <a:gd name="T56" fmla="*/ 305 w 306"/>
                  <a:gd name="T57" fmla="*/ 350 h 362"/>
                  <a:gd name="T58" fmla="*/ 305 w 306"/>
                  <a:gd name="T59" fmla="*/ 318 h 362"/>
                  <a:gd name="T60" fmla="*/ 242 w 306"/>
                  <a:gd name="T61" fmla="*/ 234 h 362"/>
                  <a:gd name="T62" fmla="*/ 236 w 306"/>
                  <a:gd name="T63" fmla="*/ 180 h 362"/>
                  <a:gd name="T64" fmla="*/ 236 w 306"/>
                  <a:gd name="T65" fmla="*/ 180 h 362"/>
                  <a:gd name="T66" fmla="*/ 163 w 306"/>
                  <a:gd name="T67" fmla="*/ 256 h 362"/>
                  <a:gd name="T68" fmla="*/ 92 w 306"/>
                  <a:gd name="T69" fmla="*/ 180 h 362"/>
                  <a:gd name="T70" fmla="*/ 80 w 306"/>
                  <a:gd name="T71" fmla="*/ 169 h 362"/>
                  <a:gd name="T72" fmla="*/ 71 w 306"/>
                  <a:gd name="T73" fmla="*/ 164 h 362"/>
                  <a:gd name="T74" fmla="*/ 71 w 306"/>
                  <a:gd name="T75" fmla="*/ 134 h 362"/>
                  <a:gd name="T76" fmla="*/ 85 w 306"/>
                  <a:gd name="T77" fmla="*/ 128 h 362"/>
                  <a:gd name="T78" fmla="*/ 94 w 306"/>
                  <a:gd name="T79" fmla="*/ 116 h 362"/>
                  <a:gd name="T80" fmla="*/ 94 w 306"/>
                  <a:gd name="T81" fmla="*/ 84 h 362"/>
                  <a:gd name="T82" fmla="*/ 120 w 306"/>
                  <a:gd name="T83" fmla="*/ 48 h 362"/>
                  <a:gd name="T84" fmla="*/ 124 w 306"/>
                  <a:gd name="T85" fmla="*/ 48 h 362"/>
                  <a:gd name="T86" fmla="*/ 218 w 306"/>
                  <a:gd name="T87" fmla="*/ 45 h 362"/>
                  <a:gd name="T88" fmla="*/ 234 w 306"/>
                  <a:gd name="T89" fmla="*/ 84 h 362"/>
                  <a:gd name="T90" fmla="*/ 234 w 306"/>
                  <a:gd name="T91" fmla="*/ 116 h 362"/>
                  <a:gd name="T92" fmla="*/ 246 w 306"/>
                  <a:gd name="T93" fmla="*/ 128 h 362"/>
                  <a:gd name="T94" fmla="*/ 257 w 306"/>
                  <a:gd name="T95" fmla="*/ 129 h 362"/>
                  <a:gd name="T96" fmla="*/ 257 w 306"/>
                  <a:gd name="T97" fmla="*/ 132 h 362"/>
                  <a:gd name="T98" fmla="*/ 257 w 306"/>
                  <a:gd name="T99" fmla="*/ 163 h 362"/>
                  <a:gd name="T100" fmla="*/ 248 w 306"/>
                  <a:gd name="T101" fmla="*/ 169 h 362"/>
                  <a:gd name="T102" fmla="*/ 236 w 306"/>
                  <a:gd name="T103" fmla="*/ 18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06" h="362">
                    <a:moveTo>
                      <a:pt x="242" y="234"/>
                    </a:moveTo>
                    <a:lnTo>
                      <a:pt x="242" y="234"/>
                    </a:lnTo>
                    <a:cubicBezTo>
                      <a:pt x="251" y="221"/>
                      <a:pt x="257" y="206"/>
                      <a:pt x="259" y="190"/>
                    </a:cubicBezTo>
                    <a:cubicBezTo>
                      <a:pt x="270" y="186"/>
                      <a:pt x="280" y="177"/>
                      <a:pt x="280" y="164"/>
                    </a:cubicBezTo>
                    <a:cubicBezTo>
                      <a:pt x="280" y="131"/>
                      <a:pt x="280" y="131"/>
                      <a:pt x="280" y="131"/>
                    </a:cubicBezTo>
                    <a:cubicBezTo>
                      <a:pt x="280" y="127"/>
                      <a:pt x="280" y="119"/>
                      <a:pt x="275" y="112"/>
                    </a:cubicBezTo>
                    <a:cubicBezTo>
                      <a:pt x="271" y="109"/>
                      <a:pt x="266" y="106"/>
                      <a:pt x="257" y="105"/>
                    </a:cubicBezTo>
                    <a:cubicBezTo>
                      <a:pt x="257" y="84"/>
                      <a:pt x="257" y="84"/>
                      <a:pt x="257" y="84"/>
                    </a:cubicBezTo>
                    <a:cubicBezTo>
                      <a:pt x="257" y="57"/>
                      <a:pt x="248" y="37"/>
                      <a:pt x="230" y="26"/>
                    </a:cubicBezTo>
                    <a:cubicBezTo>
                      <a:pt x="194" y="0"/>
                      <a:pt x="130" y="21"/>
                      <a:pt x="118" y="25"/>
                    </a:cubicBezTo>
                    <a:cubicBezTo>
                      <a:pt x="89" y="26"/>
                      <a:pt x="71" y="49"/>
                      <a:pt x="71" y="84"/>
                    </a:cubicBezTo>
                    <a:cubicBezTo>
                      <a:pt x="71" y="108"/>
                      <a:pt x="71" y="108"/>
                      <a:pt x="71" y="108"/>
                    </a:cubicBezTo>
                    <a:cubicBezTo>
                      <a:pt x="59" y="112"/>
                      <a:pt x="47" y="121"/>
                      <a:pt x="47" y="132"/>
                    </a:cubicBezTo>
                    <a:cubicBezTo>
                      <a:pt x="47" y="164"/>
                      <a:pt x="47" y="164"/>
                      <a:pt x="47" y="164"/>
                    </a:cubicBezTo>
                    <a:cubicBezTo>
                      <a:pt x="47" y="177"/>
                      <a:pt x="58" y="186"/>
                      <a:pt x="69" y="190"/>
                    </a:cubicBezTo>
                    <a:cubicBezTo>
                      <a:pt x="71" y="205"/>
                      <a:pt x="76" y="219"/>
                      <a:pt x="83" y="231"/>
                    </a:cubicBezTo>
                    <a:cubicBezTo>
                      <a:pt x="34" y="232"/>
                      <a:pt x="0" y="267"/>
                      <a:pt x="0" y="318"/>
                    </a:cubicBezTo>
                    <a:cubicBezTo>
                      <a:pt x="0" y="350"/>
                      <a:pt x="0" y="350"/>
                      <a:pt x="0" y="350"/>
                    </a:cubicBezTo>
                    <a:cubicBezTo>
                      <a:pt x="0" y="356"/>
                      <a:pt x="5" y="361"/>
                      <a:pt x="13" y="361"/>
                    </a:cubicBezTo>
                    <a:cubicBezTo>
                      <a:pt x="19" y="361"/>
                      <a:pt x="24" y="356"/>
                      <a:pt x="24" y="350"/>
                    </a:cubicBezTo>
                    <a:cubicBezTo>
                      <a:pt x="24" y="318"/>
                      <a:pt x="24" y="318"/>
                      <a:pt x="24" y="318"/>
                    </a:cubicBezTo>
                    <a:cubicBezTo>
                      <a:pt x="24" y="280"/>
                      <a:pt x="48" y="255"/>
                      <a:pt x="85" y="255"/>
                    </a:cubicBezTo>
                    <a:cubicBezTo>
                      <a:pt x="103" y="255"/>
                      <a:pt x="103" y="255"/>
                      <a:pt x="103" y="255"/>
                    </a:cubicBezTo>
                    <a:cubicBezTo>
                      <a:pt x="120" y="270"/>
                      <a:pt x="141" y="279"/>
                      <a:pt x="163" y="279"/>
                    </a:cubicBezTo>
                    <a:cubicBezTo>
                      <a:pt x="184" y="279"/>
                      <a:pt x="206" y="270"/>
                      <a:pt x="223" y="255"/>
                    </a:cubicBezTo>
                    <a:cubicBezTo>
                      <a:pt x="259" y="256"/>
                      <a:pt x="282" y="281"/>
                      <a:pt x="282" y="318"/>
                    </a:cubicBezTo>
                    <a:cubicBezTo>
                      <a:pt x="282" y="350"/>
                      <a:pt x="282" y="350"/>
                      <a:pt x="282" y="350"/>
                    </a:cubicBezTo>
                    <a:cubicBezTo>
                      <a:pt x="282" y="356"/>
                      <a:pt x="287" y="361"/>
                      <a:pt x="294" y="361"/>
                    </a:cubicBezTo>
                    <a:cubicBezTo>
                      <a:pt x="300" y="361"/>
                      <a:pt x="305" y="356"/>
                      <a:pt x="305" y="350"/>
                    </a:cubicBezTo>
                    <a:cubicBezTo>
                      <a:pt x="305" y="318"/>
                      <a:pt x="305" y="318"/>
                      <a:pt x="305" y="318"/>
                    </a:cubicBezTo>
                    <a:cubicBezTo>
                      <a:pt x="305" y="275"/>
                      <a:pt x="280" y="242"/>
                      <a:pt x="242" y="234"/>
                    </a:cubicBezTo>
                    <a:close/>
                    <a:moveTo>
                      <a:pt x="236" y="180"/>
                    </a:moveTo>
                    <a:lnTo>
                      <a:pt x="236" y="180"/>
                    </a:lnTo>
                    <a:cubicBezTo>
                      <a:pt x="236" y="219"/>
                      <a:pt x="200" y="256"/>
                      <a:pt x="163" y="256"/>
                    </a:cubicBezTo>
                    <a:cubicBezTo>
                      <a:pt x="126" y="256"/>
                      <a:pt x="92" y="220"/>
                      <a:pt x="92" y="180"/>
                    </a:cubicBezTo>
                    <a:cubicBezTo>
                      <a:pt x="92" y="174"/>
                      <a:pt x="87" y="169"/>
                      <a:pt x="80" y="169"/>
                    </a:cubicBezTo>
                    <a:cubicBezTo>
                      <a:pt x="76" y="169"/>
                      <a:pt x="71" y="165"/>
                      <a:pt x="71" y="164"/>
                    </a:cubicBezTo>
                    <a:cubicBezTo>
                      <a:pt x="71" y="134"/>
                      <a:pt x="71" y="134"/>
                      <a:pt x="71" y="134"/>
                    </a:cubicBezTo>
                    <a:cubicBezTo>
                      <a:pt x="73" y="132"/>
                      <a:pt x="80" y="129"/>
                      <a:pt x="85" y="128"/>
                    </a:cubicBezTo>
                    <a:cubicBezTo>
                      <a:pt x="91" y="126"/>
                      <a:pt x="94" y="122"/>
                      <a:pt x="94" y="116"/>
                    </a:cubicBezTo>
                    <a:cubicBezTo>
                      <a:pt x="94" y="84"/>
                      <a:pt x="94" y="84"/>
                      <a:pt x="94" y="84"/>
                    </a:cubicBezTo>
                    <a:cubicBezTo>
                      <a:pt x="94" y="71"/>
                      <a:pt x="97" y="48"/>
                      <a:pt x="120" y="48"/>
                    </a:cubicBezTo>
                    <a:cubicBezTo>
                      <a:pt x="122" y="48"/>
                      <a:pt x="123" y="48"/>
                      <a:pt x="124" y="48"/>
                    </a:cubicBezTo>
                    <a:cubicBezTo>
                      <a:pt x="142" y="40"/>
                      <a:pt x="193" y="28"/>
                      <a:pt x="218" y="45"/>
                    </a:cubicBezTo>
                    <a:cubicBezTo>
                      <a:pt x="228" y="52"/>
                      <a:pt x="234" y="65"/>
                      <a:pt x="234" y="84"/>
                    </a:cubicBezTo>
                    <a:cubicBezTo>
                      <a:pt x="234" y="116"/>
                      <a:pt x="234" y="116"/>
                      <a:pt x="234" y="116"/>
                    </a:cubicBezTo>
                    <a:cubicBezTo>
                      <a:pt x="234" y="123"/>
                      <a:pt x="240" y="128"/>
                      <a:pt x="246" y="128"/>
                    </a:cubicBezTo>
                    <a:cubicBezTo>
                      <a:pt x="253" y="128"/>
                      <a:pt x="256" y="129"/>
                      <a:pt x="257" y="129"/>
                    </a:cubicBezTo>
                    <a:cubicBezTo>
                      <a:pt x="257" y="129"/>
                      <a:pt x="257" y="131"/>
                      <a:pt x="257" y="132"/>
                    </a:cubicBezTo>
                    <a:cubicBezTo>
                      <a:pt x="257" y="163"/>
                      <a:pt x="257" y="163"/>
                      <a:pt x="257" y="163"/>
                    </a:cubicBezTo>
                    <a:cubicBezTo>
                      <a:pt x="256" y="165"/>
                      <a:pt x="251" y="169"/>
                      <a:pt x="248" y="169"/>
                    </a:cubicBezTo>
                    <a:cubicBezTo>
                      <a:pt x="242" y="169"/>
                      <a:pt x="236" y="174"/>
                      <a:pt x="236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2" name="Freeform 102"/>
              <p:cNvSpPr>
                <a:spLocks noChangeArrowheads="1"/>
              </p:cNvSpPr>
              <p:nvPr/>
            </p:nvSpPr>
            <p:spPr bwMode="auto">
              <a:xfrm>
                <a:off x="7623602" y="3871846"/>
                <a:ext cx="88909" cy="153737"/>
              </a:xfrm>
              <a:custGeom>
                <a:avLst/>
                <a:gdLst>
                  <a:gd name="T0" fmla="*/ 129 w 212"/>
                  <a:gd name="T1" fmla="*/ 238 h 366"/>
                  <a:gd name="T2" fmla="*/ 129 w 212"/>
                  <a:gd name="T3" fmla="*/ 238 h 366"/>
                  <a:gd name="T4" fmla="*/ 190 w 212"/>
                  <a:gd name="T5" fmla="*/ 176 h 366"/>
                  <a:gd name="T6" fmla="*/ 190 w 212"/>
                  <a:gd name="T7" fmla="*/ 164 h 366"/>
                  <a:gd name="T8" fmla="*/ 158 w 212"/>
                  <a:gd name="T9" fmla="*/ 104 h 366"/>
                  <a:gd name="T10" fmla="*/ 51 w 212"/>
                  <a:gd name="T11" fmla="*/ 0 h 366"/>
                  <a:gd name="T12" fmla="*/ 8 w 212"/>
                  <a:gd name="T13" fmla="*/ 10 h 366"/>
                  <a:gd name="T14" fmla="*/ 3 w 212"/>
                  <a:gd name="T15" fmla="*/ 26 h 366"/>
                  <a:gd name="T16" fmla="*/ 19 w 212"/>
                  <a:gd name="T17" fmla="*/ 31 h 366"/>
                  <a:gd name="T18" fmla="*/ 51 w 212"/>
                  <a:gd name="T19" fmla="*/ 23 h 366"/>
                  <a:gd name="T20" fmla="*/ 135 w 212"/>
                  <a:gd name="T21" fmla="*/ 109 h 366"/>
                  <a:gd name="T22" fmla="*/ 166 w 212"/>
                  <a:gd name="T23" fmla="*/ 170 h 366"/>
                  <a:gd name="T24" fmla="*/ 48 w 212"/>
                  <a:gd name="T25" fmla="*/ 237 h 366"/>
                  <a:gd name="T26" fmla="*/ 35 w 212"/>
                  <a:gd name="T27" fmla="*/ 249 h 366"/>
                  <a:gd name="T28" fmla="*/ 48 w 212"/>
                  <a:gd name="T29" fmla="*/ 260 h 366"/>
                  <a:gd name="T30" fmla="*/ 118 w 212"/>
                  <a:gd name="T31" fmla="*/ 260 h 366"/>
                  <a:gd name="T32" fmla="*/ 187 w 212"/>
                  <a:gd name="T33" fmla="*/ 322 h 366"/>
                  <a:gd name="T34" fmla="*/ 187 w 212"/>
                  <a:gd name="T35" fmla="*/ 354 h 366"/>
                  <a:gd name="T36" fmla="*/ 199 w 212"/>
                  <a:gd name="T37" fmla="*/ 365 h 366"/>
                  <a:gd name="T38" fmla="*/ 211 w 212"/>
                  <a:gd name="T39" fmla="*/ 354 h 366"/>
                  <a:gd name="T40" fmla="*/ 211 w 212"/>
                  <a:gd name="T41" fmla="*/ 322 h 366"/>
                  <a:gd name="T42" fmla="*/ 129 w 212"/>
                  <a:gd name="T43" fmla="*/ 238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2" h="366">
                    <a:moveTo>
                      <a:pt x="129" y="238"/>
                    </a:moveTo>
                    <a:lnTo>
                      <a:pt x="129" y="238"/>
                    </a:lnTo>
                    <a:cubicBezTo>
                      <a:pt x="160" y="219"/>
                      <a:pt x="180" y="194"/>
                      <a:pt x="190" y="176"/>
                    </a:cubicBezTo>
                    <a:cubicBezTo>
                      <a:pt x="192" y="173"/>
                      <a:pt x="192" y="167"/>
                      <a:pt x="190" y="164"/>
                    </a:cubicBezTo>
                    <a:cubicBezTo>
                      <a:pt x="179" y="148"/>
                      <a:pt x="161" y="115"/>
                      <a:pt x="158" y="104"/>
                    </a:cubicBezTo>
                    <a:cubicBezTo>
                      <a:pt x="143" y="37"/>
                      <a:pt x="104" y="0"/>
                      <a:pt x="51" y="0"/>
                    </a:cubicBezTo>
                    <a:cubicBezTo>
                      <a:pt x="37" y="0"/>
                      <a:pt x="22" y="3"/>
                      <a:pt x="8" y="10"/>
                    </a:cubicBezTo>
                    <a:cubicBezTo>
                      <a:pt x="3" y="12"/>
                      <a:pt x="0" y="20"/>
                      <a:pt x="3" y="26"/>
                    </a:cubicBezTo>
                    <a:cubicBezTo>
                      <a:pt x="6" y="31"/>
                      <a:pt x="14" y="33"/>
                      <a:pt x="19" y="31"/>
                    </a:cubicBezTo>
                    <a:cubicBezTo>
                      <a:pt x="29" y="26"/>
                      <a:pt x="40" y="23"/>
                      <a:pt x="51" y="23"/>
                    </a:cubicBezTo>
                    <a:cubicBezTo>
                      <a:pt x="109" y="23"/>
                      <a:pt x="130" y="83"/>
                      <a:pt x="135" y="109"/>
                    </a:cubicBezTo>
                    <a:cubicBezTo>
                      <a:pt x="140" y="125"/>
                      <a:pt x="158" y="157"/>
                      <a:pt x="166" y="170"/>
                    </a:cubicBezTo>
                    <a:cubicBezTo>
                      <a:pt x="150" y="198"/>
                      <a:pt x="110" y="237"/>
                      <a:pt x="48" y="237"/>
                    </a:cubicBezTo>
                    <a:cubicBezTo>
                      <a:pt x="41" y="237"/>
                      <a:pt x="35" y="242"/>
                      <a:pt x="35" y="249"/>
                    </a:cubicBezTo>
                    <a:cubicBezTo>
                      <a:pt x="35" y="255"/>
                      <a:pt x="41" y="260"/>
                      <a:pt x="48" y="260"/>
                    </a:cubicBezTo>
                    <a:cubicBezTo>
                      <a:pt x="118" y="260"/>
                      <a:pt x="118" y="260"/>
                      <a:pt x="118" y="260"/>
                    </a:cubicBezTo>
                    <a:cubicBezTo>
                      <a:pt x="157" y="260"/>
                      <a:pt x="187" y="287"/>
                      <a:pt x="187" y="322"/>
                    </a:cubicBezTo>
                    <a:cubicBezTo>
                      <a:pt x="187" y="354"/>
                      <a:pt x="187" y="354"/>
                      <a:pt x="187" y="354"/>
                    </a:cubicBezTo>
                    <a:cubicBezTo>
                      <a:pt x="187" y="360"/>
                      <a:pt x="193" y="365"/>
                      <a:pt x="199" y="365"/>
                    </a:cubicBezTo>
                    <a:cubicBezTo>
                      <a:pt x="206" y="365"/>
                      <a:pt x="211" y="360"/>
                      <a:pt x="211" y="354"/>
                    </a:cubicBezTo>
                    <a:cubicBezTo>
                      <a:pt x="211" y="322"/>
                      <a:pt x="211" y="322"/>
                      <a:pt x="211" y="322"/>
                    </a:cubicBezTo>
                    <a:cubicBezTo>
                      <a:pt x="211" y="278"/>
                      <a:pt x="176" y="242"/>
                      <a:pt x="129" y="23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120" name="Group 1119"/>
          <p:cNvGrpSpPr/>
          <p:nvPr/>
        </p:nvGrpSpPr>
        <p:grpSpPr>
          <a:xfrm>
            <a:off x="8257075" y="3694029"/>
            <a:ext cx="429725" cy="429725"/>
            <a:chOff x="8257075" y="3694029"/>
            <a:chExt cx="429725" cy="429725"/>
          </a:xfrm>
        </p:grpSpPr>
        <p:sp>
          <p:nvSpPr>
            <p:cNvPr id="1150" name="Freeform 30"/>
            <p:cNvSpPr>
              <a:spLocks noChangeArrowheads="1"/>
            </p:cNvSpPr>
            <p:nvPr/>
          </p:nvSpPr>
          <p:spPr bwMode="auto">
            <a:xfrm>
              <a:off x="8257075" y="3694029"/>
              <a:ext cx="429725" cy="429725"/>
            </a:xfrm>
            <a:custGeom>
              <a:avLst/>
              <a:gdLst>
                <a:gd name="T0" fmla="*/ 1022 w 1023"/>
                <a:gd name="T1" fmla="*/ 511 h 1023"/>
                <a:gd name="T2" fmla="*/ 1022 w 1023"/>
                <a:gd name="T3" fmla="*/ 511 h 1023"/>
                <a:gd name="T4" fmla="*/ 511 w 1023"/>
                <a:gd name="T5" fmla="*/ 1022 h 1023"/>
                <a:gd name="T6" fmla="*/ 0 w 1023"/>
                <a:gd name="T7" fmla="*/ 511 h 1023"/>
                <a:gd name="T8" fmla="*/ 511 w 1023"/>
                <a:gd name="T9" fmla="*/ 0 h 1023"/>
                <a:gd name="T10" fmla="*/ 1022 w 1023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3"/>
                    <a:pt x="793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3" name="Freeform 103"/>
            <p:cNvSpPr>
              <a:spLocks noChangeArrowheads="1"/>
            </p:cNvSpPr>
            <p:nvPr/>
          </p:nvSpPr>
          <p:spPr bwMode="auto">
            <a:xfrm>
              <a:off x="8386734" y="3779233"/>
              <a:ext cx="170408" cy="257464"/>
            </a:xfrm>
            <a:custGeom>
              <a:avLst/>
              <a:gdLst>
                <a:gd name="T0" fmla="*/ 370 w 404"/>
                <a:gd name="T1" fmla="*/ 0 h 613"/>
                <a:gd name="T2" fmla="*/ 370 w 404"/>
                <a:gd name="T3" fmla="*/ 0 h 613"/>
                <a:gd name="T4" fmla="*/ 370 w 404"/>
                <a:gd name="T5" fmla="*/ 0 h 613"/>
                <a:gd name="T6" fmla="*/ 149 w 404"/>
                <a:gd name="T7" fmla="*/ 0 h 613"/>
                <a:gd name="T8" fmla="*/ 149 w 404"/>
                <a:gd name="T9" fmla="*/ 0 h 613"/>
                <a:gd name="T10" fmla="*/ 116 w 404"/>
                <a:gd name="T11" fmla="*/ 22 h 613"/>
                <a:gd name="T12" fmla="*/ 2 w 404"/>
                <a:gd name="T13" fmla="*/ 330 h 613"/>
                <a:gd name="T14" fmla="*/ 5 w 404"/>
                <a:gd name="T15" fmla="*/ 353 h 613"/>
                <a:gd name="T16" fmla="*/ 26 w 404"/>
                <a:gd name="T17" fmla="*/ 363 h 613"/>
                <a:gd name="T18" fmla="*/ 107 w 404"/>
                <a:gd name="T19" fmla="*/ 363 h 613"/>
                <a:gd name="T20" fmla="*/ 34 w 404"/>
                <a:gd name="T21" fmla="*/ 582 h 613"/>
                <a:gd name="T22" fmla="*/ 45 w 404"/>
                <a:gd name="T23" fmla="*/ 609 h 613"/>
                <a:gd name="T24" fmla="*/ 56 w 404"/>
                <a:gd name="T25" fmla="*/ 612 h 613"/>
                <a:gd name="T26" fmla="*/ 74 w 404"/>
                <a:gd name="T27" fmla="*/ 604 h 613"/>
                <a:gd name="T28" fmla="*/ 363 w 404"/>
                <a:gd name="T29" fmla="*/ 264 h 613"/>
                <a:gd name="T30" fmla="*/ 367 w 404"/>
                <a:gd name="T31" fmla="*/ 233 h 613"/>
                <a:gd name="T32" fmla="*/ 341 w 404"/>
                <a:gd name="T33" fmla="*/ 217 h 613"/>
                <a:gd name="T34" fmla="*/ 279 w 404"/>
                <a:gd name="T35" fmla="*/ 217 h 613"/>
                <a:gd name="T36" fmla="*/ 395 w 404"/>
                <a:gd name="T37" fmla="*/ 48 h 613"/>
                <a:gd name="T38" fmla="*/ 397 w 404"/>
                <a:gd name="T39" fmla="*/ 16 h 613"/>
                <a:gd name="T40" fmla="*/ 370 w 404"/>
                <a:gd name="T41" fmla="*/ 0 h 613"/>
                <a:gd name="T42" fmla="*/ 376 w 404"/>
                <a:gd name="T43" fmla="*/ 34 h 613"/>
                <a:gd name="T44" fmla="*/ 376 w 404"/>
                <a:gd name="T45" fmla="*/ 34 h 613"/>
                <a:gd name="T46" fmla="*/ 247 w 404"/>
                <a:gd name="T47" fmla="*/ 222 h 613"/>
                <a:gd name="T48" fmla="*/ 247 w 404"/>
                <a:gd name="T49" fmla="*/ 234 h 613"/>
                <a:gd name="T50" fmla="*/ 257 w 404"/>
                <a:gd name="T51" fmla="*/ 241 h 613"/>
                <a:gd name="T52" fmla="*/ 341 w 404"/>
                <a:gd name="T53" fmla="*/ 241 h 613"/>
                <a:gd name="T54" fmla="*/ 345 w 404"/>
                <a:gd name="T55" fmla="*/ 244 h 613"/>
                <a:gd name="T56" fmla="*/ 344 w 404"/>
                <a:gd name="T57" fmla="*/ 249 h 613"/>
                <a:gd name="T58" fmla="*/ 56 w 404"/>
                <a:gd name="T59" fmla="*/ 589 h 613"/>
                <a:gd name="T60" fmla="*/ 134 w 404"/>
                <a:gd name="T61" fmla="*/ 355 h 613"/>
                <a:gd name="T62" fmla="*/ 133 w 404"/>
                <a:gd name="T63" fmla="*/ 345 h 613"/>
                <a:gd name="T64" fmla="*/ 123 w 404"/>
                <a:gd name="T65" fmla="*/ 340 h 613"/>
                <a:gd name="T66" fmla="*/ 25 w 404"/>
                <a:gd name="T67" fmla="*/ 338 h 613"/>
                <a:gd name="T68" fmla="*/ 138 w 404"/>
                <a:gd name="T69" fmla="*/ 30 h 613"/>
                <a:gd name="T70" fmla="*/ 138 w 404"/>
                <a:gd name="T71" fmla="*/ 30 h 613"/>
                <a:gd name="T72" fmla="*/ 149 w 404"/>
                <a:gd name="T73" fmla="*/ 23 h 613"/>
                <a:gd name="T74" fmla="*/ 149 w 404"/>
                <a:gd name="T75" fmla="*/ 23 h 613"/>
                <a:gd name="T76" fmla="*/ 370 w 404"/>
                <a:gd name="T77" fmla="*/ 23 h 613"/>
                <a:gd name="T78" fmla="*/ 370 w 404"/>
                <a:gd name="T79" fmla="*/ 23 h 613"/>
                <a:gd name="T80" fmla="*/ 377 w 404"/>
                <a:gd name="T81" fmla="*/ 27 h 613"/>
                <a:gd name="T82" fmla="*/ 376 w 404"/>
                <a:gd name="T83" fmla="*/ 34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04" h="613">
                  <a:moveTo>
                    <a:pt x="370" y="0"/>
                  </a:moveTo>
                  <a:lnTo>
                    <a:pt x="370" y="0"/>
                  </a:lnTo>
                  <a:lnTo>
                    <a:pt x="370" y="0"/>
                  </a:lnTo>
                  <a:cubicBezTo>
                    <a:pt x="310" y="0"/>
                    <a:pt x="191" y="0"/>
                    <a:pt x="149" y="0"/>
                  </a:cubicBezTo>
                  <a:lnTo>
                    <a:pt x="149" y="0"/>
                  </a:lnTo>
                  <a:cubicBezTo>
                    <a:pt x="134" y="0"/>
                    <a:pt x="122" y="8"/>
                    <a:pt x="116" y="22"/>
                  </a:cubicBezTo>
                  <a:cubicBezTo>
                    <a:pt x="2" y="330"/>
                    <a:pt x="2" y="330"/>
                    <a:pt x="2" y="330"/>
                  </a:cubicBezTo>
                  <a:cubicBezTo>
                    <a:pt x="0" y="338"/>
                    <a:pt x="1" y="347"/>
                    <a:pt x="5" y="353"/>
                  </a:cubicBezTo>
                  <a:cubicBezTo>
                    <a:pt x="10" y="359"/>
                    <a:pt x="18" y="363"/>
                    <a:pt x="26" y="363"/>
                  </a:cubicBezTo>
                  <a:cubicBezTo>
                    <a:pt x="107" y="363"/>
                    <a:pt x="107" y="363"/>
                    <a:pt x="107" y="363"/>
                  </a:cubicBezTo>
                  <a:cubicBezTo>
                    <a:pt x="34" y="582"/>
                    <a:pt x="34" y="582"/>
                    <a:pt x="34" y="582"/>
                  </a:cubicBezTo>
                  <a:cubicBezTo>
                    <a:pt x="30" y="592"/>
                    <a:pt x="35" y="604"/>
                    <a:pt x="45" y="609"/>
                  </a:cubicBezTo>
                  <a:cubicBezTo>
                    <a:pt x="48" y="611"/>
                    <a:pt x="52" y="612"/>
                    <a:pt x="56" y="612"/>
                  </a:cubicBezTo>
                  <a:cubicBezTo>
                    <a:pt x="62" y="612"/>
                    <a:pt x="69" y="609"/>
                    <a:pt x="74" y="604"/>
                  </a:cubicBezTo>
                  <a:cubicBezTo>
                    <a:pt x="363" y="264"/>
                    <a:pt x="363" y="264"/>
                    <a:pt x="363" y="264"/>
                  </a:cubicBezTo>
                  <a:cubicBezTo>
                    <a:pt x="370" y="255"/>
                    <a:pt x="372" y="244"/>
                    <a:pt x="367" y="233"/>
                  </a:cubicBezTo>
                  <a:cubicBezTo>
                    <a:pt x="362" y="224"/>
                    <a:pt x="352" y="217"/>
                    <a:pt x="341" y="217"/>
                  </a:cubicBezTo>
                  <a:cubicBezTo>
                    <a:pt x="279" y="217"/>
                    <a:pt x="279" y="217"/>
                    <a:pt x="279" y="217"/>
                  </a:cubicBezTo>
                  <a:cubicBezTo>
                    <a:pt x="395" y="48"/>
                    <a:pt x="395" y="48"/>
                    <a:pt x="395" y="48"/>
                  </a:cubicBezTo>
                  <a:cubicBezTo>
                    <a:pt x="402" y="39"/>
                    <a:pt x="403" y="26"/>
                    <a:pt x="397" y="16"/>
                  </a:cubicBezTo>
                  <a:cubicBezTo>
                    <a:pt x="391" y="6"/>
                    <a:pt x="382" y="0"/>
                    <a:pt x="370" y="0"/>
                  </a:cubicBezTo>
                  <a:close/>
                  <a:moveTo>
                    <a:pt x="376" y="34"/>
                  </a:moveTo>
                  <a:lnTo>
                    <a:pt x="376" y="34"/>
                  </a:lnTo>
                  <a:cubicBezTo>
                    <a:pt x="247" y="222"/>
                    <a:pt x="247" y="222"/>
                    <a:pt x="247" y="222"/>
                  </a:cubicBezTo>
                  <a:cubicBezTo>
                    <a:pt x="245" y="226"/>
                    <a:pt x="245" y="230"/>
                    <a:pt x="247" y="234"/>
                  </a:cubicBezTo>
                  <a:cubicBezTo>
                    <a:pt x="249" y="238"/>
                    <a:pt x="253" y="241"/>
                    <a:pt x="257" y="241"/>
                  </a:cubicBezTo>
                  <a:cubicBezTo>
                    <a:pt x="341" y="241"/>
                    <a:pt x="341" y="241"/>
                    <a:pt x="341" y="241"/>
                  </a:cubicBezTo>
                  <a:cubicBezTo>
                    <a:pt x="343" y="241"/>
                    <a:pt x="345" y="243"/>
                    <a:pt x="345" y="244"/>
                  </a:cubicBezTo>
                  <a:cubicBezTo>
                    <a:pt x="347" y="245"/>
                    <a:pt x="347" y="247"/>
                    <a:pt x="344" y="249"/>
                  </a:cubicBezTo>
                  <a:cubicBezTo>
                    <a:pt x="56" y="589"/>
                    <a:pt x="56" y="589"/>
                    <a:pt x="56" y="589"/>
                  </a:cubicBezTo>
                  <a:cubicBezTo>
                    <a:pt x="134" y="355"/>
                    <a:pt x="134" y="355"/>
                    <a:pt x="134" y="355"/>
                  </a:cubicBezTo>
                  <a:cubicBezTo>
                    <a:pt x="135" y="352"/>
                    <a:pt x="135" y="348"/>
                    <a:pt x="133" y="345"/>
                  </a:cubicBezTo>
                  <a:cubicBezTo>
                    <a:pt x="130" y="341"/>
                    <a:pt x="127" y="340"/>
                    <a:pt x="123" y="340"/>
                  </a:cubicBezTo>
                  <a:cubicBezTo>
                    <a:pt x="25" y="338"/>
                    <a:pt x="25" y="338"/>
                    <a:pt x="25" y="338"/>
                  </a:cubicBezTo>
                  <a:cubicBezTo>
                    <a:pt x="138" y="30"/>
                    <a:pt x="138" y="30"/>
                    <a:pt x="138" y="30"/>
                  </a:cubicBezTo>
                  <a:lnTo>
                    <a:pt x="138" y="30"/>
                  </a:lnTo>
                  <a:cubicBezTo>
                    <a:pt x="139" y="26"/>
                    <a:pt x="144" y="23"/>
                    <a:pt x="149" y="23"/>
                  </a:cubicBezTo>
                  <a:lnTo>
                    <a:pt x="149" y="23"/>
                  </a:lnTo>
                  <a:cubicBezTo>
                    <a:pt x="191" y="23"/>
                    <a:pt x="310" y="23"/>
                    <a:pt x="370" y="23"/>
                  </a:cubicBezTo>
                  <a:lnTo>
                    <a:pt x="370" y="23"/>
                  </a:lnTo>
                  <a:cubicBezTo>
                    <a:pt x="374" y="23"/>
                    <a:pt x="376" y="26"/>
                    <a:pt x="377" y="27"/>
                  </a:cubicBezTo>
                  <a:cubicBezTo>
                    <a:pt x="377" y="28"/>
                    <a:pt x="378" y="31"/>
                    <a:pt x="376" y="3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 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257075" y="1828800"/>
            <a:ext cx="429725" cy="429725"/>
            <a:chOff x="8257075" y="1828800"/>
            <a:chExt cx="429725" cy="429725"/>
          </a:xfrm>
        </p:grpSpPr>
        <p:sp>
          <p:nvSpPr>
            <p:cNvPr id="1136" name="Freeform 15"/>
            <p:cNvSpPr>
              <a:spLocks noChangeArrowheads="1"/>
            </p:cNvSpPr>
            <p:nvPr/>
          </p:nvSpPr>
          <p:spPr bwMode="auto">
            <a:xfrm>
              <a:off x="8257075" y="1828800"/>
              <a:ext cx="429725" cy="429725"/>
            </a:xfrm>
            <a:custGeom>
              <a:avLst/>
              <a:gdLst>
                <a:gd name="T0" fmla="*/ 1022 w 1023"/>
                <a:gd name="T1" fmla="*/ 511 h 1023"/>
                <a:gd name="T2" fmla="*/ 1022 w 1023"/>
                <a:gd name="T3" fmla="*/ 511 h 1023"/>
                <a:gd name="T4" fmla="*/ 511 w 1023"/>
                <a:gd name="T5" fmla="*/ 1022 h 1023"/>
                <a:gd name="T6" fmla="*/ 0 w 1023"/>
                <a:gd name="T7" fmla="*/ 511 h 1023"/>
                <a:gd name="T8" fmla="*/ 511 w 1023"/>
                <a:gd name="T9" fmla="*/ 0 h 1023"/>
                <a:gd name="T10" fmla="*/ 1022 w 1023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3"/>
                    <a:pt x="793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29" name="Group 328"/>
            <p:cNvGrpSpPr/>
            <p:nvPr/>
          </p:nvGrpSpPr>
          <p:grpSpPr>
            <a:xfrm>
              <a:off x="8325609" y="1906595"/>
              <a:ext cx="290805" cy="272283"/>
              <a:chOff x="8325609" y="1906595"/>
              <a:chExt cx="290805" cy="272283"/>
            </a:xfrm>
            <a:solidFill>
              <a:schemeClr val="bg1"/>
            </a:solidFill>
          </p:grpSpPr>
          <p:sp>
            <p:nvSpPr>
              <p:cNvPr id="1224" name="Freeform 104"/>
              <p:cNvSpPr>
                <a:spLocks noChangeArrowheads="1"/>
              </p:cNvSpPr>
              <p:nvPr/>
            </p:nvSpPr>
            <p:spPr bwMode="auto">
              <a:xfrm>
                <a:off x="8325609" y="1906595"/>
                <a:ext cx="290805" cy="203749"/>
              </a:xfrm>
              <a:custGeom>
                <a:avLst/>
                <a:gdLst>
                  <a:gd name="T0" fmla="*/ 157 w 694"/>
                  <a:gd name="T1" fmla="*/ 484 h 485"/>
                  <a:gd name="T2" fmla="*/ 157 w 694"/>
                  <a:gd name="T3" fmla="*/ 484 h 485"/>
                  <a:gd name="T4" fmla="*/ 353 w 694"/>
                  <a:gd name="T5" fmla="*/ 484 h 485"/>
                  <a:gd name="T6" fmla="*/ 364 w 694"/>
                  <a:gd name="T7" fmla="*/ 473 h 485"/>
                  <a:gd name="T8" fmla="*/ 353 w 694"/>
                  <a:gd name="T9" fmla="*/ 462 h 485"/>
                  <a:gd name="T10" fmla="*/ 157 w 694"/>
                  <a:gd name="T11" fmla="*/ 462 h 485"/>
                  <a:gd name="T12" fmla="*/ 23 w 694"/>
                  <a:gd name="T13" fmla="*/ 330 h 485"/>
                  <a:gd name="T14" fmla="*/ 159 w 694"/>
                  <a:gd name="T15" fmla="*/ 199 h 485"/>
                  <a:gd name="T16" fmla="*/ 160 w 694"/>
                  <a:gd name="T17" fmla="*/ 199 h 485"/>
                  <a:gd name="T18" fmla="*/ 164 w 694"/>
                  <a:gd name="T19" fmla="*/ 200 h 485"/>
                  <a:gd name="T20" fmla="*/ 176 w 694"/>
                  <a:gd name="T21" fmla="*/ 191 h 485"/>
                  <a:gd name="T22" fmla="*/ 391 w 694"/>
                  <a:gd name="T23" fmla="*/ 24 h 485"/>
                  <a:gd name="T24" fmla="*/ 612 w 694"/>
                  <a:gd name="T25" fmla="*/ 245 h 485"/>
                  <a:gd name="T26" fmla="*/ 611 w 694"/>
                  <a:gd name="T27" fmla="*/ 255 h 485"/>
                  <a:gd name="T28" fmla="*/ 611 w 694"/>
                  <a:gd name="T29" fmla="*/ 260 h 485"/>
                  <a:gd name="T30" fmla="*/ 617 w 694"/>
                  <a:gd name="T31" fmla="*/ 270 h 485"/>
                  <a:gd name="T32" fmla="*/ 671 w 694"/>
                  <a:gd name="T33" fmla="*/ 360 h 485"/>
                  <a:gd name="T34" fmla="*/ 565 w 694"/>
                  <a:gd name="T35" fmla="*/ 462 h 485"/>
                  <a:gd name="T36" fmla="*/ 516 w 694"/>
                  <a:gd name="T37" fmla="*/ 462 h 485"/>
                  <a:gd name="T38" fmla="*/ 505 w 694"/>
                  <a:gd name="T39" fmla="*/ 473 h 485"/>
                  <a:gd name="T40" fmla="*/ 516 w 694"/>
                  <a:gd name="T41" fmla="*/ 484 h 485"/>
                  <a:gd name="T42" fmla="*/ 565 w 694"/>
                  <a:gd name="T43" fmla="*/ 484 h 485"/>
                  <a:gd name="T44" fmla="*/ 693 w 694"/>
                  <a:gd name="T45" fmla="*/ 360 h 485"/>
                  <a:gd name="T46" fmla="*/ 635 w 694"/>
                  <a:gd name="T47" fmla="*/ 254 h 485"/>
                  <a:gd name="T48" fmla="*/ 635 w 694"/>
                  <a:gd name="T49" fmla="*/ 245 h 485"/>
                  <a:gd name="T50" fmla="*/ 391 w 694"/>
                  <a:gd name="T51" fmla="*/ 0 h 485"/>
                  <a:gd name="T52" fmla="*/ 156 w 694"/>
                  <a:gd name="T53" fmla="*/ 176 h 485"/>
                  <a:gd name="T54" fmla="*/ 0 w 694"/>
                  <a:gd name="T55" fmla="*/ 330 h 485"/>
                  <a:gd name="T56" fmla="*/ 157 w 694"/>
                  <a:gd name="T57" fmla="*/ 484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94" h="485">
                    <a:moveTo>
                      <a:pt x="157" y="484"/>
                    </a:moveTo>
                    <a:lnTo>
                      <a:pt x="157" y="484"/>
                    </a:lnTo>
                    <a:cubicBezTo>
                      <a:pt x="353" y="484"/>
                      <a:pt x="353" y="484"/>
                      <a:pt x="353" y="484"/>
                    </a:cubicBezTo>
                    <a:cubicBezTo>
                      <a:pt x="359" y="484"/>
                      <a:pt x="364" y="479"/>
                      <a:pt x="364" y="473"/>
                    </a:cubicBezTo>
                    <a:cubicBezTo>
                      <a:pt x="364" y="467"/>
                      <a:pt x="359" y="462"/>
                      <a:pt x="353" y="462"/>
                    </a:cubicBezTo>
                    <a:cubicBezTo>
                      <a:pt x="157" y="462"/>
                      <a:pt x="157" y="462"/>
                      <a:pt x="157" y="462"/>
                    </a:cubicBezTo>
                    <a:cubicBezTo>
                      <a:pt x="82" y="462"/>
                      <a:pt x="23" y="404"/>
                      <a:pt x="23" y="330"/>
                    </a:cubicBezTo>
                    <a:cubicBezTo>
                      <a:pt x="23" y="256"/>
                      <a:pt x="81" y="199"/>
                      <a:pt x="159" y="199"/>
                    </a:cubicBezTo>
                    <a:cubicBezTo>
                      <a:pt x="159" y="199"/>
                      <a:pt x="159" y="199"/>
                      <a:pt x="160" y="199"/>
                    </a:cubicBezTo>
                    <a:cubicBezTo>
                      <a:pt x="161" y="199"/>
                      <a:pt x="162" y="200"/>
                      <a:pt x="164" y="200"/>
                    </a:cubicBezTo>
                    <a:cubicBezTo>
                      <a:pt x="170" y="200"/>
                      <a:pt x="175" y="196"/>
                      <a:pt x="176" y="191"/>
                    </a:cubicBezTo>
                    <a:cubicBezTo>
                      <a:pt x="201" y="93"/>
                      <a:pt x="290" y="24"/>
                      <a:pt x="391" y="24"/>
                    </a:cubicBezTo>
                    <a:cubicBezTo>
                      <a:pt x="512" y="24"/>
                      <a:pt x="612" y="123"/>
                      <a:pt x="612" y="245"/>
                    </a:cubicBezTo>
                    <a:cubicBezTo>
                      <a:pt x="612" y="249"/>
                      <a:pt x="612" y="252"/>
                      <a:pt x="611" y="255"/>
                    </a:cubicBezTo>
                    <a:cubicBezTo>
                      <a:pt x="611" y="260"/>
                      <a:pt x="611" y="260"/>
                      <a:pt x="611" y="260"/>
                    </a:cubicBezTo>
                    <a:cubicBezTo>
                      <a:pt x="611" y="264"/>
                      <a:pt x="613" y="268"/>
                      <a:pt x="617" y="270"/>
                    </a:cubicBezTo>
                    <a:cubicBezTo>
                      <a:pt x="651" y="290"/>
                      <a:pt x="671" y="323"/>
                      <a:pt x="671" y="360"/>
                    </a:cubicBezTo>
                    <a:cubicBezTo>
                      <a:pt x="671" y="417"/>
                      <a:pt x="625" y="462"/>
                      <a:pt x="565" y="462"/>
                    </a:cubicBezTo>
                    <a:cubicBezTo>
                      <a:pt x="516" y="462"/>
                      <a:pt x="516" y="462"/>
                      <a:pt x="516" y="462"/>
                    </a:cubicBezTo>
                    <a:cubicBezTo>
                      <a:pt x="510" y="462"/>
                      <a:pt x="505" y="467"/>
                      <a:pt x="505" y="473"/>
                    </a:cubicBezTo>
                    <a:cubicBezTo>
                      <a:pt x="505" y="479"/>
                      <a:pt x="510" y="484"/>
                      <a:pt x="516" y="484"/>
                    </a:cubicBezTo>
                    <a:cubicBezTo>
                      <a:pt x="565" y="484"/>
                      <a:pt x="565" y="484"/>
                      <a:pt x="565" y="484"/>
                    </a:cubicBezTo>
                    <a:cubicBezTo>
                      <a:pt x="637" y="484"/>
                      <a:pt x="693" y="430"/>
                      <a:pt x="693" y="360"/>
                    </a:cubicBezTo>
                    <a:cubicBezTo>
                      <a:pt x="693" y="317"/>
                      <a:pt x="672" y="277"/>
                      <a:pt x="635" y="254"/>
                    </a:cubicBezTo>
                    <a:cubicBezTo>
                      <a:pt x="635" y="251"/>
                      <a:pt x="635" y="248"/>
                      <a:pt x="635" y="245"/>
                    </a:cubicBezTo>
                    <a:cubicBezTo>
                      <a:pt x="635" y="111"/>
                      <a:pt x="526" y="0"/>
                      <a:pt x="391" y="0"/>
                    </a:cubicBezTo>
                    <a:cubicBezTo>
                      <a:pt x="282" y="0"/>
                      <a:pt x="186" y="72"/>
                      <a:pt x="156" y="176"/>
                    </a:cubicBezTo>
                    <a:cubicBezTo>
                      <a:pt x="68" y="176"/>
                      <a:pt x="0" y="244"/>
                      <a:pt x="0" y="330"/>
                    </a:cubicBezTo>
                    <a:cubicBezTo>
                      <a:pt x="0" y="417"/>
                      <a:pt x="69" y="484"/>
                      <a:pt x="157" y="48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5" name="Freeform 105"/>
              <p:cNvSpPr>
                <a:spLocks noChangeArrowheads="1"/>
              </p:cNvSpPr>
              <p:nvPr/>
            </p:nvSpPr>
            <p:spPr bwMode="auto">
              <a:xfrm>
                <a:off x="8414518" y="1967720"/>
                <a:ext cx="137067" cy="211158"/>
              </a:xfrm>
              <a:custGeom>
                <a:avLst/>
                <a:gdLst>
                  <a:gd name="T0" fmla="*/ 196 w 325"/>
                  <a:gd name="T1" fmla="*/ 367 h 503"/>
                  <a:gd name="T2" fmla="*/ 196 w 325"/>
                  <a:gd name="T3" fmla="*/ 367 h 503"/>
                  <a:gd name="T4" fmla="*/ 246 w 325"/>
                  <a:gd name="T5" fmla="*/ 477 h 503"/>
                  <a:gd name="T6" fmla="*/ 267 w 325"/>
                  <a:gd name="T7" fmla="*/ 498 h 503"/>
                  <a:gd name="T8" fmla="*/ 284 w 325"/>
                  <a:gd name="T9" fmla="*/ 502 h 503"/>
                  <a:gd name="T10" fmla="*/ 299 w 325"/>
                  <a:gd name="T11" fmla="*/ 498 h 503"/>
                  <a:gd name="T12" fmla="*/ 320 w 325"/>
                  <a:gd name="T13" fmla="*/ 476 h 503"/>
                  <a:gd name="T14" fmla="*/ 320 w 325"/>
                  <a:gd name="T15" fmla="*/ 446 h 503"/>
                  <a:gd name="T16" fmla="*/ 270 w 325"/>
                  <a:gd name="T17" fmla="*/ 334 h 503"/>
                  <a:gd name="T18" fmla="*/ 227 w 325"/>
                  <a:gd name="T19" fmla="*/ 311 h 503"/>
                  <a:gd name="T20" fmla="*/ 215 w 325"/>
                  <a:gd name="T21" fmla="*/ 281 h 503"/>
                  <a:gd name="T22" fmla="*/ 284 w 325"/>
                  <a:gd name="T23" fmla="*/ 211 h 503"/>
                  <a:gd name="T24" fmla="*/ 288 w 325"/>
                  <a:gd name="T25" fmla="*/ 99 h 503"/>
                  <a:gd name="T26" fmla="*/ 212 w 325"/>
                  <a:gd name="T27" fmla="*/ 18 h 503"/>
                  <a:gd name="T28" fmla="*/ 100 w 325"/>
                  <a:gd name="T29" fmla="*/ 14 h 503"/>
                  <a:gd name="T30" fmla="*/ 18 w 325"/>
                  <a:gd name="T31" fmla="*/ 90 h 503"/>
                  <a:gd name="T32" fmla="*/ 14 w 325"/>
                  <a:gd name="T33" fmla="*/ 201 h 503"/>
                  <a:gd name="T34" fmla="*/ 90 w 325"/>
                  <a:gd name="T35" fmla="*/ 283 h 503"/>
                  <a:gd name="T36" fmla="*/ 151 w 325"/>
                  <a:gd name="T37" fmla="*/ 296 h 503"/>
                  <a:gd name="T38" fmla="*/ 193 w 325"/>
                  <a:gd name="T39" fmla="*/ 290 h 503"/>
                  <a:gd name="T40" fmla="*/ 207 w 325"/>
                  <a:gd name="T41" fmla="*/ 321 h 503"/>
                  <a:gd name="T42" fmla="*/ 196 w 325"/>
                  <a:gd name="T43" fmla="*/ 335 h 503"/>
                  <a:gd name="T44" fmla="*/ 196 w 325"/>
                  <a:gd name="T45" fmla="*/ 367 h 503"/>
                  <a:gd name="T46" fmla="*/ 217 w 325"/>
                  <a:gd name="T47" fmla="*/ 344 h 503"/>
                  <a:gd name="T48" fmla="*/ 217 w 325"/>
                  <a:gd name="T49" fmla="*/ 344 h 503"/>
                  <a:gd name="T50" fmla="*/ 226 w 325"/>
                  <a:gd name="T51" fmla="*/ 334 h 503"/>
                  <a:gd name="T52" fmla="*/ 233 w 325"/>
                  <a:gd name="T53" fmla="*/ 333 h 503"/>
                  <a:gd name="T54" fmla="*/ 248 w 325"/>
                  <a:gd name="T55" fmla="*/ 344 h 503"/>
                  <a:gd name="T56" fmla="*/ 298 w 325"/>
                  <a:gd name="T57" fmla="*/ 455 h 503"/>
                  <a:gd name="T58" fmla="*/ 299 w 325"/>
                  <a:gd name="T59" fmla="*/ 468 h 503"/>
                  <a:gd name="T60" fmla="*/ 290 w 325"/>
                  <a:gd name="T61" fmla="*/ 477 h 503"/>
                  <a:gd name="T62" fmla="*/ 276 w 325"/>
                  <a:gd name="T63" fmla="*/ 477 h 503"/>
                  <a:gd name="T64" fmla="*/ 268 w 325"/>
                  <a:gd name="T65" fmla="*/ 468 h 503"/>
                  <a:gd name="T66" fmla="*/ 218 w 325"/>
                  <a:gd name="T67" fmla="*/ 357 h 503"/>
                  <a:gd name="T68" fmla="*/ 217 w 325"/>
                  <a:gd name="T69" fmla="*/ 344 h 503"/>
                  <a:gd name="T70" fmla="*/ 194 w 325"/>
                  <a:gd name="T71" fmla="*/ 266 h 503"/>
                  <a:gd name="T72" fmla="*/ 194 w 325"/>
                  <a:gd name="T73" fmla="*/ 266 h 503"/>
                  <a:gd name="T74" fmla="*/ 100 w 325"/>
                  <a:gd name="T75" fmla="*/ 261 h 503"/>
                  <a:gd name="T76" fmla="*/ 36 w 325"/>
                  <a:gd name="T77" fmla="*/ 193 h 503"/>
                  <a:gd name="T78" fmla="*/ 40 w 325"/>
                  <a:gd name="T79" fmla="*/ 99 h 503"/>
                  <a:gd name="T80" fmla="*/ 109 w 325"/>
                  <a:gd name="T81" fmla="*/ 36 h 503"/>
                  <a:gd name="T82" fmla="*/ 151 w 325"/>
                  <a:gd name="T83" fmla="*/ 27 h 503"/>
                  <a:gd name="T84" fmla="*/ 202 w 325"/>
                  <a:gd name="T85" fmla="*/ 39 h 503"/>
                  <a:gd name="T86" fmla="*/ 266 w 325"/>
                  <a:gd name="T87" fmla="*/ 107 h 503"/>
                  <a:gd name="T88" fmla="*/ 263 w 325"/>
                  <a:gd name="T89" fmla="*/ 201 h 503"/>
                  <a:gd name="T90" fmla="*/ 263 w 325"/>
                  <a:gd name="T91" fmla="*/ 201 h 503"/>
                  <a:gd name="T92" fmla="*/ 194 w 325"/>
                  <a:gd name="T93" fmla="*/ 266 h 5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25" h="503">
                    <a:moveTo>
                      <a:pt x="196" y="367"/>
                    </a:moveTo>
                    <a:lnTo>
                      <a:pt x="196" y="367"/>
                    </a:lnTo>
                    <a:cubicBezTo>
                      <a:pt x="246" y="477"/>
                      <a:pt x="246" y="477"/>
                      <a:pt x="246" y="477"/>
                    </a:cubicBezTo>
                    <a:cubicBezTo>
                      <a:pt x="250" y="486"/>
                      <a:pt x="258" y="494"/>
                      <a:pt x="267" y="498"/>
                    </a:cubicBezTo>
                    <a:cubicBezTo>
                      <a:pt x="272" y="500"/>
                      <a:pt x="277" y="502"/>
                      <a:pt x="284" y="502"/>
                    </a:cubicBezTo>
                    <a:cubicBezTo>
                      <a:pt x="289" y="502"/>
                      <a:pt x="294" y="500"/>
                      <a:pt x="299" y="498"/>
                    </a:cubicBezTo>
                    <a:cubicBezTo>
                      <a:pt x="309" y="494"/>
                      <a:pt x="317" y="486"/>
                      <a:pt x="320" y="476"/>
                    </a:cubicBezTo>
                    <a:cubicBezTo>
                      <a:pt x="324" y="467"/>
                      <a:pt x="324" y="455"/>
                      <a:pt x="320" y="446"/>
                    </a:cubicBezTo>
                    <a:cubicBezTo>
                      <a:pt x="270" y="334"/>
                      <a:pt x="270" y="334"/>
                      <a:pt x="270" y="334"/>
                    </a:cubicBezTo>
                    <a:cubicBezTo>
                      <a:pt x="263" y="318"/>
                      <a:pt x="245" y="309"/>
                      <a:pt x="227" y="31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45" y="267"/>
                      <a:pt x="269" y="243"/>
                      <a:pt x="284" y="211"/>
                    </a:cubicBezTo>
                    <a:cubicBezTo>
                      <a:pt x="300" y="176"/>
                      <a:pt x="301" y="137"/>
                      <a:pt x="288" y="99"/>
                    </a:cubicBezTo>
                    <a:cubicBezTo>
                      <a:pt x="274" y="63"/>
                      <a:pt x="247" y="33"/>
                      <a:pt x="212" y="18"/>
                    </a:cubicBezTo>
                    <a:cubicBezTo>
                      <a:pt x="176" y="1"/>
                      <a:pt x="137" y="0"/>
                      <a:pt x="100" y="14"/>
                    </a:cubicBezTo>
                    <a:cubicBezTo>
                      <a:pt x="64" y="27"/>
                      <a:pt x="35" y="54"/>
                      <a:pt x="18" y="90"/>
                    </a:cubicBezTo>
                    <a:cubicBezTo>
                      <a:pt x="3" y="125"/>
                      <a:pt x="0" y="165"/>
                      <a:pt x="14" y="201"/>
                    </a:cubicBezTo>
                    <a:cubicBezTo>
                      <a:pt x="28" y="238"/>
                      <a:pt x="55" y="267"/>
                      <a:pt x="90" y="283"/>
                    </a:cubicBezTo>
                    <a:cubicBezTo>
                      <a:pt x="110" y="292"/>
                      <a:pt x="131" y="296"/>
                      <a:pt x="151" y="296"/>
                    </a:cubicBezTo>
                    <a:cubicBezTo>
                      <a:pt x="165" y="296"/>
                      <a:pt x="180" y="294"/>
                      <a:pt x="193" y="290"/>
                    </a:cubicBezTo>
                    <a:cubicBezTo>
                      <a:pt x="207" y="321"/>
                      <a:pt x="207" y="321"/>
                      <a:pt x="207" y="321"/>
                    </a:cubicBezTo>
                    <a:cubicBezTo>
                      <a:pt x="201" y="325"/>
                      <a:pt x="198" y="329"/>
                      <a:pt x="196" y="335"/>
                    </a:cubicBezTo>
                    <a:cubicBezTo>
                      <a:pt x="192" y="345"/>
                      <a:pt x="192" y="356"/>
                      <a:pt x="196" y="367"/>
                    </a:cubicBezTo>
                    <a:close/>
                    <a:moveTo>
                      <a:pt x="217" y="344"/>
                    </a:moveTo>
                    <a:lnTo>
                      <a:pt x="217" y="344"/>
                    </a:lnTo>
                    <a:cubicBezTo>
                      <a:pt x="219" y="340"/>
                      <a:pt x="222" y="336"/>
                      <a:pt x="226" y="334"/>
                    </a:cubicBezTo>
                    <a:cubicBezTo>
                      <a:pt x="228" y="334"/>
                      <a:pt x="231" y="333"/>
                      <a:pt x="233" y="333"/>
                    </a:cubicBezTo>
                    <a:cubicBezTo>
                      <a:pt x="239" y="333"/>
                      <a:pt x="245" y="337"/>
                      <a:pt x="248" y="344"/>
                    </a:cubicBezTo>
                    <a:cubicBezTo>
                      <a:pt x="298" y="455"/>
                      <a:pt x="298" y="455"/>
                      <a:pt x="298" y="455"/>
                    </a:cubicBezTo>
                    <a:cubicBezTo>
                      <a:pt x="300" y="459"/>
                      <a:pt x="300" y="463"/>
                      <a:pt x="299" y="468"/>
                    </a:cubicBezTo>
                    <a:cubicBezTo>
                      <a:pt x="297" y="472"/>
                      <a:pt x="294" y="475"/>
                      <a:pt x="290" y="477"/>
                    </a:cubicBezTo>
                    <a:cubicBezTo>
                      <a:pt x="286" y="479"/>
                      <a:pt x="281" y="479"/>
                      <a:pt x="276" y="477"/>
                    </a:cubicBezTo>
                    <a:cubicBezTo>
                      <a:pt x="272" y="475"/>
                      <a:pt x="269" y="472"/>
                      <a:pt x="268" y="468"/>
                    </a:cubicBezTo>
                    <a:cubicBezTo>
                      <a:pt x="218" y="357"/>
                      <a:pt x="218" y="357"/>
                      <a:pt x="218" y="357"/>
                    </a:cubicBezTo>
                    <a:cubicBezTo>
                      <a:pt x="216" y="353"/>
                      <a:pt x="216" y="348"/>
                      <a:pt x="217" y="344"/>
                    </a:cubicBezTo>
                    <a:close/>
                    <a:moveTo>
                      <a:pt x="194" y="266"/>
                    </a:moveTo>
                    <a:lnTo>
                      <a:pt x="194" y="266"/>
                    </a:lnTo>
                    <a:cubicBezTo>
                      <a:pt x="163" y="277"/>
                      <a:pt x="130" y="275"/>
                      <a:pt x="100" y="261"/>
                    </a:cubicBezTo>
                    <a:cubicBezTo>
                      <a:pt x="70" y="248"/>
                      <a:pt x="47" y="224"/>
                      <a:pt x="36" y="193"/>
                    </a:cubicBezTo>
                    <a:cubicBezTo>
                      <a:pt x="24" y="163"/>
                      <a:pt x="27" y="129"/>
                      <a:pt x="40" y="99"/>
                    </a:cubicBezTo>
                    <a:cubicBezTo>
                      <a:pt x="54" y="70"/>
                      <a:pt x="78" y="47"/>
                      <a:pt x="109" y="36"/>
                    </a:cubicBezTo>
                    <a:cubicBezTo>
                      <a:pt x="122" y="30"/>
                      <a:pt x="137" y="27"/>
                      <a:pt x="151" y="27"/>
                    </a:cubicBezTo>
                    <a:cubicBezTo>
                      <a:pt x="168" y="27"/>
                      <a:pt x="186" y="31"/>
                      <a:pt x="202" y="39"/>
                    </a:cubicBezTo>
                    <a:cubicBezTo>
                      <a:pt x="232" y="52"/>
                      <a:pt x="255" y="77"/>
                      <a:pt x="266" y="107"/>
                    </a:cubicBezTo>
                    <a:cubicBezTo>
                      <a:pt x="277" y="139"/>
                      <a:pt x="276" y="172"/>
                      <a:pt x="263" y="201"/>
                    </a:cubicBezTo>
                    <a:lnTo>
                      <a:pt x="263" y="201"/>
                    </a:lnTo>
                    <a:cubicBezTo>
                      <a:pt x="249" y="231"/>
                      <a:pt x="224" y="254"/>
                      <a:pt x="194" y="26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5656499" y="3694029"/>
            <a:ext cx="429725" cy="429725"/>
            <a:chOff x="5656499" y="3694029"/>
            <a:chExt cx="429725" cy="429725"/>
          </a:xfrm>
        </p:grpSpPr>
        <p:sp>
          <p:nvSpPr>
            <p:cNvPr id="1147" name="Freeform 27"/>
            <p:cNvSpPr>
              <a:spLocks noChangeArrowheads="1"/>
            </p:cNvSpPr>
            <p:nvPr/>
          </p:nvSpPr>
          <p:spPr bwMode="auto">
            <a:xfrm>
              <a:off x="5656499" y="3694029"/>
              <a:ext cx="429725" cy="429725"/>
            </a:xfrm>
            <a:custGeom>
              <a:avLst/>
              <a:gdLst>
                <a:gd name="T0" fmla="*/ 1022 w 1023"/>
                <a:gd name="T1" fmla="*/ 511 h 1023"/>
                <a:gd name="T2" fmla="*/ 1022 w 1023"/>
                <a:gd name="T3" fmla="*/ 511 h 1023"/>
                <a:gd name="T4" fmla="*/ 511 w 1023"/>
                <a:gd name="T5" fmla="*/ 1022 h 1023"/>
                <a:gd name="T6" fmla="*/ 0 w 1023"/>
                <a:gd name="T7" fmla="*/ 511 h 1023"/>
                <a:gd name="T8" fmla="*/ 511 w 1023"/>
                <a:gd name="T9" fmla="*/ 0 h 1023"/>
                <a:gd name="T10" fmla="*/ 1022 w 1023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3"/>
                    <a:pt x="793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45" name="Group 344"/>
            <p:cNvGrpSpPr/>
            <p:nvPr/>
          </p:nvGrpSpPr>
          <p:grpSpPr>
            <a:xfrm>
              <a:off x="5689840" y="3797756"/>
              <a:ext cx="340816" cy="220418"/>
              <a:chOff x="5689840" y="3797756"/>
              <a:chExt cx="340816" cy="220418"/>
            </a:xfrm>
            <a:solidFill>
              <a:schemeClr val="bg1"/>
            </a:solidFill>
          </p:grpSpPr>
          <p:sp>
            <p:nvSpPr>
              <p:cNvPr id="1226" name="Freeform 106"/>
              <p:cNvSpPr>
                <a:spLocks noChangeArrowheads="1"/>
              </p:cNvSpPr>
              <p:nvPr/>
            </p:nvSpPr>
            <p:spPr bwMode="auto">
              <a:xfrm>
                <a:off x="5771339" y="3873698"/>
                <a:ext cx="153738" cy="144476"/>
              </a:xfrm>
              <a:custGeom>
                <a:avLst/>
                <a:gdLst>
                  <a:gd name="T0" fmla="*/ 350 w 365"/>
                  <a:gd name="T1" fmla="*/ 1 h 346"/>
                  <a:gd name="T2" fmla="*/ 350 w 365"/>
                  <a:gd name="T3" fmla="*/ 1 h 346"/>
                  <a:gd name="T4" fmla="*/ 139 w 365"/>
                  <a:gd name="T5" fmla="*/ 52 h 346"/>
                  <a:gd name="T6" fmla="*/ 137 w 365"/>
                  <a:gd name="T7" fmla="*/ 53 h 346"/>
                  <a:gd name="T8" fmla="*/ 133 w 365"/>
                  <a:gd name="T9" fmla="*/ 56 h 346"/>
                  <a:gd name="T10" fmla="*/ 132 w 365"/>
                  <a:gd name="T11" fmla="*/ 60 h 346"/>
                  <a:gd name="T12" fmla="*/ 131 w 365"/>
                  <a:gd name="T13" fmla="*/ 62 h 346"/>
                  <a:gd name="T14" fmla="*/ 131 w 365"/>
                  <a:gd name="T15" fmla="*/ 250 h 346"/>
                  <a:gd name="T16" fmla="*/ 77 w 365"/>
                  <a:gd name="T17" fmla="*/ 234 h 346"/>
                  <a:gd name="T18" fmla="*/ 0 w 365"/>
                  <a:gd name="T19" fmla="*/ 290 h 346"/>
                  <a:gd name="T20" fmla="*/ 77 w 365"/>
                  <a:gd name="T21" fmla="*/ 345 h 346"/>
                  <a:gd name="T22" fmla="*/ 154 w 365"/>
                  <a:gd name="T23" fmla="*/ 290 h 346"/>
                  <a:gd name="T24" fmla="*/ 154 w 365"/>
                  <a:gd name="T25" fmla="*/ 288 h 346"/>
                  <a:gd name="T26" fmla="*/ 154 w 365"/>
                  <a:gd name="T27" fmla="*/ 288 h 346"/>
                  <a:gd name="T28" fmla="*/ 154 w 365"/>
                  <a:gd name="T29" fmla="*/ 120 h 346"/>
                  <a:gd name="T30" fmla="*/ 340 w 365"/>
                  <a:gd name="T31" fmla="*/ 79 h 346"/>
                  <a:gd name="T32" fmla="*/ 340 w 365"/>
                  <a:gd name="T33" fmla="*/ 211 h 346"/>
                  <a:gd name="T34" fmla="*/ 286 w 365"/>
                  <a:gd name="T35" fmla="*/ 196 h 346"/>
                  <a:gd name="T36" fmla="*/ 209 w 365"/>
                  <a:gd name="T37" fmla="*/ 251 h 346"/>
                  <a:gd name="T38" fmla="*/ 286 w 365"/>
                  <a:gd name="T39" fmla="*/ 306 h 346"/>
                  <a:gd name="T40" fmla="*/ 364 w 365"/>
                  <a:gd name="T41" fmla="*/ 251 h 346"/>
                  <a:gd name="T42" fmla="*/ 364 w 365"/>
                  <a:gd name="T43" fmla="*/ 250 h 346"/>
                  <a:gd name="T44" fmla="*/ 364 w 365"/>
                  <a:gd name="T45" fmla="*/ 249 h 346"/>
                  <a:gd name="T46" fmla="*/ 364 w 365"/>
                  <a:gd name="T47" fmla="*/ 12 h 346"/>
                  <a:gd name="T48" fmla="*/ 359 w 365"/>
                  <a:gd name="T49" fmla="*/ 3 h 346"/>
                  <a:gd name="T50" fmla="*/ 350 w 365"/>
                  <a:gd name="T51" fmla="*/ 1 h 346"/>
                  <a:gd name="T52" fmla="*/ 77 w 365"/>
                  <a:gd name="T53" fmla="*/ 323 h 346"/>
                  <a:gd name="T54" fmla="*/ 77 w 365"/>
                  <a:gd name="T55" fmla="*/ 323 h 346"/>
                  <a:gd name="T56" fmla="*/ 23 w 365"/>
                  <a:gd name="T57" fmla="*/ 290 h 346"/>
                  <a:gd name="T58" fmla="*/ 77 w 365"/>
                  <a:gd name="T59" fmla="*/ 258 h 346"/>
                  <a:gd name="T60" fmla="*/ 131 w 365"/>
                  <a:gd name="T61" fmla="*/ 290 h 346"/>
                  <a:gd name="T62" fmla="*/ 77 w 365"/>
                  <a:gd name="T63" fmla="*/ 323 h 346"/>
                  <a:gd name="T64" fmla="*/ 154 w 365"/>
                  <a:gd name="T65" fmla="*/ 96 h 346"/>
                  <a:gd name="T66" fmla="*/ 154 w 365"/>
                  <a:gd name="T67" fmla="*/ 96 h 346"/>
                  <a:gd name="T68" fmla="*/ 154 w 365"/>
                  <a:gd name="T69" fmla="*/ 72 h 346"/>
                  <a:gd name="T70" fmla="*/ 340 w 365"/>
                  <a:gd name="T71" fmla="*/ 27 h 346"/>
                  <a:gd name="T72" fmla="*/ 340 w 365"/>
                  <a:gd name="T73" fmla="*/ 55 h 346"/>
                  <a:gd name="T74" fmla="*/ 154 w 365"/>
                  <a:gd name="T75" fmla="*/ 96 h 346"/>
                  <a:gd name="T76" fmla="*/ 286 w 365"/>
                  <a:gd name="T77" fmla="*/ 283 h 346"/>
                  <a:gd name="T78" fmla="*/ 286 w 365"/>
                  <a:gd name="T79" fmla="*/ 283 h 346"/>
                  <a:gd name="T80" fmla="*/ 233 w 365"/>
                  <a:gd name="T81" fmla="*/ 251 h 346"/>
                  <a:gd name="T82" fmla="*/ 286 w 365"/>
                  <a:gd name="T83" fmla="*/ 219 h 346"/>
                  <a:gd name="T84" fmla="*/ 340 w 365"/>
                  <a:gd name="T85" fmla="*/ 251 h 346"/>
                  <a:gd name="T86" fmla="*/ 286 w 365"/>
                  <a:gd name="T87" fmla="*/ 283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65" h="346">
                    <a:moveTo>
                      <a:pt x="350" y="1"/>
                    </a:moveTo>
                    <a:lnTo>
                      <a:pt x="350" y="1"/>
                    </a:lnTo>
                    <a:cubicBezTo>
                      <a:pt x="139" y="52"/>
                      <a:pt x="139" y="52"/>
                      <a:pt x="139" y="52"/>
                    </a:cubicBezTo>
                    <a:cubicBezTo>
                      <a:pt x="138" y="52"/>
                      <a:pt x="138" y="53"/>
                      <a:pt x="137" y="53"/>
                    </a:cubicBezTo>
                    <a:cubicBezTo>
                      <a:pt x="135" y="54"/>
                      <a:pt x="134" y="55"/>
                      <a:pt x="133" y="56"/>
                    </a:cubicBezTo>
                    <a:cubicBezTo>
                      <a:pt x="132" y="57"/>
                      <a:pt x="132" y="58"/>
                      <a:pt x="132" y="60"/>
                    </a:cubicBezTo>
                    <a:cubicBezTo>
                      <a:pt x="131" y="61"/>
                      <a:pt x="131" y="61"/>
                      <a:pt x="131" y="62"/>
                    </a:cubicBezTo>
                    <a:cubicBezTo>
                      <a:pt x="131" y="250"/>
                      <a:pt x="131" y="250"/>
                      <a:pt x="131" y="250"/>
                    </a:cubicBezTo>
                    <a:cubicBezTo>
                      <a:pt x="116" y="240"/>
                      <a:pt x="98" y="234"/>
                      <a:pt x="77" y="234"/>
                    </a:cubicBezTo>
                    <a:cubicBezTo>
                      <a:pt x="33" y="234"/>
                      <a:pt x="0" y="259"/>
                      <a:pt x="0" y="290"/>
                    </a:cubicBezTo>
                    <a:cubicBezTo>
                      <a:pt x="0" y="322"/>
                      <a:pt x="33" y="345"/>
                      <a:pt x="77" y="345"/>
                    </a:cubicBezTo>
                    <a:cubicBezTo>
                      <a:pt x="120" y="345"/>
                      <a:pt x="154" y="322"/>
                      <a:pt x="154" y="290"/>
                    </a:cubicBezTo>
                    <a:cubicBezTo>
                      <a:pt x="154" y="289"/>
                      <a:pt x="154" y="289"/>
                      <a:pt x="154" y="288"/>
                    </a:cubicBezTo>
                    <a:lnTo>
                      <a:pt x="154" y="288"/>
                    </a:lnTo>
                    <a:cubicBezTo>
                      <a:pt x="154" y="120"/>
                      <a:pt x="154" y="120"/>
                      <a:pt x="154" y="120"/>
                    </a:cubicBezTo>
                    <a:cubicBezTo>
                      <a:pt x="340" y="79"/>
                      <a:pt x="340" y="79"/>
                      <a:pt x="340" y="79"/>
                    </a:cubicBezTo>
                    <a:cubicBezTo>
                      <a:pt x="340" y="211"/>
                      <a:pt x="340" y="211"/>
                      <a:pt x="340" y="211"/>
                    </a:cubicBezTo>
                    <a:cubicBezTo>
                      <a:pt x="327" y="201"/>
                      <a:pt x="308" y="196"/>
                      <a:pt x="286" y="196"/>
                    </a:cubicBezTo>
                    <a:cubicBezTo>
                      <a:pt x="243" y="196"/>
                      <a:pt x="209" y="220"/>
                      <a:pt x="209" y="251"/>
                    </a:cubicBezTo>
                    <a:cubicBezTo>
                      <a:pt x="209" y="282"/>
                      <a:pt x="243" y="306"/>
                      <a:pt x="286" y="306"/>
                    </a:cubicBezTo>
                    <a:cubicBezTo>
                      <a:pt x="330" y="306"/>
                      <a:pt x="364" y="282"/>
                      <a:pt x="364" y="251"/>
                    </a:cubicBezTo>
                    <a:lnTo>
                      <a:pt x="364" y="250"/>
                    </a:lnTo>
                    <a:cubicBezTo>
                      <a:pt x="364" y="249"/>
                      <a:pt x="364" y="249"/>
                      <a:pt x="364" y="249"/>
                    </a:cubicBezTo>
                    <a:cubicBezTo>
                      <a:pt x="364" y="12"/>
                      <a:pt x="364" y="12"/>
                      <a:pt x="364" y="12"/>
                    </a:cubicBezTo>
                    <a:cubicBezTo>
                      <a:pt x="364" y="9"/>
                      <a:pt x="362" y="5"/>
                      <a:pt x="359" y="3"/>
                    </a:cubicBezTo>
                    <a:cubicBezTo>
                      <a:pt x="357" y="1"/>
                      <a:pt x="353" y="0"/>
                      <a:pt x="350" y="1"/>
                    </a:cubicBezTo>
                    <a:close/>
                    <a:moveTo>
                      <a:pt x="77" y="323"/>
                    </a:moveTo>
                    <a:lnTo>
                      <a:pt x="77" y="323"/>
                    </a:lnTo>
                    <a:cubicBezTo>
                      <a:pt x="48" y="323"/>
                      <a:pt x="23" y="307"/>
                      <a:pt x="23" y="290"/>
                    </a:cubicBezTo>
                    <a:cubicBezTo>
                      <a:pt x="23" y="273"/>
                      <a:pt x="48" y="258"/>
                      <a:pt x="77" y="258"/>
                    </a:cubicBezTo>
                    <a:cubicBezTo>
                      <a:pt x="106" y="258"/>
                      <a:pt x="131" y="273"/>
                      <a:pt x="131" y="290"/>
                    </a:cubicBezTo>
                    <a:cubicBezTo>
                      <a:pt x="131" y="307"/>
                      <a:pt x="106" y="323"/>
                      <a:pt x="77" y="323"/>
                    </a:cubicBezTo>
                    <a:close/>
                    <a:moveTo>
                      <a:pt x="154" y="96"/>
                    </a:moveTo>
                    <a:lnTo>
                      <a:pt x="154" y="96"/>
                    </a:lnTo>
                    <a:cubicBezTo>
                      <a:pt x="154" y="72"/>
                      <a:pt x="154" y="72"/>
                      <a:pt x="154" y="72"/>
                    </a:cubicBezTo>
                    <a:cubicBezTo>
                      <a:pt x="340" y="27"/>
                      <a:pt x="340" y="27"/>
                      <a:pt x="340" y="27"/>
                    </a:cubicBezTo>
                    <a:cubicBezTo>
                      <a:pt x="340" y="55"/>
                      <a:pt x="340" y="55"/>
                      <a:pt x="340" y="55"/>
                    </a:cubicBezTo>
                    <a:lnTo>
                      <a:pt x="154" y="96"/>
                    </a:lnTo>
                    <a:close/>
                    <a:moveTo>
                      <a:pt x="286" y="283"/>
                    </a:moveTo>
                    <a:lnTo>
                      <a:pt x="286" y="283"/>
                    </a:lnTo>
                    <a:cubicBezTo>
                      <a:pt x="257" y="283"/>
                      <a:pt x="233" y="268"/>
                      <a:pt x="233" y="251"/>
                    </a:cubicBezTo>
                    <a:cubicBezTo>
                      <a:pt x="233" y="233"/>
                      <a:pt x="257" y="219"/>
                      <a:pt x="286" y="219"/>
                    </a:cubicBezTo>
                    <a:cubicBezTo>
                      <a:pt x="316" y="219"/>
                      <a:pt x="340" y="233"/>
                      <a:pt x="340" y="251"/>
                    </a:cubicBezTo>
                    <a:cubicBezTo>
                      <a:pt x="340" y="268"/>
                      <a:pt x="316" y="283"/>
                      <a:pt x="286" y="283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7" name="Freeform 107"/>
              <p:cNvSpPr>
                <a:spLocks noChangeArrowheads="1"/>
              </p:cNvSpPr>
              <p:nvPr/>
            </p:nvSpPr>
            <p:spPr bwMode="auto">
              <a:xfrm>
                <a:off x="5689840" y="3797756"/>
                <a:ext cx="340816" cy="198191"/>
              </a:xfrm>
              <a:custGeom>
                <a:avLst/>
                <a:gdLst>
                  <a:gd name="T0" fmla="*/ 629 w 810"/>
                  <a:gd name="T1" fmla="*/ 111 h 472"/>
                  <a:gd name="T2" fmla="*/ 629 w 810"/>
                  <a:gd name="T3" fmla="*/ 111 h 472"/>
                  <a:gd name="T4" fmla="*/ 581 w 810"/>
                  <a:gd name="T5" fmla="*/ 118 h 472"/>
                  <a:gd name="T6" fmla="*/ 409 w 810"/>
                  <a:gd name="T7" fmla="*/ 0 h 472"/>
                  <a:gd name="T8" fmla="*/ 228 w 810"/>
                  <a:gd name="T9" fmla="*/ 151 h 472"/>
                  <a:gd name="T10" fmla="*/ 167 w 810"/>
                  <a:gd name="T11" fmla="*/ 138 h 472"/>
                  <a:gd name="T12" fmla="*/ 0 w 810"/>
                  <a:gd name="T13" fmla="*/ 306 h 472"/>
                  <a:gd name="T14" fmla="*/ 140 w 810"/>
                  <a:gd name="T15" fmla="*/ 469 h 472"/>
                  <a:gd name="T16" fmla="*/ 153 w 810"/>
                  <a:gd name="T17" fmla="*/ 460 h 472"/>
                  <a:gd name="T18" fmla="*/ 144 w 810"/>
                  <a:gd name="T19" fmla="*/ 446 h 472"/>
                  <a:gd name="T20" fmla="*/ 24 w 810"/>
                  <a:gd name="T21" fmla="*/ 306 h 472"/>
                  <a:gd name="T22" fmla="*/ 167 w 810"/>
                  <a:gd name="T23" fmla="*/ 162 h 472"/>
                  <a:gd name="T24" fmla="*/ 232 w 810"/>
                  <a:gd name="T25" fmla="*/ 178 h 472"/>
                  <a:gd name="T26" fmla="*/ 244 w 810"/>
                  <a:gd name="T27" fmla="*/ 178 h 472"/>
                  <a:gd name="T28" fmla="*/ 249 w 810"/>
                  <a:gd name="T29" fmla="*/ 169 h 472"/>
                  <a:gd name="T30" fmla="*/ 409 w 810"/>
                  <a:gd name="T31" fmla="*/ 23 h 472"/>
                  <a:gd name="T32" fmla="*/ 563 w 810"/>
                  <a:gd name="T33" fmla="*/ 136 h 472"/>
                  <a:gd name="T34" fmla="*/ 569 w 810"/>
                  <a:gd name="T35" fmla="*/ 143 h 472"/>
                  <a:gd name="T36" fmla="*/ 578 w 810"/>
                  <a:gd name="T37" fmla="*/ 143 h 472"/>
                  <a:gd name="T38" fmla="*/ 629 w 810"/>
                  <a:gd name="T39" fmla="*/ 134 h 472"/>
                  <a:gd name="T40" fmla="*/ 786 w 810"/>
                  <a:gd name="T41" fmla="*/ 291 h 472"/>
                  <a:gd name="T42" fmla="*/ 642 w 810"/>
                  <a:gd name="T43" fmla="*/ 447 h 472"/>
                  <a:gd name="T44" fmla="*/ 610 w 810"/>
                  <a:gd name="T45" fmla="*/ 447 h 472"/>
                  <a:gd name="T46" fmla="*/ 609 w 810"/>
                  <a:gd name="T47" fmla="*/ 471 h 472"/>
                  <a:gd name="T48" fmla="*/ 632 w 810"/>
                  <a:gd name="T49" fmla="*/ 471 h 472"/>
                  <a:gd name="T50" fmla="*/ 643 w 810"/>
                  <a:gd name="T51" fmla="*/ 471 h 472"/>
                  <a:gd name="T52" fmla="*/ 809 w 810"/>
                  <a:gd name="T53" fmla="*/ 291 h 472"/>
                  <a:gd name="T54" fmla="*/ 629 w 810"/>
                  <a:gd name="T55" fmla="*/ 111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10" h="472">
                    <a:moveTo>
                      <a:pt x="629" y="111"/>
                    </a:moveTo>
                    <a:lnTo>
                      <a:pt x="629" y="111"/>
                    </a:lnTo>
                    <a:cubicBezTo>
                      <a:pt x="613" y="111"/>
                      <a:pt x="598" y="113"/>
                      <a:pt x="581" y="118"/>
                    </a:cubicBezTo>
                    <a:cubicBezTo>
                      <a:pt x="554" y="46"/>
                      <a:pt x="486" y="0"/>
                      <a:pt x="409" y="0"/>
                    </a:cubicBezTo>
                    <a:cubicBezTo>
                      <a:pt x="320" y="0"/>
                      <a:pt x="245" y="63"/>
                      <a:pt x="228" y="151"/>
                    </a:cubicBezTo>
                    <a:cubicBezTo>
                      <a:pt x="208" y="142"/>
                      <a:pt x="188" y="138"/>
                      <a:pt x="167" y="138"/>
                    </a:cubicBezTo>
                    <a:cubicBezTo>
                      <a:pt x="75" y="138"/>
                      <a:pt x="0" y="213"/>
                      <a:pt x="0" y="306"/>
                    </a:cubicBezTo>
                    <a:cubicBezTo>
                      <a:pt x="0" y="387"/>
                      <a:pt x="59" y="456"/>
                      <a:pt x="140" y="469"/>
                    </a:cubicBezTo>
                    <a:cubicBezTo>
                      <a:pt x="146" y="470"/>
                      <a:pt x="152" y="466"/>
                      <a:pt x="153" y="460"/>
                    </a:cubicBezTo>
                    <a:cubicBezTo>
                      <a:pt x="154" y="454"/>
                      <a:pt x="150" y="447"/>
                      <a:pt x="144" y="446"/>
                    </a:cubicBezTo>
                    <a:cubicBezTo>
                      <a:pt x="74" y="435"/>
                      <a:pt x="24" y="375"/>
                      <a:pt x="24" y="306"/>
                    </a:cubicBezTo>
                    <a:cubicBezTo>
                      <a:pt x="24" y="227"/>
                      <a:pt x="88" y="162"/>
                      <a:pt x="167" y="162"/>
                    </a:cubicBezTo>
                    <a:cubicBezTo>
                      <a:pt x="190" y="162"/>
                      <a:pt x="212" y="167"/>
                      <a:pt x="232" y="178"/>
                    </a:cubicBezTo>
                    <a:cubicBezTo>
                      <a:pt x="235" y="180"/>
                      <a:pt x="240" y="180"/>
                      <a:pt x="244" y="178"/>
                    </a:cubicBezTo>
                    <a:cubicBezTo>
                      <a:pt x="247" y="177"/>
                      <a:pt x="249" y="172"/>
                      <a:pt x="249" y="169"/>
                    </a:cubicBezTo>
                    <a:cubicBezTo>
                      <a:pt x="257" y="86"/>
                      <a:pt x="326" y="23"/>
                      <a:pt x="409" y="23"/>
                    </a:cubicBezTo>
                    <a:cubicBezTo>
                      <a:pt x="480" y="23"/>
                      <a:pt x="542" y="68"/>
                      <a:pt x="563" y="136"/>
                    </a:cubicBezTo>
                    <a:cubicBezTo>
                      <a:pt x="563" y="139"/>
                      <a:pt x="567" y="141"/>
                      <a:pt x="569" y="143"/>
                    </a:cubicBezTo>
                    <a:cubicBezTo>
                      <a:pt x="572" y="144"/>
                      <a:pt x="575" y="144"/>
                      <a:pt x="578" y="143"/>
                    </a:cubicBezTo>
                    <a:cubicBezTo>
                      <a:pt x="596" y="137"/>
                      <a:pt x="612" y="134"/>
                      <a:pt x="629" y="134"/>
                    </a:cubicBezTo>
                    <a:cubicBezTo>
                      <a:pt x="715" y="134"/>
                      <a:pt x="786" y="205"/>
                      <a:pt x="786" y="291"/>
                    </a:cubicBezTo>
                    <a:cubicBezTo>
                      <a:pt x="786" y="374"/>
                      <a:pt x="722" y="444"/>
                      <a:pt x="642" y="447"/>
                    </a:cubicBezTo>
                    <a:cubicBezTo>
                      <a:pt x="634" y="447"/>
                      <a:pt x="610" y="447"/>
                      <a:pt x="610" y="447"/>
                    </a:cubicBezTo>
                    <a:cubicBezTo>
                      <a:pt x="609" y="471"/>
                      <a:pt x="609" y="471"/>
                      <a:pt x="609" y="471"/>
                    </a:cubicBezTo>
                    <a:cubicBezTo>
                      <a:pt x="609" y="471"/>
                      <a:pt x="622" y="471"/>
                      <a:pt x="632" y="471"/>
                    </a:cubicBezTo>
                    <a:cubicBezTo>
                      <a:pt x="636" y="471"/>
                      <a:pt x="641" y="471"/>
                      <a:pt x="643" y="471"/>
                    </a:cubicBezTo>
                    <a:cubicBezTo>
                      <a:pt x="735" y="467"/>
                      <a:pt x="809" y="387"/>
                      <a:pt x="809" y="291"/>
                    </a:cubicBezTo>
                    <a:cubicBezTo>
                      <a:pt x="809" y="192"/>
                      <a:pt x="729" y="111"/>
                      <a:pt x="629" y="111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3924635" y="1828800"/>
            <a:ext cx="429725" cy="429725"/>
            <a:chOff x="3924635" y="1828800"/>
            <a:chExt cx="429725" cy="429725"/>
          </a:xfrm>
        </p:grpSpPr>
        <p:sp>
          <p:nvSpPr>
            <p:cNvPr id="1131" name="Freeform 10"/>
            <p:cNvSpPr>
              <a:spLocks noChangeArrowheads="1"/>
            </p:cNvSpPr>
            <p:nvPr/>
          </p:nvSpPr>
          <p:spPr bwMode="auto">
            <a:xfrm>
              <a:off x="3924635" y="1828800"/>
              <a:ext cx="429725" cy="429725"/>
            </a:xfrm>
            <a:custGeom>
              <a:avLst/>
              <a:gdLst>
                <a:gd name="T0" fmla="*/ 1023 w 1024"/>
                <a:gd name="T1" fmla="*/ 511 h 1023"/>
                <a:gd name="T2" fmla="*/ 1023 w 1024"/>
                <a:gd name="T3" fmla="*/ 511 h 1023"/>
                <a:gd name="T4" fmla="*/ 511 w 1024"/>
                <a:gd name="T5" fmla="*/ 1022 h 1023"/>
                <a:gd name="T6" fmla="*/ 0 w 1024"/>
                <a:gd name="T7" fmla="*/ 511 h 1023"/>
                <a:gd name="T8" fmla="*/ 511 w 1024"/>
                <a:gd name="T9" fmla="*/ 0 h 1023"/>
                <a:gd name="T10" fmla="*/ 1023 w 1024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3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3"/>
                    <a:pt x="793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3" y="229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24" name="Group 323"/>
            <p:cNvGrpSpPr/>
            <p:nvPr/>
          </p:nvGrpSpPr>
          <p:grpSpPr>
            <a:xfrm>
              <a:off x="3976498" y="1930675"/>
              <a:ext cx="318589" cy="218567"/>
              <a:chOff x="3976498" y="1930675"/>
              <a:chExt cx="318589" cy="218567"/>
            </a:xfrm>
            <a:solidFill>
              <a:schemeClr val="bg1"/>
            </a:solidFill>
          </p:grpSpPr>
          <p:sp>
            <p:nvSpPr>
              <p:cNvPr id="1228" name="Freeform 108"/>
              <p:cNvSpPr>
                <a:spLocks noChangeArrowheads="1"/>
              </p:cNvSpPr>
              <p:nvPr/>
            </p:nvSpPr>
            <p:spPr bwMode="auto">
              <a:xfrm>
                <a:off x="3976498" y="1930675"/>
                <a:ext cx="318589" cy="218567"/>
              </a:xfrm>
              <a:custGeom>
                <a:avLst/>
                <a:gdLst>
                  <a:gd name="T0" fmla="*/ 77 w 758"/>
                  <a:gd name="T1" fmla="*/ 490 h 522"/>
                  <a:gd name="T2" fmla="*/ 77 w 758"/>
                  <a:gd name="T3" fmla="*/ 490 h 522"/>
                  <a:gd name="T4" fmla="*/ 172 w 758"/>
                  <a:gd name="T5" fmla="*/ 521 h 522"/>
                  <a:gd name="T6" fmla="*/ 601 w 758"/>
                  <a:gd name="T7" fmla="*/ 521 h 522"/>
                  <a:gd name="T8" fmla="*/ 601 w 758"/>
                  <a:gd name="T9" fmla="*/ 521 h 522"/>
                  <a:gd name="T10" fmla="*/ 757 w 758"/>
                  <a:gd name="T11" fmla="*/ 362 h 522"/>
                  <a:gd name="T12" fmla="*/ 664 w 758"/>
                  <a:gd name="T13" fmla="*/ 221 h 522"/>
                  <a:gd name="T14" fmla="*/ 664 w 758"/>
                  <a:gd name="T15" fmla="*/ 205 h 522"/>
                  <a:gd name="T16" fmla="*/ 573 w 758"/>
                  <a:gd name="T17" fmla="*/ 37 h 522"/>
                  <a:gd name="T18" fmla="*/ 351 w 758"/>
                  <a:gd name="T19" fmla="*/ 53 h 522"/>
                  <a:gd name="T20" fmla="*/ 312 w 758"/>
                  <a:gd name="T21" fmla="*/ 95 h 522"/>
                  <a:gd name="T22" fmla="*/ 291 w 758"/>
                  <a:gd name="T23" fmla="*/ 82 h 522"/>
                  <a:gd name="T24" fmla="*/ 157 w 758"/>
                  <a:gd name="T25" fmla="*/ 91 h 522"/>
                  <a:gd name="T26" fmla="*/ 101 w 758"/>
                  <a:gd name="T27" fmla="*/ 208 h 522"/>
                  <a:gd name="T28" fmla="*/ 102 w 758"/>
                  <a:gd name="T29" fmla="*/ 222 h 522"/>
                  <a:gd name="T30" fmla="*/ 99 w 758"/>
                  <a:gd name="T31" fmla="*/ 224 h 522"/>
                  <a:gd name="T32" fmla="*/ 33 w 758"/>
                  <a:gd name="T33" fmla="*/ 295 h 522"/>
                  <a:gd name="T34" fmla="*/ 77 w 758"/>
                  <a:gd name="T35" fmla="*/ 490 h 522"/>
                  <a:gd name="T36" fmla="*/ 54 w 758"/>
                  <a:gd name="T37" fmla="*/ 306 h 522"/>
                  <a:gd name="T38" fmla="*/ 54 w 758"/>
                  <a:gd name="T39" fmla="*/ 306 h 522"/>
                  <a:gd name="T40" fmla="*/ 110 w 758"/>
                  <a:gd name="T41" fmla="*/ 244 h 522"/>
                  <a:gd name="T42" fmla="*/ 124 w 758"/>
                  <a:gd name="T43" fmla="*/ 232 h 522"/>
                  <a:gd name="T44" fmla="*/ 125 w 758"/>
                  <a:gd name="T45" fmla="*/ 228 h 522"/>
                  <a:gd name="T46" fmla="*/ 124 w 758"/>
                  <a:gd name="T47" fmla="*/ 206 h 522"/>
                  <a:gd name="T48" fmla="*/ 171 w 758"/>
                  <a:gd name="T49" fmla="*/ 111 h 522"/>
                  <a:gd name="T50" fmla="*/ 232 w 758"/>
                  <a:gd name="T51" fmla="*/ 91 h 522"/>
                  <a:gd name="T52" fmla="*/ 280 w 758"/>
                  <a:gd name="T53" fmla="*/ 103 h 522"/>
                  <a:gd name="T54" fmla="*/ 306 w 758"/>
                  <a:gd name="T55" fmla="*/ 120 h 522"/>
                  <a:gd name="T56" fmla="*/ 316 w 758"/>
                  <a:gd name="T57" fmla="*/ 125 h 522"/>
                  <a:gd name="T58" fmla="*/ 325 w 758"/>
                  <a:gd name="T59" fmla="*/ 119 h 522"/>
                  <a:gd name="T60" fmla="*/ 365 w 758"/>
                  <a:gd name="T61" fmla="*/ 71 h 522"/>
                  <a:gd name="T62" fmla="*/ 562 w 758"/>
                  <a:gd name="T63" fmla="*/ 58 h 522"/>
                  <a:gd name="T64" fmla="*/ 640 w 758"/>
                  <a:gd name="T65" fmla="*/ 203 h 522"/>
                  <a:gd name="T66" fmla="*/ 641 w 758"/>
                  <a:gd name="T67" fmla="*/ 230 h 522"/>
                  <a:gd name="T68" fmla="*/ 649 w 758"/>
                  <a:gd name="T69" fmla="*/ 240 h 522"/>
                  <a:gd name="T70" fmla="*/ 734 w 758"/>
                  <a:gd name="T71" fmla="*/ 362 h 522"/>
                  <a:gd name="T72" fmla="*/ 600 w 758"/>
                  <a:gd name="T73" fmla="*/ 498 h 522"/>
                  <a:gd name="T74" fmla="*/ 172 w 758"/>
                  <a:gd name="T75" fmla="*/ 498 h 522"/>
                  <a:gd name="T76" fmla="*/ 91 w 758"/>
                  <a:gd name="T77" fmla="*/ 471 h 522"/>
                  <a:gd name="T78" fmla="*/ 54 w 758"/>
                  <a:gd name="T79" fmla="*/ 306 h 5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758" h="522">
                    <a:moveTo>
                      <a:pt x="77" y="490"/>
                    </a:moveTo>
                    <a:lnTo>
                      <a:pt x="77" y="490"/>
                    </a:lnTo>
                    <a:cubicBezTo>
                      <a:pt x="105" y="510"/>
                      <a:pt x="140" y="521"/>
                      <a:pt x="172" y="521"/>
                    </a:cubicBezTo>
                    <a:cubicBezTo>
                      <a:pt x="601" y="521"/>
                      <a:pt x="601" y="521"/>
                      <a:pt x="601" y="521"/>
                    </a:cubicBezTo>
                    <a:lnTo>
                      <a:pt x="601" y="521"/>
                    </a:lnTo>
                    <a:cubicBezTo>
                      <a:pt x="699" y="516"/>
                      <a:pt x="757" y="457"/>
                      <a:pt x="757" y="362"/>
                    </a:cubicBezTo>
                    <a:cubicBezTo>
                      <a:pt x="757" y="271"/>
                      <a:pt x="688" y="232"/>
                      <a:pt x="664" y="221"/>
                    </a:cubicBezTo>
                    <a:cubicBezTo>
                      <a:pt x="664" y="215"/>
                      <a:pt x="664" y="206"/>
                      <a:pt x="664" y="205"/>
                    </a:cubicBezTo>
                    <a:cubicBezTo>
                      <a:pt x="669" y="137"/>
                      <a:pt x="633" y="69"/>
                      <a:pt x="573" y="37"/>
                    </a:cubicBezTo>
                    <a:cubicBezTo>
                      <a:pt x="504" y="0"/>
                      <a:pt x="411" y="7"/>
                      <a:pt x="351" y="53"/>
                    </a:cubicBezTo>
                    <a:cubicBezTo>
                      <a:pt x="336" y="64"/>
                      <a:pt x="322" y="84"/>
                      <a:pt x="312" y="95"/>
                    </a:cubicBezTo>
                    <a:cubicBezTo>
                      <a:pt x="308" y="92"/>
                      <a:pt x="301" y="87"/>
                      <a:pt x="291" y="82"/>
                    </a:cubicBezTo>
                    <a:cubicBezTo>
                      <a:pt x="248" y="61"/>
                      <a:pt x="198" y="64"/>
                      <a:pt x="157" y="91"/>
                    </a:cubicBezTo>
                    <a:cubicBezTo>
                      <a:pt x="119" y="118"/>
                      <a:pt x="97" y="161"/>
                      <a:pt x="101" y="208"/>
                    </a:cubicBezTo>
                    <a:cubicBezTo>
                      <a:pt x="101" y="210"/>
                      <a:pt x="101" y="217"/>
                      <a:pt x="102" y="222"/>
                    </a:cubicBezTo>
                    <a:cubicBezTo>
                      <a:pt x="101" y="222"/>
                      <a:pt x="100" y="223"/>
                      <a:pt x="99" y="224"/>
                    </a:cubicBezTo>
                    <a:cubicBezTo>
                      <a:pt x="84" y="232"/>
                      <a:pt x="55" y="248"/>
                      <a:pt x="33" y="295"/>
                    </a:cubicBezTo>
                    <a:cubicBezTo>
                      <a:pt x="0" y="366"/>
                      <a:pt x="19" y="448"/>
                      <a:pt x="77" y="490"/>
                    </a:cubicBezTo>
                    <a:close/>
                    <a:moveTo>
                      <a:pt x="54" y="306"/>
                    </a:moveTo>
                    <a:lnTo>
                      <a:pt x="54" y="306"/>
                    </a:lnTo>
                    <a:cubicBezTo>
                      <a:pt x="73" y="265"/>
                      <a:pt x="97" y="252"/>
                      <a:pt x="110" y="244"/>
                    </a:cubicBezTo>
                    <a:cubicBezTo>
                      <a:pt x="117" y="240"/>
                      <a:pt x="122" y="237"/>
                      <a:pt x="124" y="232"/>
                    </a:cubicBezTo>
                    <a:cubicBezTo>
                      <a:pt x="125" y="230"/>
                      <a:pt x="125" y="229"/>
                      <a:pt x="125" y="228"/>
                    </a:cubicBezTo>
                    <a:cubicBezTo>
                      <a:pt x="125" y="228"/>
                      <a:pt x="125" y="209"/>
                      <a:pt x="124" y="206"/>
                    </a:cubicBezTo>
                    <a:cubicBezTo>
                      <a:pt x="121" y="168"/>
                      <a:pt x="139" y="133"/>
                      <a:pt x="171" y="111"/>
                    </a:cubicBezTo>
                    <a:cubicBezTo>
                      <a:pt x="190" y="99"/>
                      <a:pt x="210" y="91"/>
                      <a:pt x="232" y="91"/>
                    </a:cubicBezTo>
                    <a:cubicBezTo>
                      <a:pt x="249" y="91"/>
                      <a:pt x="265" y="95"/>
                      <a:pt x="280" y="103"/>
                    </a:cubicBezTo>
                    <a:cubicBezTo>
                      <a:pt x="300" y="113"/>
                      <a:pt x="306" y="120"/>
                      <a:pt x="306" y="120"/>
                    </a:cubicBezTo>
                    <a:cubicBezTo>
                      <a:pt x="308" y="124"/>
                      <a:pt x="311" y="125"/>
                      <a:pt x="316" y="125"/>
                    </a:cubicBezTo>
                    <a:cubicBezTo>
                      <a:pt x="320" y="125"/>
                      <a:pt x="323" y="122"/>
                      <a:pt x="325" y="119"/>
                    </a:cubicBezTo>
                    <a:cubicBezTo>
                      <a:pt x="325" y="119"/>
                      <a:pt x="346" y="87"/>
                      <a:pt x="365" y="71"/>
                    </a:cubicBezTo>
                    <a:cubicBezTo>
                      <a:pt x="419" y="30"/>
                      <a:pt x="501" y="25"/>
                      <a:pt x="562" y="58"/>
                    </a:cubicBezTo>
                    <a:cubicBezTo>
                      <a:pt x="614" y="86"/>
                      <a:pt x="646" y="144"/>
                      <a:pt x="640" y="203"/>
                    </a:cubicBezTo>
                    <a:cubicBezTo>
                      <a:pt x="640" y="205"/>
                      <a:pt x="641" y="230"/>
                      <a:pt x="641" y="230"/>
                    </a:cubicBezTo>
                    <a:cubicBezTo>
                      <a:pt x="641" y="234"/>
                      <a:pt x="645" y="238"/>
                      <a:pt x="649" y="240"/>
                    </a:cubicBezTo>
                    <a:cubicBezTo>
                      <a:pt x="650" y="240"/>
                      <a:pt x="734" y="270"/>
                      <a:pt x="734" y="362"/>
                    </a:cubicBezTo>
                    <a:cubicBezTo>
                      <a:pt x="734" y="443"/>
                      <a:pt x="685" y="493"/>
                      <a:pt x="600" y="498"/>
                    </a:cubicBezTo>
                    <a:cubicBezTo>
                      <a:pt x="172" y="498"/>
                      <a:pt x="172" y="498"/>
                      <a:pt x="172" y="498"/>
                    </a:cubicBezTo>
                    <a:cubicBezTo>
                      <a:pt x="145" y="498"/>
                      <a:pt x="115" y="488"/>
                      <a:pt x="91" y="471"/>
                    </a:cubicBezTo>
                    <a:cubicBezTo>
                      <a:pt x="42" y="437"/>
                      <a:pt x="26" y="365"/>
                      <a:pt x="54" y="30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" name="Freeform 109"/>
              <p:cNvSpPr>
                <a:spLocks noChangeArrowheads="1"/>
              </p:cNvSpPr>
              <p:nvPr/>
            </p:nvSpPr>
            <p:spPr bwMode="auto">
              <a:xfrm>
                <a:off x="4109861" y="2038106"/>
                <a:ext cx="59272" cy="44454"/>
              </a:xfrm>
              <a:custGeom>
                <a:avLst/>
                <a:gdLst>
                  <a:gd name="T0" fmla="*/ 41 w 142"/>
                  <a:gd name="T1" fmla="*/ 100 h 105"/>
                  <a:gd name="T2" fmla="*/ 41 w 142"/>
                  <a:gd name="T3" fmla="*/ 100 h 105"/>
                  <a:gd name="T4" fmla="*/ 49 w 142"/>
                  <a:gd name="T5" fmla="*/ 104 h 105"/>
                  <a:gd name="T6" fmla="*/ 58 w 142"/>
                  <a:gd name="T7" fmla="*/ 100 h 105"/>
                  <a:gd name="T8" fmla="*/ 136 w 142"/>
                  <a:gd name="T9" fmla="*/ 22 h 105"/>
                  <a:gd name="T10" fmla="*/ 136 w 142"/>
                  <a:gd name="T11" fmla="*/ 5 h 105"/>
                  <a:gd name="T12" fmla="*/ 119 w 142"/>
                  <a:gd name="T13" fmla="*/ 5 h 105"/>
                  <a:gd name="T14" fmla="*/ 49 w 142"/>
                  <a:gd name="T15" fmla="*/ 76 h 105"/>
                  <a:gd name="T16" fmla="*/ 21 w 142"/>
                  <a:gd name="T17" fmla="*/ 47 h 105"/>
                  <a:gd name="T18" fmla="*/ 5 w 142"/>
                  <a:gd name="T19" fmla="*/ 47 h 105"/>
                  <a:gd name="T20" fmla="*/ 5 w 142"/>
                  <a:gd name="T21" fmla="*/ 63 h 105"/>
                  <a:gd name="T22" fmla="*/ 41 w 142"/>
                  <a:gd name="T23" fmla="*/ 10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05">
                    <a:moveTo>
                      <a:pt x="41" y="100"/>
                    </a:moveTo>
                    <a:lnTo>
                      <a:pt x="41" y="100"/>
                    </a:lnTo>
                    <a:cubicBezTo>
                      <a:pt x="43" y="102"/>
                      <a:pt x="46" y="104"/>
                      <a:pt x="49" y="104"/>
                    </a:cubicBezTo>
                    <a:cubicBezTo>
                      <a:pt x="53" y="104"/>
                      <a:pt x="55" y="102"/>
                      <a:pt x="58" y="100"/>
                    </a:cubicBezTo>
                    <a:cubicBezTo>
                      <a:pt x="136" y="22"/>
                      <a:pt x="136" y="22"/>
                      <a:pt x="136" y="22"/>
                    </a:cubicBezTo>
                    <a:cubicBezTo>
                      <a:pt x="141" y="16"/>
                      <a:pt x="141" y="9"/>
                      <a:pt x="136" y="5"/>
                    </a:cubicBezTo>
                    <a:cubicBezTo>
                      <a:pt x="132" y="0"/>
                      <a:pt x="124" y="0"/>
                      <a:pt x="119" y="5"/>
                    </a:cubicBezTo>
                    <a:cubicBezTo>
                      <a:pt x="49" y="76"/>
                      <a:pt x="49" y="76"/>
                      <a:pt x="49" y="76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16" y="42"/>
                      <a:pt x="9" y="42"/>
                      <a:pt x="5" y="47"/>
                    </a:cubicBezTo>
                    <a:cubicBezTo>
                      <a:pt x="0" y="52"/>
                      <a:pt x="0" y="59"/>
                      <a:pt x="5" y="63"/>
                    </a:cubicBezTo>
                    <a:lnTo>
                      <a:pt x="41" y="10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" name="Freeform 110"/>
              <p:cNvSpPr>
                <a:spLocks noChangeArrowheads="1"/>
              </p:cNvSpPr>
              <p:nvPr/>
            </p:nvSpPr>
            <p:spPr bwMode="auto">
              <a:xfrm>
                <a:off x="4085781" y="2006617"/>
                <a:ext cx="107431" cy="107431"/>
              </a:xfrm>
              <a:custGeom>
                <a:avLst/>
                <a:gdLst>
                  <a:gd name="T0" fmla="*/ 127 w 255"/>
                  <a:gd name="T1" fmla="*/ 253 h 254"/>
                  <a:gd name="T2" fmla="*/ 127 w 255"/>
                  <a:gd name="T3" fmla="*/ 253 h 254"/>
                  <a:gd name="T4" fmla="*/ 254 w 255"/>
                  <a:gd name="T5" fmla="*/ 127 h 254"/>
                  <a:gd name="T6" fmla="*/ 127 w 255"/>
                  <a:gd name="T7" fmla="*/ 0 h 254"/>
                  <a:gd name="T8" fmla="*/ 0 w 255"/>
                  <a:gd name="T9" fmla="*/ 127 h 254"/>
                  <a:gd name="T10" fmla="*/ 127 w 255"/>
                  <a:gd name="T11" fmla="*/ 253 h 254"/>
                  <a:gd name="T12" fmla="*/ 127 w 255"/>
                  <a:gd name="T13" fmla="*/ 23 h 254"/>
                  <a:gd name="T14" fmla="*/ 127 w 255"/>
                  <a:gd name="T15" fmla="*/ 23 h 254"/>
                  <a:gd name="T16" fmla="*/ 230 w 255"/>
                  <a:gd name="T17" fmla="*/ 127 h 254"/>
                  <a:gd name="T18" fmla="*/ 127 w 255"/>
                  <a:gd name="T19" fmla="*/ 230 h 254"/>
                  <a:gd name="T20" fmla="*/ 24 w 255"/>
                  <a:gd name="T21" fmla="*/ 127 h 254"/>
                  <a:gd name="T22" fmla="*/ 127 w 255"/>
                  <a:gd name="T23" fmla="*/ 23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5" h="254">
                    <a:moveTo>
                      <a:pt x="127" y="253"/>
                    </a:moveTo>
                    <a:lnTo>
                      <a:pt x="127" y="253"/>
                    </a:lnTo>
                    <a:cubicBezTo>
                      <a:pt x="197" y="253"/>
                      <a:pt x="254" y="197"/>
                      <a:pt x="254" y="127"/>
                    </a:cubicBezTo>
                    <a:cubicBezTo>
                      <a:pt x="254" y="57"/>
                      <a:pt x="197" y="0"/>
                      <a:pt x="127" y="0"/>
                    </a:cubicBezTo>
                    <a:cubicBezTo>
                      <a:pt x="58" y="0"/>
                      <a:pt x="0" y="57"/>
                      <a:pt x="0" y="127"/>
                    </a:cubicBezTo>
                    <a:cubicBezTo>
                      <a:pt x="0" y="197"/>
                      <a:pt x="58" y="253"/>
                      <a:pt x="127" y="253"/>
                    </a:cubicBezTo>
                    <a:close/>
                    <a:moveTo>
                      <a:pt x="127" y="23"/>
                    </a:moveTo>
                    <a:lnTo>
                      <a:pt x="127" y="23"/>
                    </a:lnTo>
                    <a:cubicBezTo>
                      <a:pt x="185" y="23"/>
                      <a:pt x="230" y="69"/>
                      <a:pt x="230" y="127"/>
                    </a:cubicBezTo>
                    <a:cubicBezTo>
                      <a:pt x="230" y="183"/>
                      <a:pt x="185" y="230"/>
                      <a:pt x="127" y="230"/>
                    </a:cubicBezTo>
                    <a:cubicBezTo>
                      <a:pt x="70" y="230"/>
                      <a:pt x="24" y="183"/>
                      <a:pt x="24" y="127"/>
                    </a:cubicBezTo>
                    <a:cubicBezTo>
                      <a:pt x="24" y="69"/>
                      <a:pt x="70" y="23"/>
                      <a:pt x="127" y="23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501" name="Group 1500"/>
          <p:cNvGrpSpPr/>
          <p:nvPr/>
        </p:nvGrpSpPr>
        <p:grpSpPr>
          <a:xfrm>
            <a:off x="5726219" y="2308643"/>
            <a:ext cx="296428" cy="176005"/>
            <a:chOff x="5726219" y="2308643"/>
            <a:chExt cx="296428" cy="176005"/>
          </a:xfrm>
        </p:grpSpPr>
        <p:sp>
          <p:nvSpPr>
            <p:cNvPr id="1502" name="Freeform 61"/>
            <p:cNvSpPr>
              <a:spLocks noChangeArrowheads="1"/>
            </p:cNvSpPr>
            <p:nvPr/>
          </p:nvSpPr>
          <p:spPr bwMode="auto">
            <a:xfrm>
              <a:off x="5755862" y="2308643"/>
              <a:ext cx="57432" cy="68550"/>
            </a:xfrm>
            <a:custGeom>
              <a:avLst/>
              <a:gdLst>
                <a:gd name="T0" fmla="*/ 135 w 136"/>
                <a:gd name="T1" fmla="*/ 101 h 163"/>
                <a:gd name="T2" fmla="*/ 135 w 136"/>
                <a:gd name="T3" fmla="*/ 101 h 163"/>
                <a:gd name="T4" fmla="*/ 70 w 136"/>
                <a:gd name="T5" fmla="*/ 162 h 163"/>
                <a:gd name="T6" fmla="*/ 0 w 136"/>
                <a:gd name="T7" fmla="*/ 79 h 163"/>
                <a:gd name="T8" fmla="*/ 72 w 136"/>
                <a:gd name="T9" fmla="*/ 0 h 163"/>
                <a:gd name="T10" fmla="*/ 134 w 136"/>
                <a:gd name="T11" fmla="*/ 50 h 163"/>
                <a:gd name="T12" fmla="*/ 113 w 136"/>
                <a:gd name="T13" fmla="*/ 50 h 163"/>
                <a:gd name="T14" fmla="*/ 71 w 136"/>
                <a:gd name="T15" fmla="*/ 19 h 163"/>
                <a:gd name="T16" fmla="*/ 22 w 136"/>
                <a:gd name="T17" fmla="*/ 81 h 163"/>
                <a:gd name="T18" fmla="*/ 71 w 136"/>
                <a:gd name="T19" fmla="*/ 144 h 163"/>
                <a:gd name="T20" fmla="*/ 115 w 136"/>
                <a:gd name="T21" fmla="*/ 101 h 163"/>
                <a:gd name="T22" fmla="*/ 135 w 136"/>
                <a:gd name="T23" fmla="*/ 10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" h="163">
                  <a:moveTo>
                    <a:pt x="135" y="101"/>
                  </a:moveTo>
                  <a:lnTo>
                    <a:pt x="135" y="101"/>
                  </a:lnTo>
                  <a:cubicBezTo>
                    <a:pt x="132" y="138"/>
                    <a:pt x="107" y="162"/>
                    <a:pt x="70" y="162"/>
                  </a:cubicBezTo>
                  <a:cubicBezTo>
                    <a:pt x="26" y="162"/>
                    <a:pt x="0" y="131"/>
                    <a:pt x="0" y="79"/>
                  </a:cubicBezTo>
                  <a:cubicBezTo>
                    <a:pt x="0" y="30"/>
                    <a:pt x="28" y="0"/>
                    <a:pt x="72" y="0"/>
                  </a:cubicBezTo>
                  <a:cubicBezTo>
                    <a:pt x="106" y="0"/>
                    <a:pt x="130" y="20"/>
                    <a:pt x="134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0" y="30"/>
                    <a:pt x="94" y="19"/>
                    <a:pt x="71" y="19"/>
                  </a:cubicBezTo>
                  <a:cubicBezTo>
                    <a:pt x="40" y="19"/>
                    <a:pt x="22" y="42"/>
                    <a:pt x="22" y="81"/>
                  </a:cubicBezTo>
                  <a:cubicBezTo>
                    <a:pt x="22" y="120"/>
                    <a:pt x="42" y="144"/>
                    <a:pt x="71" y="144"/>
                  </a:cubicBezTo>
                  <a:cubicBezTo>
                    <a:pt x="96" y="144"/>
                    <a:pt x="114" y="127"/>
                    <a:pt x="115" y="101"/>
                  </a:cubicBezTo>
                  <a:lnTo>
                    <a:pt x="135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3" name="Freeform 62"/>
            <p:cNvSpPr>
              <a:spLocks noChangeArrowheads="1"/>
            </p:cNvSpPr>
            <p:nvPr/>
          </p:nvSpPr>
          <p:spPr bwMode="auto">
            <a:xfrm>
              <a:off x="5820705" y="2310496"/>
              <a:ext cx="9264" cy="64843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4" name="Freeform 63"/>
            <p:cNvSpPr>
              <a:spLocks noChangeArrowheads="1"/>
            </p:cNvSpPr>
            <p:nvPr/>
          </p:nvSpPr>
          <p:spPr bwMode="auto">
            <a:xfrm>
              <a:off x="5839232" y="2327170"/>
              <a:ext cx="44464" cy="50023"/>
            </a:xfrm>
            <a:custGeom>
              <a:avLst/>
              <a:gdLst>
                <a:gd name="T0" fmla="*/ 53 w 107"/>
                <a:gd name="T1" fmla="*/ 0 h 119"/>
                <a:gd name="T2" fmla="*/ 53 w 107"/>
                <a:gd name="T3" fmla="*/ 0 h 119"/>
                <a:gd name="T4" fmla="*/ 106 w 107"/>
                <a:gd name="T5" fmla="*/ 59 h 119"/>
                <a:gd name="T6" fmla="*/ 53 w 107"/>
                <a:gd name="T7" fmla="*/ 118 h 119"/>
                <a:gd name="T8" fmla="*/ 0 w 107"/>
                <a:gd name="T9" fmla="*/ 59 h 119"/>
                <a:gd name="T10" fmla="*/ 53 w 107"/>
                <a:gd name="T11" fmla="*/ 0 h 119"/>
                <a:gd name="T12" fmla="*/ 53 w 107"/>
                <a:gd name="T13" fmla="*/ 102 h 119"/>
                <a:gd name="T14" fmla="*/ 53 w 107"/>
                <a:gd name="T15" fmla="*/ 102 h 119"/>
                <a:gd name="T16" fmla="*/ 88 w 107"/>
                <a:gd name="T17" fmla="*/ 59 h 119"/>
                <a:gd name="T18" fmla="*/ 53 w 107"/>
                <a:gd name="T19" fmla="*/ 16 h 119"/>
                <a:gd name="T20" fmla="*/ 19 w 107"/>
                <a:gd name="T21" fmla="*/ 59 h 119"/>
                <a:gd name="T22" fmla="*/ 53 w 107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19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6" y="21"/>
                    <a:pt x="106" y="59"/>
                  </a:cubicBezTo>
                  <a:cubicBezTo>
                    <a:pt x="106" y="97"/>
                    <a:pt x="87" y="118"/>
                    <a:pt x="53" y="118"/>
                  </a:cubicBezTo>
                  <a:cubicBezTo>
                    <a:pt x="20" y="118"/>
                    <a:pt x="0" y="97"/>
                    <a:pt x="0" y="59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6"/>
                    <a:pt x="88" y="59"/>
                  </a:cubicBezTo>
                  <a:cubicBezTo>
                    <a:pt x="88" y="31"/>
                    <a:pt x="75" y="16"/>
                    <a:pt x="53" y="16"/>
                  </a:cubicBezTo>
                  <a:cubicBezTo>
                    <a:pt x="31" y="16"/>
                    <a:pt x="19" y="31"/>
                    <a:pt x="19" y="59"/>
                  </a:cubicBezTo>
                  <a:cubicBezTo>
                    <a:pt x="19" y="86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5" name="Freeform 64"/>
            <p:cNvSpPr>
              <a:spLocks noChangeArrowheads="1"/>
            </p:cNvSpPr>
            <p:nvPr/>
          </p:nvSpPr>
          <p:spPr bwMode="auto">
            <a:xfrm>
              <a:off x="5892960" y="2329023"/>
              <a:ext cx="40759" cy="48170"/>
            </a:xfrm>
            <a:custGeom>
              <a:avLst/>
              <a:gdLst>
                <a:gd name="T0" fmla="*/ 19 w 95"/>
                <a:gd name="T1" fmla="*/ 69 h 115"/>
                <a:gd name="T2" fmla="*/ 19 w 95"/>
                <a:gd name="T3" fmla="*/ 69 h 115"/>
                <a:gd name="T4" fmla="*/ 42 w 95"/>
                <a:gd name="T5" fmla="*/ 98 h 115"/>
                <a:gd name="T6" fmla="*/ 74 w 95"/>
                <a:gd name="T7" fmla="*/ 60 h 115"/>
                <a:gd name="T8" fmla="*/ 74 w 95"/>
                <a:gd name="T9" fmla="*/ 0 h 115"/>
                <a:gd name="T10" fmla="*/ 94 w 95"/>
                <a:gd name="T11" fmla="*/ 0 h 115"/>
                <a:gd name="T12" fmla="*/ 94 w 95"/>
                <a:gd name="T13" fmla="*/ 111 h 115"/>
                <a:gd name="T14" fmla="*/ 75 w 95"/>
                <a:gd name="T15" fmla="*/ 111 h 115"/>
                <a:gd name="T16" fmla="*/ 75 w 95"/>
                <a:gd name="T17" fmla="*/ 95 h 115"/>
                <a:gd name="T18" fmla="*/ 39 w 95"/>
                <a:gd name="T19" fmla="*/ 114 h 115"/>
                <a:gd name="T20" fmla="*/ 5 w 95"/>
                <a:gd name="T21" fmla="*/ 100 h 115"/>
                <a:gd name="T22" fmla="*/ 0 w 95"/>
                <a:gd name="T23" fmla="*/ 73 h 115"/>
                <a:gd name="T24" fmla="*/ 0 w 95"/>
                <a:gd name="T25" fmla="*/ 67 h 115"/>
                <a:gd name="T26" fmla="*/ 0 w 95"/>
                <a:gd name="T27" fmla="*/ 0 h 115"/>
                <a:gd name="T28" fmla="*/ 19 w 95"/>
                <a:gd name="T29" fmla="*/ 0 h 115"/>
                <a:gd name="T30" fmla="*/ 19 w 95"/>
                <a:gd name="T31" fmla="*/ 6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19" y="69"/>
                  </a:moveTo>
                  <a:lnTo>
                    <a:pt x="19" y="69"/>
                  </a:lnTo>
                  <a:cubicBezTo>
                    <a:pt x="19" y="88"/>
                    <a:pt x="24" y="98"/>
                    <a:pt x="42" y="98"/>
                  </a:cubicBezTo>
                  <a:cubicBezTo>
                    <a:pt x="64" y="98"/>
                    <a:pt x="74" y="85"/>
                    <a:pt x="74" y="6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1"/>
                    <a:pt x="94" y="111"/>
                    <a:pt x="94" y="111"/>
                  </a:cubicBezTo>
                  <a:cubicBezTo>
                    <a:pt x="75" y="111"/>
                    <a:pt x="75" y="111"/>
                    <a:pt x="75" y="111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68" y="108"/>
                    <a:pt x="55" y="114"/>
                    <a:pt x="39" y="114"/>
                  </a:cubicBezTo>
                  <a:cubicBezTo>
                    <a:pt x="23" y="114"/>
                    <a:pt x="11" y="109"/>
                    <a:pt x="5" y="100"/>
                  </a:cubicBezTo>
                  <a:cubicBezTo>
                    <a:pt x="0" y="92"/>
                    <a:pt x="0" y="83"/>
                    <a:pt x="0" y="73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6" name="Freeform 65"/>
            <p:cNvSpPr>
              <a:spLocks noChangeArrowheads="1"/>
            </p:cNvSpPr>
            <p:nvPr/>
          </p:nvSpPr>
          <p:spPr bwMode="auto">
            <a:xfrm>
              <a:off x="5942982" y="2310496"/>
              <a:ext cx="44464" cy="66696"/>
            </a:xfrm>
            <a:custGeom>
              <a:avLst/>
              <a:gdLst>
                <a:gd name="T0" fmla="*/ 103 w 104"/>
                <a:gd name="T1" fmla="*/ 153 h 158"/>
                <a:gd name="T2" fmla="*/ 103 w 104"/>
                <a:gd name="T3" fmla="*/ 153 h 158"/>
                <a:gd name="T4" fmla="*/ 84 w 104"/>
                <a:gd name="T5" fmla="*/ 153 h 158"/>
                <a:gd name="T6" fmla="*/ 84 w 104"/>
                <a:gd name="T7" fmla="*/ 140 h 158"/>
                <a:gd name="T8" fmla="*/ 48 w 104"/>
                <a:gd name="T9" fmla="*/ 157 h 158"/>
                <a:gd name="T10" fmla="*/ 0 w 104"/>
                <a:gd name="T11" fmla="*/ 98 h 158"/>
                <a:gd name="T12" fmla="*/ 48 w 104"/>
                <a:gd name="T13" fmla="*/ 39 h 158"/>
                <a:gd name="T14" fmla="*/ 84 w 104"/>
                <a:gd name="T15" fmla="*/ 55 h 158"/>
                <a:gd name="T16" fmla="*/ 84 w 104"/>
                <a:gd name="T17" fmla="*/ 0 h 158"/>
                <a:gd name="T18" fmla="*/ 103 w 104"/>
                <a:gd name="T19" fmla="*/ 0 h 158"/>
                <a:gd name="T20" fmla="*/ 103 w 104"/>
                <a:gd name="T21" fmla="*/ 153 h 158"/>
                <a:gd name="T22" fmla="*/ 52 w 104"/>
                <a:gd name="T23" fmla="*/ 55 h 158"/>
                <a:gd name="T24" fmla="*/ 52 w 104"/>
                <a:gd name="T25" fmla="*/ 55 h 158"/>
                <a:gd name="T26" fmla="*/ 19 w 104"/>
                <a:gd name="T27" fmla="*/ 99 h 158"/>
                <a:gd name="T28" fmla="*/ 52 w 104"/>
                <a:gd name="T29" fmla="*/ 141 h 158"/>
                <a:gd name="T30" fmla="*/ 85 w 104"/>
                <a:gd name="T31" fmla="*/ 97 h 158"/>
                <a:gd name="T32" fmla="*/ 52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3"/>
                  </a:moveTo>
                  <a:lnTo>
                    <a:pt x="103" y="153"/>
                  </a:lnTo>
                  <a:cubicBezTo>
                    <a:pt x="84" y="153"/>
                    <a:pt x="84" y="153"/>
                    <a:pt x="84" y="153"/>
                  </a:cubicBezTo>
                  <a:cubicBezTo>
                    <a:pt x="84" y="140"/>
                    <a:pt x="84" y="140"/>
                    <a:pt x="84" y="140"/>
                  </a:cubicBezTo>
                  <a:cubicBezTo>
                    <a:pt x="75" y="151"/>
                    <a:pt x="62" y="157"/>
                    <a:pt x="48" y="157"/>
                  </a:cubicBezTo>
                  <a:cubicBezTo>
                    <a:pt x="19" y="157"/>
                    <a:pt x="0" y="134"/>
                    <a:pt x="0" y="98"/>
                  </a:cubicBezTo>
                  <a:cubicBezTo>
                    <a:pt x="0" y="61"/>
                    <a:pt x="20" y="39"/>
                    <a:pt x="48" y="39"/>
                  </a:cubicBezTo>
                  <a:cubicBezTo>
                    <a:pt x="63" y="39"/>
                    <a:pt x="76" y="44"/>
                    <a:pt x="84" y="55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3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1" y="55"/>
                    <a:pt x="19" y="71"/>
                    <a:pt x="19" y="99"/>
                  </a:cubicBezTo>
                  <a:cubicBezTo>
                    <a:pt x="19" y="125"/>
                    <a:pt x="31" y="141"/>
                    <a:pt x="52" y="141"/>
                  </a:cubicBezTo>
                  <a:cubicBezTo>
                    <a:pt x="73" y="141"/>
                    <a:pt x="85" y="125"/>
                    <a:pt x="85" y="97"/>
                  </a:cubicBezTo>
                  <a:cubicBezTo>
                    <a:pt x="85" y="69"/>
                    <a:pt x="74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7" name="Freeform 66"/>
            <p:cNvSpPr>
              <a:spLocks noChangeArrowheads="1"/>
            </p:cNvSpPr>
            <p:nvPr/>
          </p:nvSpPr>
          <p:spPr bwMode="auto">
            <a:xfrm>
              <a:off x="5726219" y="2417952"/>
              <a:ext cx="61138" cy="64843"/>
            </a:xfrm>
            <a:custGeom>
              <a:avLst/>
              <a:gdLst>
                <a:gd name="T0" fmla="*/ 20 w 146"/>
                <a:gd name="T1" fmla="*/ 154 h 155"/>
                <a:gd name="T2" fmla="*/ 20 w 146"/>
                <a:gd name="T3" fmla="*/ 154 h 155"/>
                <a:gd name="T4" fmla="*/ 0 w 146"/>
                <a:gd name="T5" fmla="*/ 154 h 155"/>
                <a:gd name="T6" fmla="*/ 0 w 146"/>
                <a:gd name="T7" fmla="*/ 0 h 155"/>
                <a:gd name="T8" fmla="*/ 31 w 146"/>
                <a:gd name="T9" fmla="*/ 0 h 155"/>
                <a:gd name="T10" fmla="*/ 68 w 146"/>
                <a:gd name="T11" fmla="*/ 118 h 155"/>
                <a:gd name="T12" fmla="*/ 72 w 146"/>
                <a:gd name="T13" fmla="*/ 130 h 155"/>
                <a:gd name="T14" fmla="*/ 75 w 146"/>
                <a:gd name="T15" fmla="*/ 118 h 155"/>
                <a:gd name="T16" fmla="*/ 115 w 146"/>
                <a:gd name="T17" fmla="*/ 0 h 155"/>
                <a:gd name="T18" fmla="*/ 145 w 146"/>
                <a:gd name="T19" fmla="*/ 0 h 155"/>
                <a:gd name="T20" fmla="*/ 145 w 146"/>
                <a:gd name="T21" fmla="*/ 154 h 155"/>
                <a:gd name="T22" fmla="*/ 124 w 146"/>
                <a:gd name="T23" fmla="*/ 154 h 155"/>
                <a:gd name="T24" fmla="*/ 124 w 146"/>
                <a:gd name="T25" fmla="*/ 23 h 155"/>
                <a:gd name="T26" fmla="*/ 121 w 146"/>
                <a:gd name="T27" fmla="*/ 37 h 155"/>
                <a:gd name="T28" fmla="*/ 82 w 146"/>
                <a:gd name="T29" fmla="*/ 154 h 155"/>
                <a:gd name="T30" fmla="*/ 62 w 146"/>
                <a:gd name="T31" fmla="*/ 154 h 155"/>
                <a:gd name="T32" fmla="*/ 23 w 146"/>
                <a:gd name="T33" fmla="*/ 37 h 155"/>
                <a:gd name="T34" fmla="*/ 20 w 146"/>
                <a:gd name="T35" fmla="*/ 23 h 155"/>
                <a:gd name="T36" fmla="*/ 20 w 146"/>
                <a:gd name="T3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6" h="155">
                  <a:moveTo>
                    <a:pt x="20" y="154"/>
                  </a:moveTo>
                  <a:lnTo>
                    <a:pt x="20" y="154"/>
                  </a:ln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70" y="123"/>
                    <a:pt x="71" y="127"/>
                    <a:pt x="72" y="130"/>
                  </a:cubicBezTo>
                  <a:cubicBezTo>
                    <a:pt x="73" y="126"/>
                    <a:pt x="74" y="122"/>
                    <a:pt x="75" y="118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5" y="154"/>
                    <a:pt x="145" y="154"/>
                    <a:pt x="145" y="154"/>
                  </a:cubicBezTo>
                  <a:cubicBezTo>
                    <a:pt x="124" y="154"/>
                    <a:pt x="124" y="154"/>
                    <a:pt x="124" y="154"/>
                  </a:cubicBezTo>
                  <a:cubicBezTo>
                    <a:pt x="124" y="23"/>
                    <a:pt x="124" y="23"/>
                    <a:pt x="124" y="23"/>
                  </a:cubicBezTo>
                  <a:cubicBezTo>
                    <a:pt x="123" y="28"/>
                    <a:pt x="122" y="33"/>
                    <a:pt x="121" y="37"/>
                  </a:cubicBezTo>
                  <a:cubicBezTo>
                    <a:pt x="82" y="154"/>
                    <a:pt x="82" y="154"/>
                    <a:pt x="82" y="154"/>
                  </a:cubicBezTo>
                  <a:cubicBezTo>
                    <a:pt x="62" y="154"/>
                    <a:pt x="62" y="154"/>
                    <a:pt x="62" y="154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2" y="33"/>
                    <a:pt x="21" y="28"/>
                    <a:pt x="20" y="23"/>
                  </a:cubicBezTo>
                  <a:lnTo>
                    <a:pt x="20" y="15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8" name="Freeform 67"/>
            <p:cNvSpPr>
              <a:spLocks noChangeArrowheads="1"/>
            </p:cNvSpPr>
            <p:nvPr/>
          </p:nvSpPr>
          <p:spPr bwMode="auto">
            <a:xfrm>
              <a:off x="5796621" y="2434625"/>
              <a:ext cx="44464" cy="50023"/>
            </a:xfrm>
            <a:custGeom>
              <a:avLst/>
              <a:gdLst>
                <a:gd name="T0" fmla="*/ 53 w 108"/>
                <a:gd name="T1" fmla="*/ 0 h 119"/>
                <a:gd name="T2" fmla="*/ 53 w 108"/>
                <a:gd name="T3" fmla="*/ 0 h 119"/>
                <a:gd name="T4" fmla="*/ 107 w 108"/>
                <a:gd name="T5" fmla="*/ 59 h 119"/>
                <a:gd name="T6" fmla="*/ 53 w 108"/>
                <a:gd name="T7" fmla="*/ 118 h 119"/>
                <a:gd name="T8" fmla="*/ 0 w 108"/>
                <a:gd name="T9" fmla="*/ 59 h 119"/>
                <a:gd name="T10" fmla="*/ 53 w 108"/>
                <a:gd name="T11" fmla="*/ 0 h 119"/>
                <a:gd name="T12" fmla="*/ 53 w 108"/>
                <a:gd name="T13" fmla="*/ 102 h 119"/>
                <a:gd name="T14" fmla="*/ 53 w 108"/>
                <a:gd name="T15" fmla="*/ 102 h 119"/>
                <a:gd name="T16" fmla="*/ 88 w 108"/>
                <a:gd name="T17" fmla="*/ 59 h 119"/>
                <a:gd name="T18" fmla="*/ 53 w 108"/>
                <a:gd name="T19" fmla="*/ 16 h 119"/>
                <a:gd name="T20" fmla="*/ 19 w 108"/>
                <a:gd name="T21" fmla="*/ 59 h 119"/>
                <a:gd name="T22" fmla="*/ 53 w 108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19">
                  <a:moveTo>
                    <a:pt x="53" y="0"/>
                  </a:moveTo>
                  <a:lnTo>
                    <a:pt x="53" y="0"/>
                  </a:lnTo>
                  <a:cubicBezTo>
                    <a:pt x="88" y="0"/>
                    <a:pt x="107" y="22"/>
                    <a:pt x="107" y="59"/>
                  </a:cubicBezTo>
                  <a:cubicBezTo>
                    <a:pt x="107" y="97"/>
                    <a:pt x="88" y="118"/>
                    <a:pt x="53" y="118"/>
                  </a:cubicBezTo>
                  <a:cubicBezTo>
                    <a:pt x="20" y="118"/>
                    <a:pt x="0" y="97"/>
                    <a:pt x="0" y="59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7"/>
                    <a:pt x="88" y="59"/>
                  </a:cubicBezTo>
                  <a:cubicBezTo>
                    <a:pt x="88" y="31"/>
                    <a:pt x="75" y="16"/>
                    <a:pt x="53" y="16"/>
                  </a:cubicBezTo>
                  <a:cubicBezTo>
                    <a:pt x="31" y="16"/>
                    <a:pt x="19" y="31"/>
                    <a:pt x="19" y="59"/>
                  </a:cubicBezTo>
                  <a:cubicBezTo>
                    <a:pt x="19" y="87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9" name="Freeform 68"/>
            <p:cNvSpPr>
              <a:spLocks noChangeArrowheads="1"/>
            </p:cNvSpPr>
            <p:nvPr/>
          </p:nvSpPr>
          <p:spPr bwMode="auto">
            <a:xfrm>
              <a:off x="5852201" y="2434625"/>
              <a:ext cx="38906" cy="48170"/>
            </a:xfrm>
            <a:custGeom>
              <a:avLst/>
              <a:gdLst>
                <a:gd name="T0" fmla="*/ 74 w 94"/>
                <a:gd name="T1" fmla="*/ 46 h 115"/>
                <a:gd name="T2" fmla="*/ 74 w 94"/>
                <a:gd name="T3" fmla="*/ 46 h 115"/>
                <a:gd name="T4" fmla="*/ 52 w 94"/>
                <a:gd name="T5" fmla="*/ 16 h 115"/>
                <a:gd name="T6" fmla="*/ 19 w 94"/>
                <a:gd name="T7" fmla="*/ 51 h 115"/>
                <a:gd name="T8" fmla="*/ 19 w 94"/>
                <a:gd name="T9" fmla="*/ 114 h 115"/>
                <a:gd name="T10" fmla="*/ 0 w 94"/>
                <a:gd name="T11" fmla="*/ 114 h 115"/>
                <a:gd name="T12" fmla="*/ 0 w 94"/>
                <a:gd name="T13" fmla="*/ 2 h 115"/>
                <a:gd name="T14" fmla="*/ 18 w 94"/>
                <a:gd name="T15" fmla="*/ 2 h 115"/>
                <a:gd name="T16" fmla="*/ 18 w 94"/>
                <a:gd name="T17" fmla="*/ 19 h 115"/>
                <a:gd name="T18" fmla="*/ 53 w 94"/>
                <a:gd name="T19" fmla="*/ 0 h 115"/>
                <a:gd name="T20" fmla="*/ 89 w 94"/>
                <a:gd name="T21" fmla="*/ 14 h 115"/>
                <a:gd name="T22" fmla="*/ 93 w 94"/>
                <a:gd name="T23" fmla="*/ 41 h 115"/>
                <a:gd name="T24" fmla="*/ 93 w 94"/>
                <a:gd name="T25" fmla="*/ 47 h 115"/>
                <a:gd name="T26" fmla="*/ 93 w 94"/>
                <a:gd name="T27" fmla="*/ 114 h 115"/>
                <a:gd name="T28" fmla="*/ 74 w 94"/>
                <a:gd name="T29" fmla="*/ 114 h 115"/>
                <a:gd name="T30" fmla="*/ 74 w 94"/>
                <a:gd name="T31" fmla="*/ 46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5">
                  <a:moveTo>
                    <a:pt x="74" y="46"/>
                  </a:moveTo>
                  <a:lnTo>
                    <a:pt x="74" y="46"/>
                  </a:lnTo>
                  <a:cubicBezTo>
                    <a:pt x="74" y="26"/>
                    <a:pt x="70" y="16"/>
                    <a:pt x="52" y="16"/>
                  </a:cubicBezTo>
                  <a:cubicBezTo>
                    <a:pt x="32" y="16"/>
                    <a:pt x="19" y="28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6" y="6"/>
                    <a:pt x="38" y="0"/>
                    <a:pt x="53" y="0"/>
                  </a:cubicBezTo>
                  <a:cubicBezTo>
                    <a:pt x="71" y="0"/>
                    <a:pt x="83" y="5"/>
                    <a:pt x="89" y="14"/>
                  </a:cubicBezTo>
                  <a:cubicBezTo>
                    <a:pt x="93" y="22"/>
                    <a:pt x="93" y="31"/>
                    <a:pt x="93" y="41"/>
                  </a:cubicBezTo>
                  <a:cubicBezTo>
                    <a:pt x="93" y="44"/>
                    <a:pt x="93" y="45"/>
                    <a:pt x="93" y="47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74" y="114"/>
                    <a:pt x="74" y="114"/>
                    <a:pt x="74" y="114"/>
                  </a:cubicBezTo>
                  <a:lnTo>
                    <a:pt x="74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0" name="Freeform 69"/>
            <p:cNvSpPr>
              <a:spLocks noChangeArrowheads="1"/>
            </p:cNvSpPr>
            <p:nvPr/>
          </p:nvSpPr>
          <p:spPr bwMode="auto">
            <a:xfrm>
              <a:off x="5902223" y="2417952"/>
              <a:ext cx="9264" cy="64843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22 h 155"/>
                <a:gd name="T6" fmla="*/ 0 w 20"/>
                <a:gd name="T7" fmla="*/ 22 h 155"/>
                <a:gd name="T8" fmla="*/ 0 w 20"/>
                <a:gd name="T9" fmla="*/ 0 h 155"/>
                <a:gd name="T10" fmla="*/ 0 w 20"/>
                <a:gd name="T11" fmla="*/ 42 h 155"/>
                <a:gd name="T12" fmla="*/ 19 w 20"/>
                <a:gd name="T13" fmla="*/ 42 h 155"/>
                <a:gd name="T14" fmla="*/ 19 w 20"/>
                <a:gd name="T15" fmla="*/ 154 h 155"/>
                <a:gd name="T16" fmla="*/ 0 w 20"/>
                <a:gd name="T17" fmla="*/ 154 h 155"/>
                <a:gd name="T18" fmla="*/ 0 w 20"/>
                <a:gd name="T19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1" name="Freeform 70"/>
            <p:cNvSpPr>
              <a:spLocks noChangeArrowheads="1"/>
            </p:cNvSpPr>
            <p:nvPr/>
          </p:nvSpPr>
          <p:spPr bwMode="auto">
            <a:xfrm>
              <a:off x="5917044" y="2423509"/>
              <a:ext cx="24085" cy="61139"/>
            </a:xfrm>
            <a:custGeom>
              <a:avLst/>
              <a:gdLst>
                <a:gd name="T0" fmla="*/ 46 w 58"/>
                <a:gd name="T1" fmla="*/ 127 h 144"/>
                <a:gd name="T2" fmla="*/ 46 w 58"/>
                <a:gd name="T3" fmla="*/ 127 h 144"/>
                <a:gd name="T4" fmla="*/ 57 w 58"/>
                <a:gd name="T5" fmla="*/ 126 h 144"/>
                <a:gd name="T6" fmla="*/ 57 w 58"/>
                <a:gd name="T7" fmla="*/ 142 h 144"/>
                <a:gd name="T8" fmla="*/ 41 w 58"/>
                <a:gd name="T9" fmla="*/ 143 h 144"/>
                <a:gd name="T10" fmla="*/ 17 w 58"/>
                <a:gd name="T11" fmla="*/ 120 h 144"/>
                <a:gd name="T12" fmla="*/ 17 w 58"/>
                <a:gd name="T13" fmla="*/ 46 h 144"/>
                <a:gd name="T14" fmla="*/ 0 w 58"/>
                <a:gd name="T15" fmla="*/ 46 h 144"/>
                <a:gd name="T16" fmla="*/ 0 w 58"/>
                <a:gd name="T17" fmla="*/ 30 h 144"/>
                <a:gd name="T18" fmla="*/ 17 w 58"/>
                <a:gd name="T19" fmla="*/ 30 h 144"/>
                <a:gd name="T20" fmla="*/ 17 w 58"/>
                <a:gd name="T21" fmla="*/ 0 h 144"/>
                <a:gd name="T22" fmla="*/ 36 w 58"/>
                <a:gd name="T23" fmla="*/ 0 h 144"/>
                <a:gd name="T24" fmla="*/ 36 w 58"/>
                <a:gd name="T25" fmla="*/ 30 h 144"/>
                <a:gd name="T26" fmla="*/ 57 w 58"/>
                <a:gd name="T27" fmla="*/ 30 h 144"/>
                <a:gd name="T28" fmla="*/ 57 w 58"/>
                <a:gd name="T29" fmla="*/ 46 h 144"/>
                <a:gd name="T30" fmla="*/ 36 w 58"/>
                <a:gd name="T31" fmla="*/ 46 h 144"/>
                <a:gd name="T32" fmla="*/ 36 w 58"/>
                <a:gd name="T33" fmla="*/ 114 h 144"/>
                <a:gd name="T34" fmla="*/ 46 w 58"/>
                <a:gd name="T35" fmla="*/ 127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144">
                  <a:moveTo>
                    <a:pt x="46" y="127"/>
                  </a:moveTo>
                  <a:lnTo>
                    <a:pt x="46" y="127"/>
                  </a:lnTo>
                  <a:cubicBezTo>
                    <a:pt x="48" y="127"/>
                    <a:pt x="51" y="127"/>
                    <a:pt x="57" y="126"/>
                  </a:cubicBezTo>
                  <a:cubicBezTo>
                    <a:pt x="57" y="142"/>
                    <a:pt x="57" y="142"/>
                    <a:pt x="57" y="142"/>
                  </a:cubicBezTo>
                  <a:cubicBezTo>
                    <a:pt x="50" y="143"/>
                    <a:pt x="45" y="143"/>
                    <a:pt x="41" y="143"/>
                  </a:cubicBezTo>
                  <a:cubicBezTo>
                    <a:pt x="23" y="143"/>
                    <a:pt x="17" y="137"/>
                    <a:pt x="17" y="120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6" y="123"/>
                    <a:pt x="38" y="127"/>
                    <a:pt x="46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2" name="Freeform 71"/>
            <p:cNvSpPr>
              <a:spLocks noChangeArrowheads="1"/>
            </p:cNvSpPr>
            <p:nvPr/>
          </p:nvSpPr>
          <p:spPr bwMode="auto">
            <a:xfrm>
              <a:off x="5944835" y="2434625"/>
              <a:ext cx="44464" cy="50023"/>
            </a:xfrm>
            <a:custGeom>
              <a:avLst/>
              <a:gdLst>
                <a:gd name="T0" fmla="*/ 54 w 108"/>
                <a:gd name="T1" fmla="*/ 0 h 119"/>
                <a:gd name="T2" fmla="*/ 54 w 108"/>
                <a:gd name="T3" fmla="*/ 0 h 119"/>
                <a:gd name="T4" fmla="*/ 107 w 108"/>
                <a:gd name="T5" fmla="*/ 59 h 119"/>
                <a:gd name="T6" fmla="*/ 54 w 108"/>
                <a:gd name="T7" fmla="*/ 118 h 119"/>
                <a:gd name="T8" fmla="*/ 0 w 108"/>
                <a:gd name="T9" fmla="*/ 59 h 119"/>
                <a:gd name="T10" fmla="*/ 54 w 108"/>
                <a:gd name="T11" fmla="*/ 0 h 119"/>
                <a:gd name="T12" fmla="*/ 54 w 108"/>
                <a:gd name="T13" fmla="*/ 102 h 119"/>
                <a:gd name="T14" fmla="*/ 54 w 108"/>
                <a:gd name="T15" fmla="*/ 102 h 119"/>
                <a:gd name="T16" fmla="*/ 88 w 108"/>
                <a:gd name="T17" fmla="*/ 59 h 119"/>
                <a:gd name="T18" fmla="*/ 54 w 108"/>
                <a:gd name="T19" fmla="*/ 16 h 119"/>
                <a:gd name="T20" fmla="*/ 20 w 108"/>
                <a:gd name="T21" fmla="*/ 59 h 119"/>
                <a:gd name="T22" fmla="*/ 54 w 108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19">
                  <a:moveTo>
                    <a:pt x="54" y="0"/>
                  </a:moveTo>
                  <a:lnTo>
                    <a:pt x="54" y="0"/>
                  </a:lnTo>
                  <a:cubicBezTo>
                    <a:pt x="88" y="0"/>
                    <a:pt x="107" y="22"/>
                    <a:pt x="107" y="59"/>
                  </a:cubicBezTo>
                  <a:cubicBezTo>
                    <a:pt x="107" y="97"/>
                    <a:pt x="88" y="118"/>
                    <a:pt x="54" y="118"/>
                  </a:cubicBezTo>
                  <a:cubicBezTo>
                    <a:pt x="20" y="118"/>
                    <a:pt x="0" y="97"/>
                    <a:pt x="0" y="59"/>
                  </a:cubicBezTo>
                  <a:cubicBezTo>
                    <a:pt x="0" y="22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8" y="87"/>
                    <a:pt x="88" y="59"/>
                  </a:cubicBezTo>
                  <a:cubicBezTo>
                    <a:pt x="88" y="31"/>
                    <a:pt x="76" y="16"/>
                    <a:pt x="54" y="16"/>
                  </a:cubicBezTo>
                  <a:cubicBezTo>
                    <a:pt x="31" y="16"/>
                    <a:pt x="20" y="31"/>
                    <a:pt x="20" y="59"/>
                  </a:cubicBezTo>
                  <a:cubicBezTo>
                    <a:pt x="20" y="87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3" name="Freeform 72"/>
            <p:cNvSpPr>
              <a:spLocks noChangeArrowheads="1"/>
            </p:cNvSpPr>
            <p:nvPr/>
          </p:nvSpPr>
          <p:spPr bwMode="auto">
            <a:xfrm>
              <a:off x="6000415" y="2434625"/>
              <a:ext cx="22232" cy="48170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8 w 55"/>
                <a:gd name="T5" fmla="*/ 2 h 115"/>
                <a:gd name="T6" fmla="*/ 18 w 55"/>
                <a:gd name="T7" fmla="*/ 23 h 115"/>
                <a:gd name="T8" fmla="*/ 49 w 55"/>
                <a:gd name="T9" fmla="*/ 0 h 115"/>
                <a:gd name="T10" fmla="*/ 54 w 55"/>
                <a:gd name="T11" fmla="*/ 0 h 115"/>
                <a:gd name="T12" fmla="*/ 54 w 55"/>
                <a:gd name="T13" fmla="*/ 20 h 115"/>
                <a:gd name="T14" fmla="*/ 50 w 55"/>
                <a:gd name="T15" fmla="*/ 20 h 115"/>
                <a:gd name="T16" fmla="*/ 19 w 55"/>
                <a:gd name="T17" fmla="*/ 52 h 115"/>
                <a:gd name="T18" fmla="*/ 19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4" y="7"/>
                    <a:pt x="35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2" y="20"/>
                    <a:pt x="51" y="20"/>
                    <a:pt x="50" y="20"/>
                  </a:cubicBezTo>
                  <a:cubicBezTo>
                    <a:pt x="29" y="20"/>
                    <a:pt x="19" y="3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14" name="Group 1513"/>
          <p:cNvGrpSpPr/>
          <p:nvPr/>
        </p:nvGrpSpPr>
        <p:grpSpPr>
          <a:xfrm>
            <a:off x="5755862" y="3260920"/>
            <a:ext cx="233438" cy="176005"/>
            <a:chOff x="5755862" y="3260920"/>
            <a:chExt cx="233438" cy="176005"/>
          </a:xfrm>
        </p:grpSpPr>
        <p:sp>
          <p:nvSpPr>
            <p:cNvPr id="1515" name="Freeform 73"/>
            <p:cNvSpPr>
              <a:spLocks noChangeArrowheads="1"/>
            </p:cNvSpPr>
            <p:nvPr/>
          </p:nvSpPr>
          <p:spPr bwMode="auto">
            <a:xfrm>
              <a:off x="5755862" y="3260920"/>
              <a:ext cx="57432" cy="68550"/>
            </a:xfrm>
            <a:custGeom>
              <a:avLst/>
              <a:gdLst>
                <a:gd name="T0" fmla="*/ 135 w 136"/>
                <a:gd name="T1" fmla="*/ 100 h 163"/>
                <a:gd name="T2" fmla="*/ 135 w 136"/>
                <a:gd name="T3" fmla="*/ 100 h 163"/>
                <a:gd name="T4" fmla="*/ 70 w 136"/>
                <a:gd name="T5" fmla="*/ 162 h 163"/>
                <a:gd name="T6" fmla="*/ 0 w 136"/>
                <a:gd name="T7" fmla="*/ 78 h 163"/>
                <a:gd name="T8" fmla="*/ 72 w 136"/>
                <a:gd name="T9" fmla="*/ 0 h 163"/>
                <a:gd name="T10" fmla="*/ 134 w 136"/>
                <a:gd name="T11" fmla="*/ 50 h 163"/>
                <a:gd name="T12" fmla="*/ 113 w 136"/>
                <a:gd name="T13" fmla="*/ 50 h 163"/>
                <a:gd name="T14" fmla="*/ 71 w 136"/>
                <a:gd name="T15" fmla="*/ 18 h 163"/>
                <a:gd name="T16" fmla="*/ 22 w 136"/>
                <a:gd name="T17" fmla="*/ 80 h 163"/>
                <a:gd name="T18" fmla="*/ 71 w 136"/>
                <a:gd name="T19" fmla="*/ 143 h 163"/>
                <a:gd name="T20" fmla="*/ 115 w 136"/>
                <a:gd name="T21" fmla="*/ 100 h 163"/>
                <a:gd name="T22" fmla="*/ 135 w 136"/>
                <a:gd name="T23" fmla="*/ 10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" h="163">
                  <a:moveTo>
                    <a:pt x="135" y="100"/>
                  </a:moveTo>
                  <a:lnTo>
                    <a:pt x="135" y="100"/>
                  </a:lnTo>
                  <a:cubicBezTo>
                    <a:pt x="132" y="138"/>
                    <a:pt x="107" y="162"/>
                    <a:pt x="70" y="162"/>
                  </a:cubicBezTo>
                  <a:cubicBezTo>
                    <a:pt x="26" y="162"/>
                    <a:pt x="0" y="131"/>
                    <a:pt x="0" y="78"/>
                  </a:cubicBezTo>
                  <a:cubicBezTo>
                    <a:pt x="0" y="30"/>
                    <a:pt x="28" y="0"/>
                    <a:pt x="72" y="0"/>
                  </a:cubicBezTo>
                  <a:cubicBezTo>
                    <a:pt x="106" y="0"/>
                    <a:pt x="130" y="19"/>
                    <a:pt x="134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0" y="29"/>
                    <a:pt x="94" y="18"/>
                    <a:pt x="71" y="18"/>
                  </a:cubicBezTo>
                  <a:cubicBezTo>
                    <a:pt x="40" y="18"/>
                    <a:pt x="22" y="41"/>
                    <a:pt x="22" y="80"/>
                  </a:cubicBezTo>
                  <a:cubicBezTo>
                    <a:pt x="22" y="119"/>
                    <a:pt x="42" y="143"/>
                    <a:pt x="71" y="143"/>
                  </a:cubicBezTo>
                  <a:cubicBezTo>
                    <a:pt x="96" y="143"/>
                    <a:pt x="114" y="126"/>
                    <a:pt x="115" y="100"/>
                  </a:cubicBezTo>
                  <a:lnTo>
                    <a:pt x="135" y="10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6" name="Freeform 74"/>
            <p:cNvSpPr>
              <a:spLocks noChangeArrowheads="1"/>
            </p:cNvSpPr>
            <p:nvPr/>
          </p:nvSpPr>
          <p:spPr bwMode="auto">
            <a:xfrm>
              <a:off x="5820705" y="3260920"/>
              <a:ext cx="9264" cy="64844"/>
            </a:xfrm>
            <a:custGeom>
              <a:avLst/>
              <a:gdLst>
                <a:gd name="T0" fmla="*/ 0 w 20"/>
                <a:gd name="T1" fmla="*/ 0 h 156"/>
                <a:gd name="T2" fmla="*/ 19 w 20"/>
                <a:gd name="T3" fmla="*/ 0 h 156"/>
                <a:gd name="T4" fmla="*/ 19 w 20"/>
                <a:gd name="T5" fmla="*/ 155 h 156"/>
                <a:gd name="T6" fmla="*/ 0 w 20"/>
                <a:gd name="T7" fmla="*/ 155 h 156"/>
                <a:gd name="T8" fmla="*/ 0 w 20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6">
                  <a:moveTo>
                    <a:pt x="0" y="0"/>
                  </a:moveTo>
                  <a:lnTo>
                    <a:pt x="19" y="0"/>
                  </a:lnTo>
                  <a:lnTo>
                    <a:pt x="19" y="155"/>
                  </a:lnTo>
                  <a:lnTo>
                    <a:pt x="0" y="155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7" name="Freeform 75"/>
            <p:cNvSpPr>
              <a:spLocks noChangeArrowheads="1"/>
            </p:cNvSpPr>
            <p:nvPr/>
          </p:nvSpPr>
          <p:spPr bwMode="auto">
            <a:xfrm>
              <a:off x="5839232" y="3277595"/>
              <a:ext cx="44464" cy="50022"/>
            </a:xfrm>
            <a:custGeom>
              <a:avLst/>
              <a:gdLst>
                <a:gd name="T0" fmla="*/ 53 w 107"/>
                <a:gd name="T1" fmla="*/ 0 h 120"/>
                <a:gd name="T2" fmla="*/ 53 w 107"/>
                <a:gd name="T3" fmla="*/ 0 h 120"/>
                <a:gd name="T4" fmla="*/ 106 w 107"/>
                <a:gd name="T5" fmla="*/ 59 h 120"/>
                <a:gd name="T6" fmla="*/ 53 w 107"/>
                <a:gd name="T7" fmla="*/ 119 h 120"/>
                <a:gd name="T8" fmla="*/ 0 w 107"/>
                <a:gd name="T9" fmla="*/ 59 h 120"/>
                <a:gd name="T10" fmla="*/ 53 w 107"/>
                <a:gd name="T11" fmla="*/ 0 h 120"/>
                <a:gd name="T12" fmla="*/ 53 w 107"/>
                <a:gd name="T13" fmla="*/ 102 h 120"/>
                <a:gd name="T14" fmla="*/ 53 w 107"/>
                <a:gd name="T15" fmla="*/ 102 h 120"/>
                <a:gd name="T16" fmla="*/ 88 w 107"/>
                <a:gd name="T17" fmla="*/ 59 h 120"/>
                <a:gd name="T18" fmla="*/ 53 w 107"/>
                <a:gd name="T19" fmla="*/ 17 h 120"/>
                <a:gd name="T20" fmla="*/ 19 w 107"/>
                <a:gd name="T21" fmla="*/ 59 h 120"/>
                <a:gd name="T22" fmla="*/ 53 w 107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20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6" y="22"/>
                    <a:pt x="106" y="59"/>
                  </a:cubicBezTo>
                  <a:cubicBezTo>
                    <a:pt x="106" y="97"/>
                    <a:pt x="87" y="119"/>
                    <a:pt x="53" y="119"/>
                  </a:cubicBezTo>
                  <a:cubicBezTo>
                    <a:pt x="20" y="119"/>
                    <a:pt x="0" y="97"/>
                    <a:pt x="0" y="59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7"/>
                    <a:pt x="88" y="59"/>
                  </a:cubicBezTo>
                  <a:cubicBezTo>
                    <a:pt x="88" y="31"/>
                    <a:pt x="75" y="17"/>
                    <a:pt x="53" y="17"/>
                  </a:cubicBezTo>
                  <a:cubicBezTo>
                    <a:pt x="31" y="17"/>
                    <a:pt x="19" y="31"/>
                    <a:pt x="19" y="59"/>
                  </a:cubicBezTo>
                  <a:cubicBezTo>
                    <a:pt x="19" y="87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8" name="Freeform 76"/>
            <p:cNvSpPr>
              <a:spLocks noChangeArrowheads="1"/>
            </p:cNvSpPr>
            <p:nvPr/>
          </p:nvSpPr>
          <p:spPr bwMode="auto">
            <a:xfrm>
              <a:off x="5892960" y="3279447"/>
              <a:ext cx="40759" cy="48170"/>
            </a:xfrm>
            <a:custGeom>
              <a:avLst/>
              <a:gdLst>
                <a:gd name="T0" fmla="*/ 19 w 95"/>
                <a:gd name="T1" fmla="*/ 68 h 116"/>
                <a:gd name="T2" fmla="*/ 19 w 95"/>
                <a:gd name="T3" fmla="*/ 68 h 116"/>
                <a:gd name="T4" fmla="*/ 42 w 95"/>
                <a:gd name="T5" fmla="*/ 98 h 116"/>
                <a:gd name="T6" fmla="*/ 74 w 95"/>
                <a:gd name="T7" fmla="*/ 59 h 116"/>
                <a:gd name="T8" fmla="*/ 74 w 95"/>
                <a:gd name="T9" fmla="*/ 0 h 116"/>
                <a:gd name="T10" fmla="*/ 94 w 95"/>
                <a:gd name="T11" fmla="*/ 0 h 116"/>
                <a:gd name="T12" fmla="*/ 94 w 95"/>
                <a:gd name="T13" fmla="*/ 112 h 116"/>
                <a:gd name="T14" fmla="*/ 75 w 95"/>
                <a:gd name="T15" fmla="*/ 112 h 116"/>
                <a:gd name="T16" fmla="*/ 75 w 95"/>
                <a:gd name="T17" fmla="*/ 95 h 116"/>
                <a:gd name="T18" fmla="*/ 39 w 95"/>
                <a:gd name="T19" fmla="*/ 115 h 116"/>
                <a:gd name="T20" fmla="*/ 5 w 95"/>
                <a:gd name="T21" fmla="*/ 99 h 116"/>
                <a:gd name="T22" fmla="*/ 0 w 95"/>
                <a:gd name="T23" fmla="*/ 72 h 116"/>
                <a:gd name="T24" fmla="*/ 0 w 95"/>
                <a:gd name="T25" fmla="*/ 67 h 116"/>
                <a:gd name="T26" fmla="*/ 0 w 95"/>
                <a:gd name="T27" fmla="*/ 0 h 116"/>
                <a:gd name="T28" fmla="*/ 19 w 95"/>
                <a:gd name="T29" fmla="*/ 0 h 116"/>
                <a:gd name="T30" fmla="*/ 19 w 95"/>
                <a:gd name="T31" fmla="*/ 6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6">
                  <a:moveTo>
                    <a:pt x="19" y="68"/>
                  </a:moveTo>
                  <a:lnTo>
                    <a:pt x="19" y="68"/>
                  </a:lnTo>
                  <a:cubicBezTo>
                    <a:pt x="19" y="89"/>
                    <a:pt x="24" y="98"/>
                    <a:pt x="42" y="98"/>
                  </a:cubicBezTo>
                  <a:cubicBezTo>
                    <a:pt x="64" y="98"/>
                    <a:pt x="74" y="84"/>
                    <a:pt x="74" y="59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2"/>
                    <a:pt x="94" y="112"/>
                    <a:pt x="94" y="112"/>
                  </a:cubicBezTo>
                  <a:cubicBezTo>
                    <a:pt x="75" y="112"/>
                    <a:pt x="75" y="112"/>
                    <a:pt x="75" y="112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68" y="107"/>
                    <a:pt x="55" y="115"/>
                    <a:pt x="39" y="115"/>
                  </a:cubicBezTo>
                  <a:cubicBezTo>
                    <a:pt x="23" y="115"/>
                    <a:pt x="11" y="108"/>
                    <a:pt x="5" y="99"/>
                  </a:cubicBezTo>
                  <a:cubicBezTo>
                    <a:pt x="0" y="92"/>
                    <a:pt x="0" y="83"/>
                    <a:pt x="0" y="72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9" name="Freeform 77"/>
            <p:cNvSpPr>
              <a:spLocks noChangeArrowheads="1"/>
            </p:cNvSpPr>
            <p:nvPr/>
          </p:nvSpPr>
          <p:spPr bwMode="auto">
            <a:xfrm>
              <a:off x="5942982" y="3260920"/>
              <a:ext cx="44464" cy="66696"/>
            </a:xfrm>
            <a:custGeom>
              <a:avLst/>
              <a:gdLst>
                <a:gd name="T0" fmla="*/ 103 w 104"/>
                <a:gd name="T1" fmla="*/ 155 h 159"/>
                <a:gd name="T2" fmla="*/ 103 w 104"/>
                <a:gd name="T3" fmla="*/ 155 h 159"/>
                <a:gd name="T4" fmla="*/ 84 w 104"/>
                <a:gd name="T5" fmla="*/ 155 h 159"/>
                <a:gd name="T6" fmla="*/ 84 w 104"/>
                <a:gd name="T7" fmla="*/ 140 h 159"/>
                <a:gd name="T8" fmla="*/ 48 w 104"/>
                <a:gd name="T9" fmla="*/ 158 h 159"/>
                <a:gd name="T10" fmla="*/ 0 w 104"/>
                <a:gd name="T11" fmla="*/ 99 h 159"/>
                <a:gd name="T12" fmla="*/ 48 w 104"/>
                <a:gd name="T13" fmla="*/ 39 h 159"/>
                <a:gd name="T14" fmla="*/ 84 w 104"/>
                <a:gd name="T15" fmla="*/ 57 h 159"/>
                <a:gd name="T16" fmla="*/ 84 w 104"/>
                <a:gd name="T17" fmla="*/ 0 h 159"/>
                <a:gd name="T18" fmla="*/ 103 w 104"/>
                <a:gd name="T19" fmla="*/ 0 h 159"/>
                <a:gd name="T20" fmla="*/ 103 w 104"/>
                <a:gd name="T21" fmla="*/ 155 h 159"/>
                <a:gd name="T22" fmla="*/ 52 w 104"/>
                <a:gd name="T23" fmla="*/ 56 h 159"/>
                <a:gd name="T24" fmla="*/ 52 w 104"/>
                <a:gd name="T25" fmla="*/ 56 h 159"/>
                <a:gd name="T26" fmla="*/ 19 w 104"/>
                <a:gd name="T27" fmla="*/ 100 h 159"/>
                <a:gd name="T28" fmla="*/ 52 w 104"/>
                <a:gd name="T29" fmla="*/ 141 h 159"/>
                <a:gd name="T30" fmla="*/ 85 w 104"/>
                <a:gd name="T31" fmla="*/ 98 h 159"/>
                <a:gd name="T32" fmla="*/ 52 w 104"/>
                <a:gd name="T33" fmla="*/ 5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9">
                  <a:moveTo>
                    <a:pt x="103" y="155"/>
                  </a:moveTo>
                  <a:lnTo>
                    <a:pt x="103" y="155"/>
                  </a:lnTo>
                  <a:cubicBezTo>
                    <a:pt x="84" y="155"/>
                    <a:pt x="84" y="155"/>
                    <a:pt x="84" y="155"/>
                  </a:cubicBezTo>
                  <a:cubicBezTo>
                    <a:pt x="84" y="140"/>
                    <a:pt x="84" y="140"/>
                    <a:pt x="84" y="140"/>
                  </a:cubicBezTo>
                  <a:cubicBezTo>
                    <a:pt x="75" y="152"/>
                    <a:pt x="62" y="158"/>
                    <a:pt x="48" y="158"/>
                  </a:cubicBezTo>
                  <a:cubicBezTo>
                    <a:pt x="19" y="158"/>
                    <a:pt x="0" y="136"/>
                    <a:pt x="0" y="99"/>
                  </a:cubicBezTo>
                  <a:cubicBezTo>
                    <a:pt x="0" y="62"/>
                    <a:pt x="20" y="39"/>
                    <a:pt x="48" y="39"/>
                  </a:cubicBezTo>
                  <a:cubicBezTo>
                    <a:pt x="63" y="39"/>
                    <a:pt x="76" y="45"/>
                    <a:pt x="84" y="57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5"/>
                  </a:lnTo>
                  <a:close/>
                  <a:moveTo>
                    <a:pt x="52" y="56"/>
                  </a:moveTo>
                  <a:lnTo>
                    <a:pt x="52" y="56"/>
                  </a:lnTo>
                  <a:cubicBezTo>
                    <a:pt x="31" y="56"/>
                    <a:pt x="19" y="71"/>
                    <a:pt x="19" y="100"/>
                  </a:cubicBezTo>
                  <a:cubicBezTo>
                    <a:pt x="19" y="125"/>
                    <a:pt x="31" y="141"/>
                    <a:pt x="52" y="141"/>
                  </a:cubicBezTo>
                  <a:cubicBezTo>
                    <a:pt x="73" y="141"/>
                    <a:pt x="85" y="126"/>
                    <a:pt x="85" y="98"/>
                  </a:cubicBezTo>
                  <a:cubicBezTo>
                    <a:pt x="85" y="70"/>
                    <a:pt x="74" y="56"/>
                    <a:pt x="52" y="5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0" name="Freeform 78"/>
            <p:cNvSpPr>
              <a:spLocks noChangeArrowheads="1"/>
            </p:cNvSpPr>
            <p:nvPr/>
          </p:nvSpPr>
          <p:spPr bwMode="auto">
            <a:xfrm>
              <a:off x="5757714" y="3370229"/>
              <a:ext cx="61139" cy="64843"/>
            </a:xfrm>
            <a:custGeom>
              <a:avLst/>
              <a:gdLst>
                <a:gd name="T0" fmla="*/ 19 w 145"/>
                <a:gd name="T1" fmla="*/ 153 h 154"/>
                <a:gd name="T2" fmla="*/ 19 w 145"/>
                <a:gd name="T3" fmla="*/ 153 h 154"/>
                <a:gd name="T4" fmla="*/ 0 w 145"/>
                <a:gd name="T5" fmla="*/ 153 h 154"/>
                <a:gd name="T6" fmla="*/ 0 w 145"/>
                <a:gd name="T7" fmla="*/ 0 h 154"/>
                <a:gd name="T8" fmla="*/ 30 w 145"/>
                <a:gd name="T9" fmla="*/ 0 h 154"/>
                <a:gd name="T10" fmla="*/ 67 w 145"/>
                <a:gd name="T11" fmla="*/ 117 h 154"/>
                <a:gd name="T12" fmla="*/ 71 w 145"/>
                <a:gd name="T13" fmla="*/ 130 h 154"/>
                <a:gd name="T14" fmla="*/ 74 w 145"/>
                <a:gd name="T15" fmla="*/ 117 h 154"/>
                <a:gd name="T16" fmla="*/ 114 w 145"/>
                <a:gd name="T17" fmla="*/ 0 h 154"/>
                <a:gd name="T18" fmla="*/ 144 w 145"/>
                <a:gd name="T19" fmla="*/ 0 h 154"/>
                <a:gd name="T20" fmla="*/ 144 w 145"/>
                <a:gd name="T21" fmla="*/ 153 h 154"/>
                <a:gd name="T22" fmla="*/ 123 w 145"/>
                <a:gd name="T23" fmla="*/ 153 h 154"/>
                <a:gd name="T24" fmla="*/ 123 w 145"/>
                <a:gd name="T25" fmla="*/ 21 h 154"/>
                <a:gd name="T26" fmla="*/ 120 w 145"/>
                <a:gd name="T27" fmla="*/ 35 h 154"/>
                <a:gd name="T28" fmla="*/ 81 w 145"/>
                <a:gd name="T29" fmla="*/ 153 h 154"/>
                <a:gd name="T30" fmla="*/ 61 w 145"/>
                <a:gd name="T31" fmla="*/ 153 h 154"/>
                <a:gd name="T32" fmla="*/ 22 w 145"/>
                <a:gd name="T33" fmla="*/ 35 h 154"/>
                <a:gd name="T34" fmla="*/ 19 w 145"/>
                <a:gd name="T35" fmla="*/ 21 h 154"/>
                <a:gd name="T36" fmla="*/ 19 w 145"/>
                <a:gd name="T3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5" h="154">
                  <a:moveTo>
                    <a:pt x="19" y="153"/>
                  </a:moveTo>
                  <a:lnTo>
                    <a:pt x="19" y="153"/>
                  </a:lnTo>
                  <a:cubicBezTo>
                    <a:pt x="0" y="153"/>
                    <a:pt x="0" y="153"/>
                    <a:pt x="0" y="1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67" y="117"/>
                    <a:pt x="67" y="117"/>
                    <a:pt x="67" y="117"/>
                  </a:cubicBezTo>
                  <a:cubicBezTo>
                    <a:pt x="69" y="121"/>
                    <a:pt x="70" y="126"/>
                    <a:pt x="71" y="130"/>
                  </a:cubicBezTo>
                  <a:cubicBezTo>
                    <a:pt x="72" y="124"/>
                    <a:pt x="73" y="120"/>
                    <a:pt x="74" y="117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153"/>
                    <a:pt x="144" y="153"/>
                    <a:pt x="144" y="153"/>
                  </a:cubicBezTo>
                  <a:cubicBezTo>
                    <a:pt x="123" y="153"/>
                    <a:pt x="123" y="153"/>
                    <a:pt x="123" y="153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2" y="27"/>
                    <a:pt x="121" y="32"/>
                    <a:pt x="120" y="35"/>
                  </a:cubicBezTo>
                  <a:cubicBezTo>
                    <a:pt x="81" y="153"/>
                    <a:pt x="81" y="153"/>
                    <a:pt x="81" y="153"/>
                  </a:cubicBezTo>
                  <a:cubicBezTo>
                    <a:pt x="61" y="153"/>
                    <a:pt x="61" y="153"/>
                    <a:pt x="61" y="153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0" y="31"/>
                    <a:pt x="19" y="27"/>
                    <a:pt x="19" y="21"/>
                  </a:cubicBezTo>
                  <a:lnTo>
                    <a:pt x="19" y="15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1" name="Freeform 79"/>
            <p:cNvSpPr>
              <a:spLocks noChangeArrowheads="1"/>
            </p:cNvSpPr>
            <p:nvPr/>
          </p:nvSpPr>
          <p:spPr bwMode="auto">
            <a:xfrm>
              <a:off x="5831821" y="3370229"/>
              <a:ext cx="9264" cy="64843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20 h 154"/>
                <a:gd name="T6" fmla="*/ 0 w 20"/>
                <a:gd name="T7" fmla="*/ 20 h 154"/>
                <a:gd name="T8" fmla="*/ 0 w 20"/>
                <a:gd name="T9" fmla="*/ 0 h 154"/>
                <a:gd name="T10" fmla="*/ 0 w 20"/>
                <a:gd name="T11" fmla="*/ 41 h 154"/>
                <a:gd name="T12" fmla="*/ 19 w 20"/>
                <a:gd name="T13" fmla="*/ 41 h 154"/>
                <a:gd name="T14" fmla="*/ 19 w 20"/>
                <a:gd name="T15" fmla="*/ 153 h 154"/>
                <a:gd name="T16" fmla="*/ 0 w 20"/>
                <a:gd name="T17" fmla="*/ 153 h 154"/>
                <a:gd name="T18" fmla="*/ 0 w 20"/>
                <a:gd name="T19" fmla="*/ 41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20"/>
                  </a:lnTo>
                  <a:lnTo>
                    <a:pt x="0" y="20"/>
                  </a:lnTo>
                  <a:lnTo>
                    <a:pt x="0" y="0"/>
                  </a:lnTo>
                  <a:close/>
                  <a:moveTo>
                    <a:pt x="0" y="41"/>
                  </a:moveTo>
                  <a:lnTo>
                    <a:pt x="19" y="41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2" name="Freeform 80"/>
            <p:cNvSpPr>
              <a:spLocks noChangeArrowheads="1"/>
            </p:cNvSpPr>
            <p:nvPr/>
          </p:nvSpPr>
          <p:spPr bwMode="auto">
            <a:xfrm>
              <a:off x="5852201" y="3386902"/>
              <a:ext cx="40759" cy="48170"/>
            </a:xfrm>
            <a:custGeom>
              <a:avLst/>
              <a:gdLst>
                <a:gd name="T0" fmla="*/ 74 w 95"/>
                <a:gd name="T1" fmla="*/ 46 h 116"/>
                <a:gd name="T2" fmla="*/ 74 w 95"/>
                <a:gd name="T3" fmla="*/ 46 h 116"/>
                <a:gd name="T4" fmla="*/ 52 w 95"/>
                <a:gd name="T5" fmla="*/ 17 h 116"/>
                <a:gd name="T6" fmla="*/ 19 w 95"/>
                <a:gd name="T7" fmla="*/ 51 h 116"/>
                <a:gd name="T8" fmla="*/ 19 w 95"/>
                <a:gd name="T9" fmla="*/ 115 h 116"/>
                <a:gd name="T10" fmla="*/ 0 w 95"/>
                <a:gd name="T11" fmla="*/ 115 h 116"/>
                <a:gd name="T12" fmla="*/ 0 w 95"/>
                <a:gd name="T13" fmla="*/ 3 h 116"/>
                <a:gd name="T14" fmla="*/ 18 w 95"/>
                <a:gd name="T15" fmla="*/ 3 h 116"/>
                <a:gd name="T16" fmla="*/ 18 w 95"/>
                <a:gd name="T17" fmla="*/ 19 h 116"/>
                <a:gd name="T18" fmla="*/ 54 w 95"/>
                <a:gd name="T19" fmla="*/ 0 h 116"/>
                <a:gd name="T20" fmla="*/ 89 w 95"/>
                <a:gd name="T21" fmla="*/ 16 h 116"/>
                <a:gd name="T22" fmla="*/ 94 w 95"/>
                <a:gd name="T23" fmla="*/ 43 h 116"/>
                <a:gd name="T24" fmla="*/ 94 w 95"/>
                <a:gd name="T25" fmla="*/ 48 h 116"/>
                <a:gd name="T26" fmla="*/ 94 w 95"/>
                <a:gd name="T27" fmla="*/ 115 h 116"/>
                <a:gd name="T28" fmla="*/ 74 w 95"/>
                <a:gd name="T29" fmla="*/ 115 h 116"/>
                <a:gd name="T30" fmla="*/ 74 w 95"/>
                <a:gd name="T31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6">
                  <a:moveTo>
                    <a:pt x="74" y="46"/>
                  </a:moveTo>
                  <a:lnTo>
                    <a:pt x="74" y="46"/>
                  </a:lnTo>
                  <a:cubicBezTo>
                    <a:pt x="74" y="26"/>
                    <a:pt x="70" y="17"/>
                    <a:pt x="52" y="17"/>
                  </a:cubicBezTo>
                  <a:cubicBezTo>
                    <a:pt x="32" y="17"/>
                    <a:pt x="19" y="29"/>
                    <a:pt x="19" y="51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6" y="6"/>
                    <a:pt x="39" y="0"/>
                    <a:pt x="54" y="0"/>
                  </a:cubicBezTo>
                  <a:cubicBezTo>
                    <a:pt x="71" y="0"/>
                    <a:pt x="83" y="5"/>
                    <a:pt x="89" y="16"/>
                  </a:cubicBezTo>
                  <a:cubicBezTo>
                    <a:pt x="93" y="23"/>
                    <a:pt x="94" y="31"/>
                    <a:pt x="94" y="43"/>
                  </a:cubicBezTo>
                  <a:cubicBezTo>
                    <a:pt x="94" y="44"/>
                    <a:pt x="94" y="46"/>
                    <a:pt x="94" y="48"/>
                  </a:cubicBezTo>
                  <a:cubicBezTo>
                    <a:pt x="94" y="115"/>
                    <a:pt x="94" y="115"/>
                    <a:pt x="94" y="115"/>
                  </a:cubicBezTo>
                  <a:cubicBezTo>
                    <a:pt x="74" y="115"/>
                    <a:pt x="74" y="115"/>
                    <a:pt x="74" y="115"/>
                  </a:cubicBezTo>
                  <a:lnTo>
                    <a:pt x="74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3" name="Freeform 81"/>
            <p:cNvSpPr>
              <a:spLocks noChangeArrowheads="1"/>
            </p:cNvSpPr>
            <p:nvPr/>
          </p:nvSpPr>
          <p:spPr bwMode="auto">
            <a:xfrm>
              <a:off x="5902223" y="3386902"/>
              <a:ext cx="40759" cy="48170"/>
            </a:xfrm>
            <a:custGeom>
              <a:avLst/>
              <a:gdLst>
                <a:gd name="T0" fmla="*/ 20 w 95"/>
                <a:gd name="T1" fmla="*/ 69 h 116"/>
                <a:gd name="T2" fmla="*/ 20 w 95"/>
                <a:gd name="T3" fmla="*/ 69 h 116"/>
                <a:gd name="T4" fmla="*/ 42 w 95"/>
                <a:gd name="T5" fmla="*/ 98 h 116"/>
                <a:gd name="T6" fmla="*/ 75 w 95"/>
                <a:gd name="T7" fmla="*/ 61 h 116"/>
                <a:gd name="T8" fmla="*/ 75 w 95"/>
                <a:gd name="T9" fmla="*/ 0 h 116"/>
                <a:gd name="T10" fmla="*/ 94 w 95"/>
                <a:gd name="T11" fmla="*/ 0 h 116"/>
                <a:gd name="T12" fmla="*/ 94 w 95"/>
                <a:gd name="T13" fmla="*/ 112 h 116"/>
                <a:gd name="T14" fmla="*/ 76 w 95"/>
                <a:gd name="T15" fmla="*/ 112 h 116"/>
                <a:gd name="T16" fmla="*/ 76 w 95"/>
                <a:gd name="T17" fmla="*/ 95 h 116"/>
                <a:gd name="T18" fmla="*/ 39 w 95"/>
                <a:gd name="T19" fmla="*/ 115 h 116"/>
                <a:gd name="T20" fmla="*/ 5 w 95"/>
                <a:gd name="T21" fmla="*/ 99 h 116"/>
                <a:gd name="T22" fmla="*/ 0 w 95"/>
                <a:gd name="T23" fmla="*/ 72 h 116"/>
                <a:gd name="T24" fmla="*/ 0 w 95"/>
                <a:gd name="T25" fmla="*/ 67 h 116"/>
                <a:gd name="T26" fmla="*/ 0 w 95"/>
                <a:gd name="T27" fmla="*/ 0 h 116"/>
                <a:gd name="T28" fmla="*/ 20 w 95"/>
                <a:gd name="T29" fmla="*/ 0 h 116"/>
                <a:gd name="T30" fmla="*/ 20 w 95"/>
                <a:gd name="T31" fmla="*/ 6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6">
                  <a:moveTo>
                    <a:pt x="20" y="69"/>
                  </a:moveTo>
                  <a:lnTo>
                    <a:pt x="20" y="69"/>
                  </a:lnTo>
                  <a:cubicBezTo>
                    <a:pt x="20" y="89"/>
                    <a:pt x="24" y="98"/>
                    <a:pt x="42" y="98"/>
                  </a:cubicBezTo>
                  <a:cubicBezTo>
                    <a:pt x="64" y="98"/>
                    <a:pt x="75" y="86"/>
                    <a:pt x="75" y="61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2"/>
                    <a:pt x="94" y="112"/>
                    <a:pt x="94" y="112"/>
                  </a:cubicBezTo>
                  <a:cubicBezTo>
                    <a:pt x="76" y="112"/>
                    <a:pt x="76" y="112"/>
                    <a:pt x="76" y="112"/>
                  </a:cubicBezTo>
                  <a:cubicBezTo>
                    <a:pt x="76" y="95"/>
                    <a:pt x="76" y="95"/>
                    <a:pt x="76" y="95"/>
                  </a:cubicBezTo>
                  <a:cubicBezTo>
                    <a:pt x="68" y="107"/>
                    <a:pt x="55" y="115"/>
                    <a:pt x="39" y="115"/>
                  </a:cubicBezTo>
                  <a:cubicBezTo>
                    <a:pt x="23" y="115"/>
                    <a:pt x="12" y="110"/>
                    <a:pt x="5" y="99"/>
                  </a:cubicBezTo>
                  <a:cubicBezTo>
                    <a:pt x="1" y="92"/>
                    <a:pt x="0" y="83"/>
                    <a:pt x="0" y="72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lnTo>
                    <a:pt x="20" y="6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4" name="Freeform 82"/>
            <p:cNvSpPr>
              <a:spLocks noChangeArrowheads="1"/>
            </p:cNvSpPr>
            <p:nvPr/>
          </p:nvSpPr>
          <p:spPr bwMode="auto">
            <a:xfrm>
              <a:off x="5950393" y="3386902"/>
              <a:ext cx="38907" cy="50023"/>
            </a:xfrm>
            <a:custGeom>
              <a:avLst/>
              <a:gdLst>
                <a:gd name="T0" fmla="*/ 18 w 92"/>
                <a:gd name="T1" fmla="*/ 78 h 119"/>
                <a:gd name="T2" fmla="*/ 18 w 92"/>
                <a:gd name="T3" fmla="*/ 78 h 119"/>
                <a:gd name="T4" fmla="*/ 46 w 92"/>
                <a:gd name="T5" fmla="*/ 101 h 119"/>
                <a:gd name="T6" fmla="*/ 72 w 92"/>
                <a:gd name="T7" fmla="*/ 83 h 119"/>
                <a:gd name="T8" fmla="*/ 55 w 92"/>
                <a:gd name="T9" fmla="*/ 69 h 119"/>
                <a:gd name="T10" fmla="*/ 34 w 92"/>
                <a:gd name="T11" fmla="*/ 64 h 119"/>
                <a:gd name="T12" fmla="*/ 3 w 92"/>
                <a:gd name="T13" fmla="*/ 32 h 119"/>
                <a:gd name="T14" fmla="*/ 44 w 92"/>
                <a:gd name="T15" fmla="*/ 0 h 119"/>
                <a:gd name="T16" fmla="*/ 88 w 92"/>
                <a:gd name="T17" fmla="*/ 33 h 119"/>
                <a:gd name="T18" fmla="*/ 88 w 92"/>
                <a:gd name="T19" fmla="*/ 34 h 119"/>
                <a:gd name="T20" fmla="*/ 69 w 92"/>
                <a:gd name="T21" fmla="*/ 34 h 119"/>
                <a:gd name="T22" fmla="*/ 44 w 92"/>
                <a:gd name="T23" fmla="*/ 16 h 119"/>
                <a:gd name="T24" fmla="*/ 21 w 92"/>
                <a:gd name="T25" fmla="*/ 31 h 119"/>
                <a:gd name="T26" fmla="*/ 39 w 92"/>
                <a:gd name="T27" fmla="*/ 45 h 119"/>
                <a:gd name="T28" fmla="*/ 57 w 92"/>
                <a:gd name="T29" fmla="*/ 49 h 119"/>
                <a:gd name="T30" fmla="*/ 91 w 92"/>
                <a:gd name="T31" fmla="*/ 81 h 119"/>
                <a:gd name="T32" fmla="*/ 44 w 92"/>
                <a:gd name="T33" fmla="*/ 118 h 119"/>
                <a:gd name="T34" fmla="*/ 0 w 92"/>
                <a:gd name="T35" fmla="*/ 78 h 119"/>
                <a:gd name="T36" fmla="*/ 18 w 92"/>
                <a:gd name="T37" fmla="*/ 7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2" h="119">
                  <a:moveTo>
                    <a:pt x="18" y="78"/>
                  </a:moveTo>
                  <a:lnTo>
                    <a:pt x="18" y="78"/>
                  </a:lnTo>
                  <a:cubicBezTo>
                    <a:pt x="19" y="94"/>
                    <a:pt x="29" y="101"/>
                    <a:pt x="46" y="101"/>
                  </a:cubicBezTo>
                  <a:cubicBezTo>
                    <a:pt x="63" y="101"/>
                    <a:pt x="72" y="95"/>
                    <a:pt x="72" y="83"/>
                  </a:cubicBezTo>
                  <a:cubicBezTo>
                    <a:pt x="72" y="74"/>
                    <a:pt x="67" y="72"/>
                    <a:pt x="55" y="69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12" y="58"/>
                    <a:pt x="3" y="50"/>
                    <a:pt x="3" y="32"/>
                  </a:cubicBezTo>
                  <a:cubicBezTo>
                    <a:pt x="3" y="13"/>
                    <a:pt x="18" y="0"/>
                    <a:pt x="44" y="0"/>
                  </a:cubicBezTo>
                  <a:cubicBezTo>
                    <a:pt x="71" y="0"/>
                    <a:pt x="88" y="14"/>
                    <a:pt x="88" y="33"/>
                  </a:cubicBezTo>
                  <a:cubicBezTo>
                    <a:pt x="88" y="34"/>
                    <a:pt x="88" y="34"/>
                    <a:pt x="88" y="34"/>
                  </a:cubicBezTo>
                  <a:cubicBezTo>
                    <a:pt x="69" y="34"/>
                    <a:pt x="69" y="34"/>
                    <a:pt x="69" y="34"/>
                  </a:cubicBezTo>
                  <a:cubicBezTo>
                    <a:pt x="69" y="23"/>
                    <a:pt x="60" y="16"/>
                    <a:pt x="44" y="16"/>
                  </a:cubicBezTo>
                  <a:cubicBezTo>
                    <a:pt x="30" y="16"/>
                    <a:pt x="21" y="21"/>
                    <a:pt x="21" y="31"/>
                  </a:cubicBezTo>
                  <a:cubicBezTo>
                    <a:pt x="21" y="40"/>
                    <a:pt x="27" y="43"/>
                    <a:pt x="39" y="45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80" y="55"/>
                    <a:pt x="91" y="61"/>
                    <a:pt x="91" y="81"/>
                  </a:cubicBezTo>
                  <a:cubicBezTo>
                    <a:pt x="91" y="104"/>
                    <a:pt x="75" y="118"/>
                    <a:pt x="44" y="118"/>
                  </a:cubicBezTo>
                  <a:cubicBezTo>
                    <a:pt x="16" y="118"/>
                    <a:pt x="1" y="104"/>
                    <a:pt x="0" y="78"/>
                  </a:cubicBezTo>
                  <a:lnTo>
                    <a:pt x="18" y="7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25" name="Group 1524"/>
          <p:cNvGrpSpPr/>
          <p:nvPr/>
        </p:nvGrpSpPr>
        <p:grpSpPr>
          <a:xfrm>
            <a:off x="5742893" y="4246545"/>
            <a:ext cx="255669" cy="177858"/>
            <a:chOff x="5742893" y="4246545"/>
            <a:chExt cx="255669" cy="177858"/>
          </a:xfrm>
        </p:grpSpPr>
        <p:sp>
          <p:nvSpPr>
            <p:cNvPr id="1526" name="Freeform 83"/>
            <p:cNvSpPr>
              <a:spLocks noChangeArrowheads="1"/>
            </p:cNvSpPr>
            <p:nvPr/>
          </p:nvSpPr>
          <p:spPr bwMode="auto">
            <a:xfrm>
              <a:off x="5755862" y="4246545"/>
              <a:ext cx="57432" cy="68550"/>
            </a:xfrm>
            <a:custGeom>
              <a:avLst/>
              <a:gdLst>
                <a:gd name="T0" fmla="*/ 135 w 136"/>
                <a:gd name="T1" fmla="*/ 101 h 163"/>
                <a:gd name="T2" fmla="*/ 135 w 136"/>
                <a:gd name="T3" fmla="*/ 101 h 163"/>
                <a:gd name="T4" fmla="*/ 70 w 136"/>
                <a:gd name="T5" fmla="*/ 162 h 163"/>
                <a:gd name="T6" fmla="*/ 0 w 136"/>
                <a:gd name="T7" fmla="*/ 79 h 163"/>
                <a:gd name="T8" fmla="*/ 72 w 136"/>
                <a:gd name="T9" fmla="*/ 0 h 163"/>
                <a:gd name="T10" fmla="*/ 134 w 136"/>
                <a:gd name="T11" fmla="*/ 51 h 163"/>
                <a:gd name="T12" fmla="*/ 113 w 136"/>
                <a:gd name="T13" fmla="*/ 51 h 163"/>
                <a:gd name="T14" fmla="*/ 71 w 136"/>
                <a:gd name="T15" fmla="*/ 19 h 163"/>
                <a:gd name="T16" fmla="*/ 22 w 136"/>
                <a:gd name="T17" fmla="*/ 81 h 163"/>
                <a:gd name="T18" fmla="*/ 71 w 136"/>
                <a:gd name="T19" fmla="*/ 143 h 163"/>
                <a:gd name="T20" fmla="*/ 115 w 136"/>
                <a:gd name="T21" fmla="*/ 101 h 163"/>
                <a:gd name="T22" fmla="*/ 135 w 136"/>
                <a:gd name="T23" fmla="*/ 10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" h="163">
                  <a:moveTo>
                    <a:pt x="135" y="101"/>
                  </a:moveTo>
                  <a:lnTo>
                    <a:pt x="135" y="101"/>
                  </a:lnTo>
                  <a:cubicBezTo>
                    <a:pt x="132" y="138"/>
                    <a:pt x="107" y="162"/>
                    <a:pt x="70" y="162"/>
                  </a:cubicBezTo>
                  <a:cubicBezTo>
                    <a:pt x="26" y="162"/>
                    <a:pt x="0" y="132"/>
                    <a:pt x="0" y="79"/>
                  </a:cubicBezTo>
                  <a:cubicBezTo>
                    <a:pt x="0" y="31"/>
                    <a:pt x="28" y="0"/>
                    <a:pt x="72" y="0"/>
                  </a:cubicBezTo>
                  <a:cubicBezTo>
                    <a:pt x="106" y="0"/>
                    <a:pt x="130" y="20"/>
                    <a:pt x="134" y="51"/>
                  </a:cubicBezTo>
                  <a:cubicBezTo>
                    <a:pt x="113" y="51"/>
                    <a:pt x="113" y="51"/>
                    <a:pt x="113" y="51"/>
                  </a:cubicBezTo>
                  <a:cubicBezTo>
                    <a:pt x="110" y="30"/>
                    <a:pt x="94" y="19"/>
                    <a:pt x="71" y="19"/>
                  </a:cubicBezTo>
                  <a:cubicBezTo>
                    <a:pt x="40" y="19"/>
                    <a:pt x="22" y="41"/>
                    <a:pt x="22" y="81"/>
                  </a:cubicBezTo>
                  <a:cubicBezTo>
                    <a:pt x="22" y="120"/>
                    <a:pt x="42" y="143"/>
                    <a:pt x="71" y="143"/>
                  </a:cubicBezTo>
                  <a:cubicBezTo>
                    <a:pt x="96" y="143"/>
                    <a:pt x="114" y="127"/>
                    <a:pt x="115" y="101"/>
                  </a:cubicBezTo>
                  <a:lnTo>
                    <a:pt x="135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7" name="Freeform 84"/>
            <p:cNvSpPr>
              <a:spLocks noChangeArrowheads="1"/>
            </p:cNvSpPr>
            <p:nvPr/>
          </p:nvSpPr>
          <p:spPr bwMode="auto">
            <a:xfrm>
              <a:off x="5820705" y="4248398"/>
              <a:ext cx="9264" cy="64843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8" name="Freeform 85"/>
            <p:cNvSpPr>
              <a:spLocks noChangeArrowheads="1"/>
            </p:cNvSpPr>
            <p:nvPr/>
          </p:nvSpPr>
          <p:spPr bwMode="auto">
            <a:xfrm>
              <a:off x="5839232" y="4265072"/>
              <a:ext cx="44464" cy="50023"/>
            </a:xfrm>
            <a:custGeom>
              <a:avLst/>
              <a:gdLst>
                <a:gd name="T0" fmla="*/ 53 w 107"/>
                <a:gd name="T1" fmla="*/ 0 h 120"/>
                <a:gd name="T2" fmla="*/ 53 w 107"/>
                <a:gd name="T3" fmla="*/ 0 h 120"/>
                <a:gd name="T4" fmla="*/ 106 w 107"/>
                <a:gd name="T5" fmla="*/ 60 h 120"/>
                <a:gd name="T6" fmla="*/ 53 w 107"/>
                <a:gd name="T7" fmla="*/ 119 h 120"/>
                <a:gd name="T8" fmla="*/ 0 w 107"/>
                <a:gd name="T9" fmla="*/ 60 h 120"/>
                <a:gd name="T10" fmla="*/ 53 w 107"/>
                <a:gd name="T11" fmla="*/ 0 h 120"/>
                <a:gd name="T12" fmla="*/ 53 w 107"/>
                <a:gd name="T13" fmla="*/ 102 h 120"/>
                <a:gd name="T14" fmla="*/ 53 w 107"/>
                <a:gd name="T15" fmla="*/ 102 h 120"/>
                <a:gd name="T16" fmla="*/ 88 w 107"/>
                <a:gd name="T17" fmla="*/ 60 h 120"/>
                <a:gd name="T18" fmla="*/ 53 w 107"/>
                <a:gd name="T19" fmla="*/ 17 h 120"/>
                <a:gd name="T20" fmla="*/ 19 w 107"/>
                <a:gd name="T21" fmla="*/ 60 h 120"/>
                <a:gd name="T22" fmla="*/ 53 w 107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20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6" y="22"/>
                    <a:pt x="106" y="60"/>
                  </a:cubicBezTo>
                  <a:cubicBezTo>
                    <a:pt x="106" y="97"/>
                    <a:pt x="87" y="119"/>
                    <a:pt x="53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8"/>
                    <a:pt x="88" y="60"/>
                  </a:cubicBezTo>
                  <a:cubicBezTo>
                    <a:pt x="88" y="32"/>
                    <a:pt x="75" y="17"/>
                    <a:pt x="53" y="17"/>
                  </a:cubicBezTo>
                  <a:cubicBezTo>
                    <a:pt x="31" y="17"/>
                    <a:pt x="19" y="32"/>
                    <a:pt x="19" y="60"/>
                  </a:cubicBezTo>
                  <a:cubicBezTo>
                    <a:pt x="19" y="88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9" name="Freeform 86"/>
            <p:cNvSpPr>
              <a:spLocks noChangeArrowheads="1"/>
            </p:cNvSpPr>
            <p:nvPr/>
          </p:nvSpPr>
          <p:spPr bwMode="auto">
            <a:xfrm>
              <a:off x="5892960" y="4266925"/>
              <a:ext cx="40759" cy="48170"/>
            </a:xfrm>
            <a:custGeom>
              <a:avLst/>
              <a:gdLst>
                <a:gd name="T0" fmla="*/ 19 w 95"/>
                <a:gd name="T1" fmla="*/ 67 h 114"/>
                <a:gd name="T2" fmla="*/ 19 w 95"/>
                <a:gd name="T3" fmla="*/ 67 h 114"/>
                <a:gd name="T4" fmla="*/ 42 w 95"/>
                <a:gd name="T5" fmla="*/ 96 h 114"/>
                <a:gd name="T6" fmla="*/ 74 w 95"/>
                <a:gd name="T7" fmla="*/ 59 h 114"/>
                <a:gd name="T8" fmla="*/ 74 w 95"/>
                <a:gd name="T9" fmla="*/ 0 h 114"/>
                <a:gd name="T10" fmla="*/ 94 w 95"/>
                <a:gd name="T11" fmla="*/ 0 h 114"/>
                <a:gd name="T12" fmla="*/ 94 w 95"/>
                <a:gd name="T13" fmla="*/ 111 h 114"/>
                <a:gd name="T14" fmla="*/ 75 w 95"/>
                <a:gd name="T15" fmla="*/ 111 h 114"/>
                <a:gd name="T16" fmla="*/ 75 w 95"/>
                <a:gd name="T17" fmla="*/ 94 h 114"/>
                <a:gd name="T18" fmla="*/ 39 w 95"/>
                <a:gd name="T19" fmla="*/ 113 h 114"/>
                <a:gd name="T20" fmla="*/ 5 w 95"/>
                <a:gd name="T21" fmla="*/ 99 h 114"/>
                <a:gd name="T22" fmla="*/ 0 w 95"/>
                <a:gd name="T23" fmla="*/ 71 h 114"/>
                <a:gd name="T24" fmla="*/ 0 w 95"/>
                <a:gd name="T25" fmla="*/ 66 h 114"/>
                <a:gd name="T26" fmla="*/ 0 w 95"/>
                <a:gd name="T27" fmla="*/ 0 h 114"/>
                <a:gd name="T28" fmla="*/ 19 w 95"/>
                <a:gd name="T29" fmla="*/ 0 h 114"/>
                <a:gd name="T30" fmla="*/ 19 w 95"/>
                <a:gd name="T31" fmla="*/ 67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4">
                  <a:moveTo>
                    <a:pt x="19" y="67"/>
                  </a:moveTo>
                  <a:lnTo>
                    <a:pt x="19" y="67"/>
                  </a:lnTo>
                  <a:cubicBezTo>
                    <a:pt x="19" y="88"/>
                    <a:pt x="24" y="96"/>
                    <a:pt x="42" y="96"/>
                  </a:cubicBezTo>
                  <a:cubicBezTo>
                    <a:pt x="64" y="96"/>
                    <a:pt x="74" y="84"/>
                    <a:pt x="74" y="59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1"/>
                    <a:pt x="94" y="111"/>
                    <a:pt x="94" y="111"/>
                  </a:cubicBezTo>
                  <a:cubicBezTo>
                    <a:pt x="75" y="111"/>
                    <a:pt x="75" y="111"/>
                    <a:pt x="75" y="111"/>
                  </a:cubicBezTo>
                  <a:cubicBezTo>
                    <a:pt x="75" y="94"/>
                    <a:pt x="75" y="94"/>
                    <a:pt x="75" y="94"/>
                  </a:cubicBezTo>
                  <a:cubicBezTo>
                    <a:pt x="68" y="107"/>
                    <a:pt x="55" y="113"/>
                    <a:pt x="39" y="113"/>
                  </a:cubicBezTo>
                  <a:cubicBezTo>
                    <a:pt x="23" y="113"/>
                    <a:pt x="11" y="108"/>
                    <a:pt x="5" y="99"/>
                  </a:cubicBezTo>
                  <a:cubicBezTo>
                    <a:pt x="0" y="91"/>
                    <a:pt x="0" y="83"/>
                    <a:pt x="0" y="71"/>
                  </a:cubicBezTo>
                  <a:cubicBezTo>
                    <a:pt x="0" y="69"/>
                    <a:pt x="0" y="68"/>
                    <a:pt x="0" y="6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7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0" name="Freeform 87"/>
            <p:cNvSpPr>
              <a:spLocks noChangeArrowheads="1"/>
            </p:cNvSpPr>
            <p:nvPr/>
          </p:nvSpPr>
          <p:spPr bwMode="auto">
            <a:xfrm>
              <a:off x="5942982" y="4248398"/>
              <a:ext cx="44464" cy="66696"/>
            </a:xfrm>
            <a:custGeom>
              <a:avLst/>
              <a:gdLst>
                <a:gd name="T0" fmla="*/ 103 w 104"/>
                <a:gd name="T1" fmla="*/ 154 h 158"/>
                <a:gd name="T2" fmla="*/ 103 w 104"/>
                <a:gd name="T3" fmla="*/ 154 h 158"/>
                <a:gd name="T4" fmla="*/ 84 w 104"/>
                <a:gd name="T5" fmla="*/ 154 h 158"/>
                <a:gd name="T6" fmla="*/ 84 w 104"/>
                <a:gd name="T7" fmla="*/ 139 h 158"/>
                <a:gd name="T8" fmla="*/ 48 w 104"/>
                <a:gd name="T9" fmla="*/ 157 h 158"/>
                <a:gd name="T10" fmla="*/ 0 w 104"/>
                <a:gd name="T11" fmla="*/ 99 h 158"/>
                <a:gd name="T12" fmla="*/ 48 w 104"/>
                <a:gd name="T13" fmla="*/ 38 h 158"/>
                <a:gd name="T14" fmla="*/ 84 w 104"/>
                <a:gd name="T15" fmla="*/ 56 h 158"/>
                <a:gd name="T16" fmla="*/ 84 w 104"/>
                <a:gd name="T17" fmla="*/ 0 h 158"/>
                <a:gd name="T18" fmla="*/ 103 w 104"/>
                <a:gd name="T19" fmla="*/ 0 h 158"/>
                <a:gd name="T20" fmla="*/ 103 w 104"/>
                <a:gd name="T21" fmla="*/ 154 h 158"/>
                <a:gd name="T22" fmla="*/ 52 w 104"/>
                <a:gd name="T23" fmla="*/ 55 h 158"/>
                <a:gd name="T24" fmla="*/ 52 w 104"/>
                <a:gd name="T25" fmla="*/ 55 h 158"/>
                <a:gd name="T26" fmla="*/ 19 w 104"/>
                <a:gd name="T27" fmla="*/ 100 h 158"/>
                <a:gd name="T28" fmla="*/ 52 w 104"/>
                <a:gd name="T29" fmla="*/ 140 h 158"/>
                <a:gd name="T30" fmla="*/ 85 w 104"/>
                <a:gd name="T31" fmla="*/ 97 h 158"/>
                <a:gd name="T32" fmla="*/ 52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4"/>
                  </a:moveTo>
                  <a:lnTo>
                    <a:pt x="103" y="154"/>
                  </a:lnTo>
                  <a:cubicBezTo>
                    <a:pt x="84" y="154"/>
                    <a:pt x="84" y="154"/>
                    <a:pt x="84" y="154"/>
                  </a:cubicBezTo>
                  <a:cubicBezTo>
                    <a:pt x="84" y="139"/>
                    <a:pt x="84" y="139"/>
                    <a:pt x="84" y="139"/>
                  </a:cubicBezTo>
                  <a:cubicBezTo>
                    <a:pt x="75" y="152"/>
                    <a:pt x="62" y="157"/>
                    <a:pt x="48" y="157"/>
                  </a:cubicBezTo>
                  <a:cubicBezTo>
                    <a:pt x="19" y="157"/>
                    <a:pt x="0" y="135"/>
                    <a:pt x="0" y="99"/>
                  </a:cubicBezTo>
                  <a:cubicBezTo>
                    <a:pt x="0" y="61"/>
                    <a:pt x="20" y="38"/>
                    <a:pt x="48" y="38"/>
                  </a:cubicBezTo>
                  <a:cubicBezTo>
                    <a:pt x="63" y="38"/>
                    <a:pt x="76" y="45"/>
                    <a:pt x="84" y="56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4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1" y="55"/>
                    <a:pt x="19" y="71"/>
                    <a:pt x="19" y="100"/>
                  </a:cubicBezTo>
                  <a:cubicBezTo>
                    <a:pt x="19" y="125"/>
                    <a:pt x="31" y="140"/>
                    <a:pt x="52" y="140"/>
                  </a:cubicBezTo>
                  <a:cubicBezTo>
                    <a:pt x="73" y="140"/>
                    <a:pt x="85" y="126"/>
                    <a:pt x="85" y="97"/>
                  </a:cubicBezTo>
                  <a:cubicBezTo>
                    <a:pt x="85" y="70"/>
                    <a:pt x="74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1" name="Freeform 88"/>
            <p:cNvSpPr>
              <a:spLocks noChangeArrowheads="1"/>
            </p:cNvSpPr>
            <p:nvPr/>
          </p:nvSpPr>
          <p:spPr bwMode="auto">
            <a:xfrm>
              <a:off x="5742893" y="4355854"/>
              <a:ext cx="50023" cy="68549"/>
            </a:xfrm>
            <a:custGeom>
              <a:avLst/>
              <a:gdLst>
                <a:gd name="T0" fmla="*/ 21 w 121"/>
                <a:gd name="T1" fmla="*/ 106 h 162"/>
                <a:gd name="T2" fmla="*/ 21 w 121"/>
                <a:gd name="T3" fmla="*/ 106 h 162"/>
                <a:gd name="T4" fmla="*/ 60 w 121"/>
                <a:gd name="T5" fmla="*/ 144 h 162"/>
                <a:gd name="T6" fmla="*/ 99 w 121"/>
                <a:gd name="T7" fmla="*/ 115 h 162"/>
                <a:gd name="T8" fmla="*/ 56 w 121"/>
                <a:gd name="T9" fmla="*/ 87 h 162"/>
                <a:gd name="T10" fmla="*/ 5 w 121"/>
                <a:gd name="T11" fmla="*/ 45 h 162"/>
                <a:gd name="T12" fmla="*/ 60 w 121"/>
                <a:gd name="T13" fmla="*/ 0 h 162"/>
                <a:gd name="T14" fmla="*/ 115 w 121"/>
                <a:gd name="T15" fmla="*/ 49 h 162"/>
                <a:gd name="T16" fmla="*/ 95 w 121"/>
                <a:gd name="T17" fmla="*/ 49 h 162"/>
                <a:gd name="T18" fmla="*/ 59 w 121"/>
                <a:gd name="T19" fmla="*/ 17 h 162"/>
                <a:gd name="T20" fmla="*/ 25 w 121"/>
                <a:gd name="T21" fmla="*/ 42 h 162"/>
                <a:gd name="T22" fmla="*/ 72 w 121"/>
                <a:gd name="T23" fmla="*/ 70 h 162"/>
                <a:gd name="T24" fmla="*/ 107 w 121"/>
                <a:gd name="T25" fmla="*/ 83 h 162"/>
                <a:gd name="T26" fmla="*/ 120 w 121"/>
                <a:gd name="T27" fmla="*/ 112 h 162"/>
                <a:gd name="T28" fmla="*/ 60 w 121"/>
                <a:gd name="T29" fmla="*/ 161 h 162"/>
                <a:gd name="T30" fmla="*/ 0 w 121"/>
                <a:gd name="T31" fmla="*/ 106 h 162"/>
                <a:gd name="T32" fmla="*/ 21 w 121"/>
                <a:gd name="T33" fmla="*/ 106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1" h="162">
                  <a:moveTo>
                    <a:pt x="21" y="106"/>
                  </a:moveTo>
                  <a:lnTo>
                    <a:pt x="21" y="106"/>
                  </a:lnTo>
                  <a:cubicBezTo>
                    <a:pt x="21" y="129"/>
                    <a:pt x="37" y="144"/>
                    <a:pt x="60" y="144"/>
                  </a:cubicBezTo>
                  <a:cubicBezTo>
                    <a:pt x="84" y="144"/>
                    <a:pt x="99" y="132"/>
                    <a:pt x="99" y="115"/>
                  </a:cubicBezTo>
                  <a:cubicBezTo>
                    <a:pt x="99" y="97"/>
                    <a:pt x="84" y="95"/>
                    <a:pt x="56" y="87"/>
                  </a:cubicBezTo>
                  <a:cubicBezTo>
                    <a:pt x="23" y="79"/>
                    <a:pt x="5" y="72"/>
                    <a:pt x="5" y="45"/>
                  </a:cubicBezTo>
                  <a:cubicBezTo>
                    <a:pt x="5" y="19"/>
                    <a:pt x="26" y="0"/>
                    <a:pt x="60" y="0"/>
                  </a:cubicBezTo>
                  <a:cubicBezTo>
                    <a:pt x="94" y="0"/>
                    <a:pt x="115" y="19"/>
                    <a:pt x="115" y="49"/>
                  </a:cubicBezTo>
                  <a:cubicBezTo>
                    <a:pt x="95" y="49"/>
                    <a:pt x="95" y="49"/>
                    <a:pt x="95" y="49"/>
                  </a:cubicBezTo>
                  <a:cubicBezTo>
                    <a:pt x="94" y="28"/>
                    <a:pt x="80" y="17"/>
                    <a:pt x="59" y="17"/>
                  </a:cubicBezTo>
                  <a:cubicBezTo>
                    <a:pt x="38" y="17"/>
                    <a:pt x="25" y="27"/>
                    <a:pt x="25" y="42"/>
                  </a:cubicBezTo>
                  <a:cubicBezTo>
                    <a:pt x="25" y="61"/>
                    <a:pt x="40" y="62"/>
                    <a:pt x="72" y="70"/>
                  </a:cubicBezTo>
                  <a:cubicBezTo>
                    <a:pt x="86" y="74"/>
                    <a:pt x="98" y="76"/>
                    <a:pt x="107" y="83"/>
                  </a:cubicBezTo>
                  <a:cubicBezTo>
                    <a:pt x="115" y="91"/>
                    <a:pt x="120" y="101"/>
                    <a:pt x="120" y="112"/>
                  </a:cubicBezTo>
                  <a:cubicBezTo>
                    <a:pt x="120" y="143"/>
                    <a:pt x="97" y="161"/>
                    <a:pt x="60" y="161"/>
                  </a:cubicBezTo>
                  <a:cubicBezTo>
                    <a:pt x="23" y="161"/>
                    <a:pt x="2" y="142"/>
                    <a:pt x="0" y="106"/>
                  </a:cubicBezTo>
                  <a:lnTo>
                    <a:pt x="21" y="10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2" name="Freeform 89"/>
            <p:cNvSpPr>
              <a:spLocks noChangeArrowheads="1"/>
            </p:cNvSpPr>
            <p:nvPr/>
          </p:nvSpPr>
          <p:spPr bwMode="auto">
            <a:xfrm>
              <a:off x="5800326" y="4372527"/>
              <a:ext cx="46316" cy="50023"/>
            </a:xfrm>
            <a:custGeom>
              <a:avLst/>
              <a:gdLst>
                <a:gd name="T0" fmla="*/ 54 w 109"/>
                <a:gd name="T1" fmla="*/ 0 h 119"/>
                <a:gd name="T2" fmla="*/ 54 w 109"/>
                <a:gd name="T3" fmla="*/ 0 h 119"/>
                <a:gd name="T4" fmla="*/ 108 w 109"/>
                <a:gd name="T5" fmla="*/ 59 h 119"/>
                <a:gd name="T6" fmla="*/ 55 w 109"/>
                <a:gd name="T7" fmla="*/ 118 h 119"/>
                <a:gd name="T8" fmla="*/ 0 w 109"/>
                <a:gd name="T9" fmla="*/ 59 h 119"/>
                <a:gd name="T10" fmla="*/ 54 w 109"/>
                <a:gd name="T11" fmla="*/ 0 h 119"/>
                <a:gd name="T12" fmla="*/ 55 w 109"/>
                <a:gd name="T13" fmla="*/ 102 h 119"/>
                <a:gd name="T14" fmla="*/ 55 w 109"/>
                <a:gd name="T15" fmla="*/ 102 h 119"/>
                <a:gd name="T16" fmla="*/ 88 w 109"/>
                <a:gd name="T17" fmla="*/ 59 h 119"/>
                <a:gd name="T18" fmla="*/ 55 w 109"/>
                <a:gd name="T19" fmla="*/ 16 h 119"/>
                <a:gd name="T20" fmla="*/ 20 w 109"/>
                <a:gd name="T21" fmla="*/ 59 h 119"/>
                <a:gd name="T22" fmla="*/ 55 w 109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19">
                  <a:moveTo>
                    <a:pt x="54" y="0"/>
                  </a:moveTo>
                  <a:lnTo>
                    <a:pt x="54" y="0"/>
                  </a:lnTo>
                  <a:cubicBezTo>
                    <a:pt x="88" y="0"/>
                    <a:pt x="108" y="21"/>
                    <a:pt x="108" y="59"/>
                  </a:cubicBezTo>
                  <a:cubicBezTo>
                    <a:pt x="108" y="97"/>
                    <a:pt x="88" y="118"/>
                    <a:pt x="55" y="118"/>
                  </a:cubicBezTo>
                  <a:cubicBezTo>
                    <a:pt x="20" y="118"/>
                    <a:pt x="0" y="97"/>
                    <a:pt x="0" y="59"/>
                  </a:cubicBezTo>
                  <a:cubicBezTo>
                    <a:pt x="0" y="21"/>
                    <a:pt x="20" y="0"/>
                    <a:pt x="54" y="0"/>
                  </a:cubicBezTo>
                  <a:close/>
                  <a:moveTo>
                    <a:pt x="55" y="102"/>
                  </a:moveTo>
                  <a:lnTo>
                    <a:pt x="55" y="102"/>
                  </a:lnTo>
                  <a:cubicBezTo>
                    <a:pt x="75" y="102"/>
                    <a:pt x="88" y="87"/>
                    <a:pt x="88" y="59"/>
                  </a:cubicBezTo>
                  <a:cubicBezTo>
                    <a:pt x="88" y="32"/>
                    <a:pt x="75" y="16"/>
                    <a:pt x="55" y="16"/>
                  </a:cubicBezTo>
                  <a:cubicBezTo>
                    <a:pt x="32" y="16"/>
                    <a:pt x="20" y="32"/>
                    <a:pt x="20" y="59"/>
                  </a:cubicBezTo>
                  <a:cubicBezTo>
                    <a:pt x="20" y="87"/>
                    <a:pt x="32" y="102"/>
                    <a:pt x="55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3" name="Freeform 90"/>
            <p:cNvSpPr>
              <a:spLocks noChangeArrowheads="1"/>
            </p:cNvSpPr>
            <p:nvPr/>
          </p:nvSpPr>
          <p:spPr bwMode="auto">
            <a:xfrm>
              <a:off x="5854053" y="4374381"/>
              <a:ext cx="38907" cy="48170"/>
            </a:xfrm>
            <a:custGeom>
              <a:avLst/>
              <a:gdLst>
                <a:gd name="T0" fmla="*/ 19 w 94"/>
                <a:gd name="T1" fmla="*/ 68 h 115"/>
                <a:gd name="T2" fmla="*/ 19 w 94"/>
                <a:gd name="T3" fmla="*/ 68 h 115"/>
                <a:gd name="T4" fmla="*/ 41 w 94"/>
                <a:gd name="T5" fmla="*/ 98 h 115"/>
                <a:gd name="T6" fmla="*/ 75 w 94"/>
                <a:gd name="T7" fmla="*/ 60 h 115"/>
                <a:gd name="T8" fmla="*/ 75 w 94"/>
                <a:gd name="T9" fmla="*/ 0 h 115"/>
                <a:gd name="T10" fmla="*/ 93 w 94"/>
                <a:gd name="T11" fmla="*/ 0 h 115"/>
                <a:gd name="T12" fmla="*/ 93 w 94"/>
                <a:gd name="T13" fmla="*/ 111 h 115"/>
                <a:gd name="T14" fmla="*/ 76 w 94"/>
                <a:gd name="T15" fmla="*/ 111 h 115"/>
                <a:gd name="T16" fmla="*/ 76 w 94"/>
                <a:gd name="T17" fmla="*/ 94 h 115"/>
                <a:gd name="T18" fmla="*/ 38 w 94"/>
                <a:gd name="T19" fmla="*/ 114 h 115"/>
                <a:gd name="T20" fmla="*/ 5 w 94"/>
                <a:gd name="T21" fmla="*/ 99 h 115"/>
                <a:gd name="T22" fmla="*/ 0 w 94"/>
                <a:gd name="T23" fmla="*/ 72 h 115"/>
                <a:gd name="T24" fmla="*/ 0 w 94"/>
                <a:gd name="T25" fmla="*/ 66 h 115"/>
                <a:gd name="T26" fmla="*/ 0 w 94"/>
                <a:gd name="T27" fmla="*/ 0 h 115"/>
                <a:gd name="T28" fmla="*/ 19 w 94"/>
                <a:gd name="T29" fmla="*/ 0 h 115"/>
                <a:gd name="T30" fmla="*/ 19 w 94"/>
                <a:gd name="T31" fmla="*/ 6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5">
                  <a:moveTo>
                    <a:pt x="19" y="68"/>
                  </a:moveTo>
                  <a:lnTo>
                    <a:pt x="19" y="68"/>
                  </a:lnTo>
                  <a:cubicBezTo>
                    <a:pt x="19" y="88"/>
                    <a:pt x="24" y="98"/>
                    <a:pt x="41" y="98"/>
                  </a:cubicBezTo>
                  <a:cubicBezTo>
                    <a:pt x="63" y="98"/>
                    <a:pt x="75" y="84"/>
                    <a:pt x="75" y="6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111"/>
                    <a:pt x="93" y="111"/>
                    <a:pt x="93" y="111"/>
                  </a:cubicBezTo>
                  <a:cubicBezTo>
                    <a:pt x="76" y="111"/>
                    <a:pt x="76" y="111"/>
                    <a:pt x="76" y="111"/>
                  </a:cubicBezTo>
                  <a:cubicBezTo>
                    <a:pt x="76" y="94"/>
                    <a:pt x="76" y="94"/>
                    <a:pt x="76" y="94"/>
                  </a:cubicBezTo>
                  <a:cubicBezTo>
                    <a:pt x="67" y="107"/>
                    <a:pt x="56" y="114"/>
                    <a:pt x="38" y="114"/>
                  </a:cubicBezTo>
                  <a:cubicBezTo>
                    <a:pt x="22" y="114"/>
                    <a:pt x="11" y="108"/>
                    <a:pt x="5" y="99"/>
                  </a:cubicBezTo>
                  <a:cubicBezTo>
                    <a:pt x="1" y="91"/>
                    <a:pt x="0" y="83"/>
                    <a:pt x="0" y="72"/>
                  </a:cubicBezTo>
                  <a:cubicBezTo>
                    <a:pt x="0" y="71"/>
                    <a:pt x="0" y="68"/>
                    <a:pt x="0" y="6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" name="Freeform 91"/>
            <p:cNvSpPr>
              <a:spLocks noChangeArrowheads="1"/>
            </p:cNvSpPr>
            <p:nvPr/>
          </p:nvSpPr>
          <p:spPr bwMode="auto">
            <a:xfrm>
              <a:off x="5905928" y="4372527"/>
              <a:ext cx="38907" cy="48170"/>
            </a:xfrm>
            <a:custGeom>
              <a:avLst/>
              <a:gdLst>
                <a:gd name="T0" fmla="*/ 74 w 94"/>
                <a:gd name="T1" fmla="*/ 45 h 115"/>
                <a:gd name="T2" fmla="*/ 74 w 94"/>
                <a:gd name="T3" fmla="*/ 45 h 115"/>
                <a:gd name="T4" fmla="*/ 51 w 94"/>
                <a:gd name="T5" fmla="*/ 16 h 115"/>
                <a:gd name="T6" fmla="*/ 19 w 94"/>
                <a:gd name="T7" fmla="*/ 51 h 115"/>
                <a:gd name="T8" fmla="*/ 19 w 94"/>
                <a:gd name="T9" fmla="*/ 114 h 115"/>
                <a:gd name="T10" fmla="*/ 0 w 94"/>
                <a:gd name="T11" fmla="*/ 114 h 115"/>
                <a:gd name="T12" fmla="*/ 0 w 94"/>
                <a:gd name="T13" fmla="*/ 3 h 115"/>
                <a:gd name="T14" fmla="*/ 18 w 94"/>
                <a:gd name="T15" fmla="*/ 3 h 115"/>
                <a:gd name="T16" fmla="*/ 18 w 94"/>
                <a:gd name="T17" fmla="*/ 18 h 115"/>
                <a:gd name="T18" fmla="*/ 54 w 94"/>
                <a:gd name="T19" fmla="*/ 0 h 115"/>
                <a:gd name="T20" fmla="*/ 89 w 94"/>
                <a:gd name="T21" fmla="*/ 15 h 115"/>
                <a:gd name="T22" fmla="*/ 93 w 94"/>
                <a:gd name="T23" fmla="*/ 42 h 115"/>
                <a:gd name="T24" fmla="*/ 93 w 94"/>
                <a:gd name="T25" fmla="*/ 48 h 115"/>
                <a:gd name="T26" fmla="*/ 93 w 94"/>
                <a:gd name="T27" fmla="*/ 114 h 115"/>
                <a:gd name="T28" fmla="*/ 74 w 94"/>
                <a:gd name="T29" fmla="*/ 114 h 115"/>
                <a:gd name="T30" fmla="*/ 74 w 94"/>
                <a:gd name="T31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5">
                  <a:moveTo>
                    <a:pt x="74" y="45"/>
                  </a:moveTo>
                  <a:lnTo>
                    <a:pt x="74" y="45"/>
                  </a:lnTo>
                  <a:cubicBezTo>
                    <a:pt x="74" y="26"/>
                    <a:pt x="70" y="16"/>
                    <a:pt x="51" y="16"/>
                  </a:cubicBezTo>
                  <a:cubicBezTo>
                    <a:pt x="32" y="16"/>
                    <a:pt x="19" y="29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6" y="6"/>
                    <a:pt x="38" y="0"/>
                    <a:pt x="54" y="0"/>
                  </a:cubicBezTo>
                  <a:cubicBezTo>
                    <a:pt x="71" y="0"/>
                    <a:pt x="83" y="5"/>
                    <a:pt x="89" y="15"/>
                  </a:cubicBezTo>
                  <a:cubicBezTo>
                    <a:pt x="93" y="23"/>
                    <a:pt x="93" y="31"/>
                    <a:pt x="93" y="42"/>
                  </a:cubicBezTo>
                  <a:cubicBezTo>
                    <a:pt x="93" y="43"/>
                    <a:pt x="93" y="45"/>
                    <a:pt x="93" y="48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74" y="114"/>
                    <a:pt x="74" y="114"/>
                    <a:pt x="74" y="114"/>
                  </a:cubicBezTo>
                  <a:lnTo>
                    <a:pt x="74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5" name="Freeform 92"/>
            <p:cNvSpPr>
              <a:spLocks noChangeArrowheads="1"/>
            </p:cNvSpPr>
            <p:nvPr/>
          </p:nvSpPr>
          <p:spPr bwMode="auto">
            <a:xfrm>
              <a:off x="5954098" y="4355854"/>
              <a:ext cx="44464" cy="66696"/>
            </a:xfrm>
            <a:custGeom>
              <a:avLst/>
              <a:gdLst>
                <a:gd name="T0" fmla="*/ 103 w 104"/>
                <a:gd name="T1" fmla="*/ 153 h 157"/>
                <a:gd name="T2" fmla="*/ 103 w 104"/>
                <a:gd name="T3" fmla="*/ 153 h 157"/>
                <a:gd name="T4" fmla="*/ 85 w 104"/>
                <a:gd name="T5" fmla="*/ 153 h 157"/>
                <a:gd name="T6" fmla="*/ 85 w 104"/>
                <a:gd name="T7" fmla="*/ 140 h 157"/>
                <a:gd name="T8" fmla="*/ 49 w 104"/>
                <a:gd name="T9" fmla="*/ 156 h 157"/>
                <a:gd name="T10" fmla="*/ 0 w 104"/>
                <a:gd name="T11" fmla="*/ 98 h 157"/>
                <a:gd name="T12" fmla="*/ 49 w 104"/>
                <a:gd name="T13" fmla="*/ 38 h 157"/>
                <a:gd name="T14" fmla="*/ 85 w 104"/>
                <a:gd name="T15" fmla="*/ 55 h 157"/>
                <a:gd name="T16" fmla="*/ 85 w 104"/>
                <a:gd name="T17" fmla="*/ 0 h 157"/>
                <a:gd name="T18" fmla="*/ 103 w 104"/>
                <a:gd name="T19" fmla="*/ 0 h 157"/>
                <a:gd name="T20" fmla="*/ 103 w 104"/>
                <a:gd name="T21" fmla="*/ 153 h 157"/>
                <a:gd name="T22" fmla="*/ 52 w 104"/>
                <a:gd name="T23" fmla="*/ 55 h 157"/>
                <a:gd name="T24" fmla="*/ 52 w 104"/>
                <a:gd name="T25" fmla="*/ 55 h 157"/>
                <a:gd name="T26" fmla="*/ 20 w 104"/>
                <a:gd name="T27" fmla="*/ 99 h 157"/>
                <a:gd name="T28" fmla="*/ 53 w 104"/>
                <a:gd name="T29" fmla="*/ 140 h 157"/>
                <a:gd name="T30" fmla="*/ 85 w 104"/>
                <a:gd name="T31" fmla="*/ 97 h 157"/>
                <a:gd name="T32" fmla="*/ 52 w 104"/>
                <a:gd name="T33" fmla="*/ 5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7">
                  <a:moveTo>
                    <a:pt x="103" y="153"/>
                  </a:moveTo>
                  <a:lnTo>
                    <a:pt x="103" y="153"/>
                  </a:lnTo>
                  <a:cubicBezTo>
                    <a:pt x="85" y="153"/>
                    <a:pt x="85" y="153"/>
                    <a:pt x="85" y="153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75" y="151"/>
                    <a:pt x="63" y="156"/>
                    <a:pt x="49" y="156"/>
                  </a:cubicBezTo>
                  <a:cubicBezTo>
                    <a:pt x="20" y="156"/>
                    <a:pt x="0" y="134"/>
                    <a:pt x="0" y="98"/>
                  </a:cubicBezTo>
                  <a:cubicBezTo>
                    <a:pt x="0" y="60"/>
                    <a:pt x="20" y="38"/>
                    <a:pt x="49" y="38"/>
                  </a:cubicBezTo>
                  <a:cubicBezTo>
                    <a:pt x="65" y="38"/>
                    <a:pt x="76" y="44"/>
                    <a:pt x="85" y="55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3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1" y="55"/>
                    <a:pt x="20" y="70"/>
                    <a:pt x="20" y="99"/>
                  </a:cubicBezTo>
                  <a:cubicBezTo>
                    <a:pt x="20" y="125"/>
                    <a:pt x="32" y="140"/>
                    <a:pt x="53" y="140"/>
                  </a:cubicBezTo>
                  <a:cubicBezTo>
                    <a:pt x="73" y="140"/>
                    <a:pt x="85" y="125"/>
                    <a:pt x="85" y="97"/>
                  </a:cubicBezTo>
                  <a:cubicBezTo>
                    <a:pt x="85" y="69"/>
                    <a:pt x="74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6" name="Group 1535"/>
          <p:cNvGrpSpPr/>
          <p:nvPr/>
        </p:nvGrpSpPr>
        <p:grpSpPr>
          <a:xfrm>
            <a:off x="2295058" y="2308643"/>
            <a:ext cx="229731" cy="194532"/>
            <a:chOff x="2295058" y="2308643"/>
            <a:chExt cx="229731" cy="194532"/>
          </a:xfrm>
        </p:grpSpPr>
        <p:sp>
          <p:nvSpPr>
            <p:cNvPr id="1537" name="Freeform 93"/>
            <p:cNvSpPr>
              <a:spLocks noChangeArrowheads="1"/>
            </p:cNvSpPr>
            <p:nvPr/>
          </p:nvSpPr>
          <p:spPr bwMode="auto">
            <a:xfrm>
              <a:off x="2295058" y="2308643"/>
              <a:ext cx="57432" cy="68550"/>
            </a:xfrm>
            <a:custGeom>
              <a:avLst/>
              <a:gdLst>
                <a:gd name="T0" fmla="*/ 134 w 135"/>
                <a:gd name="T1" fmla="*/ 101 h 163"/>
                <a:gd name="T2" fmla="*/ 134 w 135"/>
                <a:gd name="T3" fmla="*/ 101 h 163"/>
                <a:gd name="T4" fmla="*/ 68 w 135"/>
                <a:gd name="T5" fmla="*/ 162 h 163"/>
                <a:gd name="T6" fmla="*/ 0 w 135"/>
                <a:gd name="T7" fmla="*/ 79 h 163"/>
                <a:gd name="T8" fmla="*/ 71 w 135"/>
                <a:gd name="T9" fmla="*/ 0 h 163"/>
                <a:gd name="T10" fmla="*/ 133 w 135"/>
                <a:gd name="T11" fmla="*/ 50 h 163"/>
                <a:gd name="T12" fmla="*/ 112 w 135"/>
                <a:gd name="T13" fmla="*/ 50 h 163"/>
                <a:gd name="T14" fmla="*/ 70 w 135"/>
                <a:gd name="T15" fmla="*/ 19 h 163"/>
                <a:gd name="T16" fmla="*/ 21 w 135"/>
                <a:gd name="T17" fmla="*/ 81 h 163"/>
                <a:gd name="T18" fmla="*/ 70 w 135"/>
                <a:gd name="T19" fmla="*/ 144 h 163"/>
                <a:gd name="T20" fmla="*/ 113 w 135"/>
                <a:gd name="T21" fmla="*/ 101 h 163"/>
                <a:gd name="T22" fmla="*/ 134 w 135"/>
                <a:gd name="T23" fmla="*/ 10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3">
                  <a:moveTo>
                    <a:pt x="134" y="101"/>
                  </a:moveTo>
                  <a:lnTo>
                    <a:pt x="134" y="101"/>
                  </a:lnTo>
                  <a:cubicBezTo>
                    <a:pt x="132" y="138"/>
                    <a:pt x="106" y="162"/>
                    <a:pt x="68" y="162"/>
                  </a:cubicBezTo>
                  <a:cubicBezTo>
                    <a:pt x="26" y="162"/>
                    <a:pt x="0" y="131"/>
                    <a:pt x="0" y="79"/>
                  </a:cubicBezTo>
                  <a:cubicBezTo>
                    <a:pt x="0" y="30"/>
                    <a:pt x="27" y="0"/>
                    <a:pt x="71" y="0"/>
                  </a:cubicBezTo>
                  <a:cubicBezTo>
                    <a:pt x="106" y="0"/>
                    <a:pt x="129" y="20"/>
                    <a:pt x="133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08" y="30"/>
                    <a:pt x="93" y="19"/>
                    <a:pt x="70" y="19"/>
                  </a:cubicBezTo>
                  <a:cubicBezTo>
                    <a:pt x="39" y="19"/>
                    <a:pt x="21" y="42"/>
                    <a:pt x="21" y="81"/>
                  </a:cubicBezTo>
                  <a:cubicBezTo>
                    <a:pt x="21" y="120"/>
                    <a:pt x="40" y="144"/>
                    <a:pt x="70" y="144"/>
                  </a:cubicBezTo>
                  <a:cubicBezTo>
                    <a:pt x="95" y="144"/>
                    <a:pt x="112" y="127"/>
                    <a:pt x="113" y="101"/>
                  </a:cubicBezTo>
                  <a:lnTo>
                    <a:pt x="134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" name="Freeform 94"/>
            <p:cNvSpPr>
              <a:spLocks noChangeArrowheads="1"/>
            </p:cNvSpPr>
            <p:nvPr/>
          </p:nvSpPr>
          <p:spPr bwMode="auto">
            <a:xfrm>
              <a:off x="2359901" y="2310496"/>
              <a:ext cx="9264" cy="64843"/>
            </a:xfrm>
            <a:custGeom>
              <a:avLst/>
              <a:gdLst>
                <a:gd name="T0" fmla="*/ 0 w 21"/>
                <a:gd name="T1" fmla="*/ 0 h 154"/>
                <a:gd name="T2" fmla="*/ 20 w 21"/>
                <a:gd name="T3" fmla="*/ 0 h 154"/>
                <a:gd name="T4" fmla="*/ 20 w 21"/>
                <a:gd name="T5" fmla="*/ 153 h 154"/>
                <a:gd name="T6" fmla="*/ 0 w 21"/>
                <a:gd name="T7" fmla="*/ 153 h 154"/>
                <a:gd name="T8" fmla="*/ 0 w 21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54">
                  <a:moveTo>
                    <a:pt x="0" y="0"/>
                  </a:moveTo>
                  <a:lnTo>
                    <a:pt x="20" y="0"/>
                  </a:lnTo>
                  <a:lnTo>
                    <a:pt x="20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" name="Freeform 95"/>
            <p:cNvSpPr>
              <a:spLocks noChangeArrowheads="1"/>
            </p:cNvSpPr>
            <p:nvPr/>
          </p:nvSpPr>
          <p:spPr bwMode="auto">
            <a:xfrm>
              <a:off x="2378428" y="2327170"/>
              <a:ext cx="44464" cy="50023"/>
            </a:xfrm>
            <a:custGeom>
              <a:avLst/>
              <a:gdLst>
                <a:gd name="T0" fmla="*/ 53 w 108"/>
                <a:gd name="T1" fmla="*/ 0 h 119"/>
                <a:gd name="T2" fmla="*/ 53 w 108"/>
                <a:gd name="T3" fmla="*/ 0 h 119"/>
                <a:gd name="T4" fmla="*/ 107 w 108"/>
                <a:gd name="T5" fmla="*/ 59 h 119"/>
                <a:gd name="T6" fmla="*/ 54 w 108"/>
                <a:gd name="T7" fmla="*/ 118 h 119"/>
                <a:gd name="T8" fmla="*/ 0 w 108"/>
                <a:gd name="T9" fmla="*/ 59 h 119"/>
                <a:gd name="T10" fmla="*/ 53 w 108"/>
                <a:gd name="T11" fmla="*/ 0 h 119"/>
                <a:gd name="T12" fmla="*/ 54 w 108"/>
                <a:gd name="T13" fmla="*/ 102 h 119"/>
                <a:gd name="T14" fmla="*/ 54 w 108"/>
                <a:gd name="T15" fmla="*/ 102 h 119"/>
                <a:gd name="T16" fmla="*/ 87 w 108"/>
                <a:gd name="T17" fmla="*/ 59 h 119"/>
                <a:gd name="T18" fmla="*/ 54 w 108"/>
                <a:gd name="T19" fmla="*/ 16 h 119"/>
                <a:gd name="T20" fmla="*/ 19 w 108"/>
                <a:gd name="T21" fmla="*/ 59 h 119"/>
                <a:gd name="T22" fmla="*/ 54 w 108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19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7" y="21"/>
                    <a:pt x="107" y="59"/>
                  </a:cubicBezTo>
                  <a:cubicBezTo>
                    <a:pt x="107" y="97"/>
                    <a:pt x="87" y="118"/>
                    <a:pt x="54" y="118"/>
                  </a:cubicBezTo>
                  <a:cubicBezTo>
                    <a:pt x="19" y="118"/>
                    <a:pt x="0" y="97"/>
                    <a:pt x="0" y="59"/>
                  </a:cubicBezTo>
                  <a:cubicBezTo>
                    <a:pt x="0" y="21"/>
                    <a:pt x="19" y="0"/>
                    <a:pt x="53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7" y="86"/>
                    <a:pt x="87" y="59"/>
                  </a:cubicBezTo>
                  <a:cubicBezTo>
                    <a:pt x="87" y="31"/>
                    <a:pt x="76" y="16"/>
                    <a:pt x="54" y="16"/>
                  </a:cubicBezTo>
                  <a:cubicBezTo>
                    <a:pt x="31" y="16"/>
                    <a:pt x="19" y="31"/>
                    <a:pt x="19" y="59"/>
                  </a:cubicBezTo>
                  <a:cubicBezTo>
                    <a:pt x="19" y="86"/>
                    <a:pt x="31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" name="Freeform 96"/>
            <p:cNvSpPr>
              <a:spLocks noChangeArrowheads="1"/>
            </p:cNvSpPr>
            <p:nvPr/>
          </p:nvSpPr>
          <p:spPr bwMode="auto">
            <a:xfrm>
              <a:off x="2432156" y="2329023"/>
              <a:ext cx="38906" cy="48170"/>
            </a:xfrm>
            <a:custGeom>
              <a:avLst/>
              <a:gdLst>
                <a:gd name="T0" fmla="*/ 19 w 94"/>
                <a:gd name="T1" fmla="*/ 69 h 115"/>
                <a:gd name="T2" fmla="*/ 19 w 94"/>
                <a:gd name="T3" fmla="*/ 69 h 115"/>
                <a:gd name="T4" fmla="*/ 41 w 94"/>
                <a:gd name="T5" fmla="*/ 98 h 115"/>
                <a:gd name="T6" fmla="*/ 75 w 94"/>
                <a:gd name="T7" fmla="*/ 60 h 115"/>
                <a:gd name="T8" fmla="*/ 75 w 94"/>
                <a:gd name="T9" fmla="*/ 0 h 115"/>
                <a:gd name="T10" fmla="*/ 93 w 94"/>
                <a:gd name="T11" fmla="*/ 0 h 115"/>
                <a:gd name="T12" fmla="*/ 93 w 94"/>
                <a:gd name="T13" fmla="*/ 111 h 115"/>
                <a:gd name="T14" fmla="*/ 76 w 94"/>
                <a:gd name="T15" fmla="*/ 111 h 115"/>
                <a:gd name="T16" fmla="*/ 76 w 94"/>
                <a:gd name="T17" fmla="*/ 95 h 115"/>
                <a:gd name="T18" fmla="*/ 38 w 94"/>
                <a:gd name="T19" fmla="*/ 114 h 115"/>
                <a:gd name="T20" fmla="*/ 5 w 94"/>
                <a:gd name="T21" fmla="*/ 100 h 115"/>
                <a:gd name="T22" fmla="*/ 0 w 94"/>
                <a:gd name="T23" fmla="*/ 73 h 115"/>
                <a:gd name="T24" fmla="*/ 0 w 94"/>
                <a:gd name="T25" fmla="*/ 67 h 115"/>
                <a:gd name="T26" fmla="*/ 0 w 94"/>
                <a:gd name="T27" fmla="*/ 0 h 115"/>
                <a:gd name="T28" fmla="*/ 19 w 94"/>
                <a:gd name="T29" fmla="*/ 0 h 115"/>
                <a:gd name="T30" fmla="*/ 19 w 94"/>
                <a:gd name="T31" fmla="*/ 6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5">
                  <a:moveTo>
                    <a:pt x="19" y="69"/>
                  </a:moveTo>
                  <a:lnTo>
                    <a:pt x="19" y="69"/>
                  </a:lnTo>
                  <a:cubicBezTo>
                    <a:pt x="19" y="88"/>
                    <a:pt x="24" y="98"/>
                    <a:pt x="41" y="98"/>
                  </a:cubicBezTo>
                  <a:cubicBezTo>
                    <a:pt x="63" y="98"/>
                    <a:pt x="75" y="85"/>
                    <a:pt x="75" y="6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111"/>
                    <a:pt x="93" y="111"/>
                    <a:pt x="93" y="111"/>
                  </a:cubicBezTo>
                  <a:cubicBezTo>
                    <a:pt x="76" y="111"/>
                    <a:pt x="76" y="111"/>
                    <a:pt x="76" y="111"/>
                  </a:cubicBezTo>
                  <a:cubicBezTo>
                    <a:pt x="76" y="95"/>
                    <a:pt x="76" y="95"/>
                    <a:pt x="76" y="95"/>
                  </a:cubicBezTo>
                  <a:cubicBezTo>
                    <a:pt x="67" y="108"/>
                    <a:pt x="56" y="114"/>
                    <a:pt x="38" y="114"/>
                  </a:cubicBezTo>
                  <a:cubicBezTo>
                    <a:pt x="23" y="114"/>
                    <a:pt x="11" y="109"/>
                    <a:pt x="5" y="100"/>
                  </a:cubicBezTo>
                  <a:cubicBezTo>
                    <a:pt x="1" y="92"/>
                    <a:pt x="0" y="83"/>
                    <a:pt x="0" y="73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" name="Freeform 97"/>
            <p:cNvSpPr>
              <a:spLocks noChangeArrowheads="1"/>
            </p:cNvSpPr>
            <p:nvPr/>
          </p:nvSpPr>
          <p:spPr bwMode="auto">
            <a:xfrm>
              <a:off x="2480325" y="2310496"/>
              <a:ext cx="44464" cy="66696"/>
            </a:xfrm>
            <a:custGeom>
              <a:avLst/>
              <a:gdLst>
                <a:gd name="T0" fmla="*/ 103 w 104"/>
                <a:gd name="T1" fmla="*/ 153 h 158"/>
                <a:gd name="T2" fmla="*/ 103 w 104"/>
                <a:gd name="T3" fmla="*/ 153 h 158"/>
                <a:gd name="T4" fmla="*/ 86 w 104"/>
                <a:gd name="T5" fmla="*/ 153 h 158"/>
                <a:gd name="T6" fmla="*/ 86 w 104"/>
                <a:gd name="T7" fmla="*/ 140 h 158"/>
                <a:gd name="T8" fmla="*/ 49 w 104"/>
                <a:gd name="T9" fmla="*/ 157 h 158"/>
                <a:gd name="T10" fmla="*/ 0 w 104"/>
                <a:gd name="T11" fmla="*/ 98 h 158"/>
                <a:gd name="T12" fmla="*/ 49 w 104"/>
                <a:gd name="T13" fmla="*/ 39 h 158"/>
                <a:gd name="T14" fmla="*/ 86 w 104"/>
                <a:gd name="T15" fmla="*/ 55 h 158"/>
                <a:gd name="T16" fmla="*/ 86 w 104"/>
                <a:gd name="T17" fmla="*/ 0 h 158"/>
                <a:gd name="T18" fmla="*/ 103 w 104"/>
                <a:gd name="T19" fmla="*/ 0 h 158"/>
                <a:gd name="T20" fmla="*/ 103 w 104"/>
                <a:gd name="T21" fmla="*/ 153 h 158"/>
                <a:gd name="T22" fmla="*/ 53 w 104"/>
                <a:gd name="T23" fmla="*/ 55 h 158"/>
                <a:gd name="T24" fmla="*/ 53 w 104"/>
                <a:gd name="T25" fmla="*/ 55 h 158"/>
                <a:gd name="T26" fmla="*/ 20 w 104"/>
                <a:gd name="T27" fmla="*/ 99 h 158"/>
                <a:gd name="T28" fmla="*/ 53 w 104"/>
                <a:gd name="T29" fmla="*/ 141 h 158"/>
                <a:gd name="T30" fmla="*/ 87 w 104"/>
                <a:gd name="T31" fmla="*/ 97 h 158"/>
                <a:gd name="T32" fmla="*/ 53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3"/>
                  </a:moveTo>
                  <a:lnTo>
                    <a:pt x="103" y="153"/>
                  </a:lnTo>
                  <a:cubicBezTo>
                    <a:pt x="86" y="153"/>
                    <a:pt x="86" y="153"/>
                    <a:pt x="86" y="153"/>
                  </a:cubicBezTo>
                  <a:cubicBezTo>
                    <a:pt x="86" y="140"/>
                    <a:pt x="86" y="140"/>
                    <a:pt x="86" y="140"/>
                  </a:cubicBezTo>
                  <a:cubicBezTo>
                    <a:pt x="76" y="151"/>
                    <a:pt x="64" y="157"/>
                    <a:pt x="49" y="157"/>
                  </a:cubicBezTo>
                  <a:cubicBezTo>
                    <a:pt x="20" y="157"/>
                    <a:pt x="0" y="134"/>
                    <a:pt x="0" y="98"/>
                  </a:cubicBezTo>
                  <a:cubicBezTo>
                    <a:pt x="0" y="61"/>
                    <a:pt x="20" y="39"/>
                    <a:pt x="49" y="39"/>
                  </a:cubicBezTo>
                  <a:cubicBezTo>
                    <a:pt x="65" y="39"/>
                    <a:pt x="77" y="44"/>
                    <a:pt x="86" y="5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3"/>
                  </a:lnTo>
                  <a:close/>
                  <a:moveTo>
                    <a:pt x="53" y="55"/>
                  </a:moveTo>
                  <a:lnTo>
                    <a:pt x="53" y="55"/>
                  </a:lnTo>
                  <a:cubicBezTo>
                    <a:pt x="33" y="55"/>
                    <a:pt x="20" y="71"/>
                    <a:pt x="20" y="99"/>
                  </a:cubicBezTo>
                  <a:cubicBezTo>
                    <a:pt x="20" y="125"/>
                    <a:pt x="33" y="141"/>
                    <a:pt x="53" y="141"/>
                  </a:cubicBezTo>
                  <a:cubicBezTo>
                    <a:pt x="74" y="141"/>
                    <a:pt x="87" y="125"/>
                    <a:pt x="87" y="97"/>
                  </a:cubicBezTo>
                  <a:cubicBezTo>
                    <a:pt x="87" y="69"/>
                    <a:pt x="75" y="55"/>
                    <a:pt x="53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2" name="Freeform 98"/>
            <p:cNvSpPr>
              <a:spLocks noChangeArrowheads="1"/>
            </p:cNvSpPr>
            <p:nvPr/>
          </p:nvSpPr>
          <p:spPr bwMode="auto">
            <a:xfrm>
              <a:off x="2358049" y="2417952"/>
              <a:ext cx="50022" cy="66696"/>
            </a:xfrm>
            <a:custGeom>
              <a:avLst/>
              <a:gdLst>
                <a:gd name="T0" fmla="*/ 0 w 121"/>
                <a:gd name="T1" fmla="*/ 0 h 159"/>
                <a:gd name="T2" fmla="*/ 0 w 121"/>
                <a:gd name="T3" fmla="*/ 0 h 159"/>
                <a:gd name="T4" fmla="*/ 21 w 121"/>
                <a:gd name="T5" fmla="*/ 0 h 159"/>
                <a:gd name="T6" fmla="*/ 21 w 121"/>
                <a:gd name="T7" fmla="*/ 96 h 159"/>
                <a:gd name="T8" fmla="*/ 59 w 121"/>
                <a:gd name="T9" fmla="*/ 139 h 159"/>
                <a:gd name="T10" fmla="*/ 99 w 121"/>
                <a:gd name="T11" fmla="*/ 96 h 159"/>
                <a:gd name="T12" fmla="*/ 99 w 121"/>
                <a:gd name="T13" fmla="*/ 0 h 159"/>
                <a:gd name="T14" fmla="*/ 120 w 121"/>
                <a:gd name="T15" fmla="*/ 0 h 159"/>
                <a:gd name="T16" fmla="*/ 120 w 121"/>
                <a:gd name="T17" fmla="*/ 96 h 159"/>
                <a:gd name="T18" fmla="*/ 57 w 121"/>
                <a:gd name="T19" fmla="*/ 158 h 159"/>
                <a:gd name="T20" fmla="*/ 0 w 121"/>
                <a:gd name="T21" fmla="*/ 96 h 159"/>
                <a:gd name="T22" fmla="*/ 0 w 121"/>
                <a:gd name="T23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1" h="159">
                  <a:moveTo>
                    <a:pt x="0" y="0"/>
                  </a:moveTo>
                  <a:lnTo>
                    <a:pt x="0" y="0"/>
                  </a:lnTo>
                  <a:cubicBezTo>
                    <a:pt x="21" y="0"/>
                    <a:pt x="21" y="0"/>
                    <a:pt x="21" y="0"/>
                  </a:cubicBezTo>
                  <a:cubicBezTo>
                    <a:pt x="21" y="96"/>
                    <a:pt x="21" y="96"/>
                    <a:pt x="21" y="96"/>
                  </a:cubicBezTo>
                  <a:cubicBezTo>
                    <a:pt x="21" y="124"/>
                    <a:pt x="33" y="139"/>
                    <a:pt x="59" y="139"/>
                  </a:cubicBezTo>
                  <a:cubicBezTo>
                    <a:pt x="86" y="139"/>
                    <a:pt x="99" y="124"/>
                    <a:pt x="99" y="96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120" y="137"/>
                    <a:pt x="99" y="158"/>
                    <a:pt x="57" y="158"/>
                  </a:cubicBezTo>
                  <a:cubicBezTo>
                    <a:pt x="19" y="158"/>
                    <a:pt x="0" y="138"/>
                    <a:pt x="0" y="96"/>
                  </a:cubicBez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3" name="Freeform 99"/>
            <p:cNvSpPr>
              <a:spLocks noChangeArrowheads="1"/>
            </p:cNvSpPr>
            <p:nvPr/>
          </p:nvSpPr>
          <p:spPr bwMode="auto">
            <a:xfrm>
              <a:off x="2421040" y="2434625"/>
              <a:ext cx="44464" cy="68550"/>
            </a:xfrm>
            <a:custGeom>
              <a:avLst/>
              <a:gdLst>
                <a:gd name="T0" fmla="*/ 0 w 105"/>
                <a:gd name="T1" fmla="*/ 3 h 161"/>
                <a:gd name="T2" fmla="*/ 0 w 105"/>
                <a:gd name="T3" fmla="*/ 3 h 161"/>
                <a:gd name="T4" fmla="*/ 18 w 105"/>
                <a:gd name="T5" fmla="*/ 3 h 161"/>
                <a:gd name="T6" fmla="*/ 18 w 105"/>
                <a:gd name="T7" fmla="*/ 20 h 161"/>
                <a:gd name="T8" fmla="*/ 55 w 105"/>
                <a:gd name="T9" fmla="*/ 0 h 161"/>
                <a:gd name="T10" fmla="*/ 104 w 105"/>
                <a:gd name="T11" fmla="*/ 59 h 161"/>
                <a:gd name="T12" fmla="*/ 55 w 105"/>
                <a:gd name="T13" fmla="*/ 118 h 161"/>
                <a:gd name="T14" fmla="*/ 18 w 105"/>
                <a:gd name="T15" fmla="*/ 102 h 161"/>
                <a:gd name="T16" fmla="*/ 18 w 105"/>
                <a:gd name="T17" fmla="*/ 160 h 161"/>
                <a:gd name="T18" fmla="*/ 0 w 105"/>
                <a:gd name="T19" fmla="*/ 160 h 161"/>
                <a:gd name="T20" fmla="*/ 0 w 105"/>
                <a:gd name="T21" fmla="*/ 3 h 161"/>
                <a:gd name="T22" fmla="*/ 51 w 105"/>
                <a:gd name="T23" fmla="*/ 102 h 161"/>
                <a:gd name="T24" fmla="*/ 51 w 105"/>
                <a:gd name="T25" fmla="*/ 102 h 161"/>
                <a:gd name="T26" fmla="*/ 84 w 105"/>
                <a:gd name="T27" fmla="*/ 58 h 161"/>
                <a:gd name="T28" fmla="*/ 51 w 105"/>
                <a:gd name="T29" fmla="*/ 16 h 161"/>
                <a:gd name="T30" fmla="*/ 18 w 105"/>
                <a:gd name="T31" fmla="*/ 60 h 161"/>
                <a:gd name="T32" fmla="*/ 51 w 105"/>
                <a:gd name="T33" fmla="*/ 10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61">
                  <a:moveTo>
                    <a:pt x="0" y="3"/>
                  </a:moveTo>
                  <a:lnTo>
                    <a:pt x="0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8" y="6"/>
                    <a:pt x="39" y="0"/>
                    <a:pt x="55" y="0"/>
                  </a:cubicBezTo>
                  <a:cubicBezTo>
                    <a:pt x="84" y="0"/>
                    <a:pt x="104" y="23"/>
                    <a:pt x="104" y="59"/>
                  </a:cubicBezTo>
                  <a:cubicBezTo>
                    <a:pt x="104" y="96"/>
                    <a:pt x="84" y="118"/>
                    <a:pt x="55" y="118"/>
                  </a:cubicBezTo>
                  <a:cubicBezTo>
                    <a:pt x="39" y="118"/>
                    <a:pt x="28" y="113"/>
                    <a:pt x="18" y="102"/>
                  </a:cubicBezTo>
                  <a:cubicBezTo>
                    <a:pt x="18" y="160"/>
                    <a:pt x="18" y="160"/>
                    <a:pt x="18" y="160"/>
                  </a:cubicBezTo>
                  <a:cubicBezTo>
                    <a:pt x="0" y="160"/>
                    <a:pt x="0" y="160"/>
                    <a:pt x="0" y="160"/>
                  </a:cubicBezTo>
                  <a:lnTo>
                    <a:pt x="0" y="3"/>
                  </a:lnTo>
                  <a:close/>
                  <a:moveTo>
                    <a:pt x="51" y="102"/>
                  </a:moveTo>
                  <a:lnTo>
                    <a:pt x="51" y="102"/>
                  </a:lnTo>
                  <a:cubicBezTo>
                    <a:pt x="72" y="102"/>
                    <a:pt x="84" y="86"/>
                    <a:pt x="84" y="58"/>
                  </a:cubicBezTo>
                  <a:cubicBezTo>
                    <a:pt x="84" y="32"/>
                    <a:pt x="72" y="16"/>
                    <a:pt x="51" y="16"/>
                  </a:cubicBezTo>
                  <a:cubicBezTo>
                    <a:pt x="30" y="16"/>
                    <a:pt x="18" y="32"/>
                    <a:pt x="18" y="60"/>
                  </a:cubicBezTo>
                  <a:cubicBezTo>
                    <a:pt x="18" y="88"/>
                    <a:pt x="29" y="102"/>
                    <a:pt x="51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44" name="Group 1543"/>
          <p:cNvGrpSpPr/>
          <p:nvPr/>
        </p:nvGrpSpPr>
        <p:grpSpPr>
          <a:xfrm>
            <a:off x="2245035" y="3260920"/>
            <a:ext cx="326071" cy="68550"/>
            <a:chOff x="2245035" y="3260920"/>
            <a:chExt cx="326071" cy="68550"/>
          </a:xfrm>
        </p:grpSpPr>
        <p:sp>
          <p:nvSpPr>
            <p:cNvPr id="1545" name="Freeform 100"/>
            <p:cNvSpPr>
              <a:spLocks noChangeArrowheads="1"/>
            </p:cNvSpPr>
            <p:nvPr/>
          </p:nvSpPr>
          <p:spPr bwMode="auto">
            <a:xfrm>
              <a:off x="2245035" y="3260920"/>
              <a:ext cx="57434" cy="68550"/>
            </a:xfrm>
            <a:custGeom>
              <a:avLst/>
              <a:gdLst>
                <a:gd name="T0" fmla="*/ 134 w 135"/>
                <a:gd name="T1" fmla="*/ 100 h 163"/>
                <a:gd name="T2" fmla="*/ 134 w 135"/>
                <a:gd name="T3" fmla="*/ 100 h 163"/>
                <a:gd name="T4" fmla="*/ 69 w 135"/>
                <a:gd name="T5" fmla="*/ 162 h 163"/>
                <a:gd name="T6" fmla="*/ 0 w 135"/>
                <a:gd name="T7" fmla="*/ 78 h 163"/>
                <a:gd name="T8" fmla="*/ 71 w 135"/>
                <a:gd name="T9" fmla="*/ 0 h 163"/>
                <a:gd name="T10" fmla="*/ 132 w 135"/>
                <a:gd name="T11" fmla="*/ 50 h 163"/>
                <a:gd name="T12" fmla="*/ 112 w 135"/>
                <a:gd name="T13" fmla="*/ 50 h 163"/>
                <a:gd name="T14" fmla="*/ 70 w 135"/>
                <a:gd name="T15" fmla="*/ 18 h 163"/>
                <a:gd name="T16" fmla="*/ 21 w 135"/>
                <a:gd name="T17" fmla="*/ 80 h 163"/>
                <a:gd name="T18" fmla="*/ 70 w 135"/>
                <a:gd name="T19" fmla="*/ 143 h 163"/>
                <a:gd name="T20" fmla="*/ 114 w 135"/>
                <a:gd name="T21" fmla="*/ 100 h 163"/>
                <a:gd name="T22" fmla="*/ 134 w 135"/>
                <a:gd name="T23" fmla="*/ 10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3">
                  <a:moveTo>
                    <a:pt x="134" y="100"/>
                  </a:moveTo>
                  <a:lnTo>
                    <a:pt x="134" y="100"/>
                  </a:lnTo>
                  <a:cubicBezTo>
                    <a:pt x="132" y="138"/>
                    <a:pt x="106" y="162"/>
                    <a:pt x="69" y="162"/>
                  </a:cubicBezTo>
                  <a:cubicBezTo>
                    <a:pt x="26" y="162"/>
                    <a:pt x="0" y="131"/>
                    <a:pt x="0" y="78"/>
                  </a:cubicBezTo>
                  <a:cubicBezTo>
                    <a:pt x="0" y="30"/>
                    <a:pt x="27" y="0"/>
                    <a:pt x="71" y="0"/>
                  </a:cubicBezTo>
                  <a:cubicBezTo>
                    <a:pt x="106" y="0"/>
                    <a:pt x="129" y="19"/>
                    <a:pt x="132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08" y="29"/>
                    <a:pt x="94" y="18"/>
                    <a:pt x="70" y="18"/>
                  </a:cubicBezTo>
                  <a:cubicBezTo>
                    <a:pt x="39" y="18"/>
                    <a:pt x="21" y="41"/>
                    <a:pt x="21" y="80"/>
                  </a:cubicBezTo>
                  <a:cubicBezTo>
                    <a:pt x="21" y="119"/>
                    <a:pt x="41" y="143"/>
                    <a:pt x="70" y="143"/>
                  </a:cubicBezTo>
                  <a:cubicBezTo>
                    <a:pt x="95" y="143"/>
                    <a:pt x="112" y="126"/>
                    <a:pt x="114" y="100"/>
                  </a:cubicBezTo>
                  <a:lnTo>
                    <a:pt x="134" y="10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" name="Freeform 101"/>
            <p:cNvSpPr>
              <a:spLocks noChangeArrowheads="1"/>
            </p:cNvSpPr>
            <p:nvPr/>
          </p:nvSpPr>
          <p:spPr bwMode="auto">
            <a:xfrm>
              <a:off x="2309879" y="3260920"/>
              <a:ext cx="9263" cy="64844"/>
            </a:xfrm>
            <a:custGeom>
              <a:avLst/>
              <a:gdLst>
                <a:gd name="T0" fmla="*/ 0 w 21"/>
                <a:gd name="T1" fmla="*/ 0 h 156"/>
                <a:gd name="T2" fmla="*/ 20 w 21"/>
                <a:gd name="T3" fmla="*/ 0 h 156"/>
                <a:gd name="T4" fmla="*/ 20 w 21"/>
                <a:gd name="T5" fmla="*/ 155 h 156"/>
                <a:gd name="T6" fmla="*/ 0 w 21"/>
                <a:gd name="T7" fmla="*/ 155 h 156"/>
                <a:gd name="T8" fmla="*/ 0 w 21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56">
                  <a:moveTo>
                    <a:pt x="0" y="0"/>
                  </a:moveTo>
                  <a:lnTo>
                    <a:pt x="20" y="0"/>
                  </a:lnTo>
                  <a:lnTo>
                    <a:pt x="20" y="155"/>
                  </a:lnTo>
                  <a:lnTo>
                    <a:pt x="0" y="155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" name="Freeform 102"/>
            <p:cNvSpPr>
              <a:spLocks noChangeArrowheads="1"/>
            </p:cNvSpPr>
            <p:nvPr/>
          </p:nvSpPr>
          <p:spPr bwMode="auto">
            <a:xfrm>
              <a:off x="2328406" y="3277595"/>
              <a:ext cx="44464" cy="50022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59 h 120"/>
                <a:gd name="T6" fmla="*/ 53 w 108"/>
                <a:gd name="T7" fmla="*/ 119 h 120"/>
                <a:gd name="T8" fmla="*/ 0 w 108"/>
                <a:gd name="T9" fmla="*/ 59 h 120"/>
                <a:gd name="T10" fmla="*/ 53 w 108"/>
                <a:gd name="T11" fmla="*/ 0 h 120"/>
                <a:gd name="T12" fmla="*/ 53 w 108"/>
                <a:gd name="T13" fmla="*/ 102 h 120"/>
                <a:gd name="T14" fmla="*/ 53 w 108"/>
                <a:gd name="T15" fmla="*/ 102 h 120"/>
                <a:gd name="T16" fmla="*/ 87 w 108"/>
                <a:gd name="T17" fmla="*/ 59 h 120"/>
                <a:gd name="T18" fmla="*/ 53 w 108"/>
                <a:gd name="T19" fmla="*/ 17 h 120"/>
                <a:gd name="T20" fmla="*/ 19 w 108"/>
                <a:gd name="T21" fmla="*/ 59 h 120"/>
                <a:gd name="T22" fmla="*/ 53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7" y="22"/>
                    <a:pt x="107" y="59"/>
                  </a:cubicBezTo>
                  <a:cubicBezTo>
                    <a:pt x="107" y="97"/>
                    <a:pt x="87" y="119"/>
                    <a:pt x="53" y="119"/>
                  </a:cubicBezTo>
                  <a:cubicBezTo>
                    <a:pt x="20" y="119"/>
                    <a:pt x="0" y="97"/>
                    <a:pt x="0" y="59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7"/>
                    <a:pt x="87" y="59"/>
                  </a:cubicBezTo>
                  <a:cubicBezTo>
                    <a:pt x="87" y="31"/>
                    <a:pt x="75" y="17"/>
                    <a:pt x="53" y="17"/>
                  </a:cubicBezTo>
                  <a:cubicBezTo>
                    <a:pt x="31" y="17"/>
                    <a:pt x="19" y="31"/>
                    <a:pt x="19" y="59"/>
                  </a:cubicBezTo>
                  <a:cubicBezTo>
                    <a:pt x="19" y="87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8" name="Freeform 103"/>
            <p:cNvSpPr>
              <a:spLocks noChangeArrowheads="1"/>
            </p:cNvSpPr>
            <p:nvPr/>
          </p:nvSpPr>
          <p:spPr bwMode="auto">
            <a:xfrm>
              <a:off x="2382133" y="3279447"/>
              <a:ext cx="40759" cy="48170"/>
            </a:xfrm>
            <a:custGeom>
              <a:avLst/>
              <a:gdLst>
                <a:gd name="T0" fmla="*/ 20 w 95"/>
                <a:gd name="T1" fmla="*/ 68 h 116"/>
                <a:gd name="T2" fmla="*/ 20 w 95"/>
                <a:gd name="T3" fmla="*/ 68 h 116"/>
                <a:gd name="T4" fmla="*/ 42 w 95"/>
                <a:gd name="T5" fmla="*/ 98 h 116"/>
                <a:gd name="T6" fmla="*/ 75 w 95"/>
                <a:gd name="T7" fmla="*/ 59 h 116"/>
                <a:gd name="T8" fmla="*/ 75 w 95"/>
                <a:gd name="T9" fmla="*/ 0 h 116"/>
                <a:gd name="T10" fmla="*/ 94 w 95"/>
                <a:gd name="T11" fmla="*/ 0 h 116"/>
                <a:gd name="T12" fmla="*/ 94 w 95"/>
                <a:gd name="T13" fmla="*/ 112 h 116"/>
                <a:gd name="T14" fmla="*/ 76 w 95"/>
                <a:gd name="T15" fmla="*/ 112 h 116"/>
                <a:gd name="T16" fmla="*/ 76 w 95"/>
                <a:gd name="T17" fmla="*/ 95 h 116"/>
                <a:gd name="T18" fmla="*/ 39 w 95"/>
                <a:gd name="T19" fmla="*/ 115 h 116"/>
                <a:gd name="T20" fmla="*/ 5 w 95"/>
                <a:gd name="T21" fmla="*/ 99 h 116"/>
                <a:gd name="T22" fmla="*/ 0 w 95"/>
                <a:gd name="T23" fmla="*/ 72 h 116"/>
                <a:gd name="T24" fmla="*/ 0 w 95"/>
                <a:gd name="T25" fmla="*/ 67 h 116"/>
                <a:gd name="T26" fmla="*/ 0 w 95"/>
                <a:gd name="T27" fmla="*/ 0 h 116"/>
                <a:gd name="T28" fmla="*/ 20 w 95"/>
                <a:gd name="T29" fmla="*/ 0 h 116"/>
                <a:gd name="T30" fmla="*/ 20 w 95"/>
                <a:gd name="T31" fmla="*/ 6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6">
                  <a:moveTo>
                    <a:pt x="20" y="68"/>
                  </a:moveTo>
                  <a:lnTo>
                    <a:pt x="20" y="68"/>
                  </a:lnTo>
                  <a:cubicBezTo>
                    <a:pt x="20" y="89"/>
                    <a:pt x="24" y="98"/>
                    <a:pt x="42" y="98"/>
                  </a:cubicBezTo>
                  <a:cubicBezTo>
                    <a:pt x="64" y="98"/>
                    <a:pt x="75" y="84"/>
                    <a:pt x="75" y="59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2"/>
                    <a:pt x="94" y="112"/>
                    <a:pt x="94" y="112"/>
                  </a:cubicBezTo>
                  <a:cubicBezTo>
                    <a:pt x="76" y="112"/>
                    <a:pt x="76" y="112"/>
                    <a:pt x="76" y="112"/>
                  </a:cubicBezTo>
                  <a:cubicBezTo>
                    <a:pt x="76" y="95"/>
                    <a:pt x="76" y="95"/>
                    <a:pt x="76" y="95"/>
                  </a:cubicBezTo>
                  <a:cubicBezTo>
                    <a:pt x="68" y="107"/>
                    <a:pt x="55" y="115"/>
                    <a:pt x="39" y="115"/>
                  </a:cubicBezTo>
                  <a:cubicBezTo>
                    <a:pt x="23" y="115"/>
                    <a:pt x="11" y="108"/>
                    <a:pt x="5" y="99"/>
                  </a:cubicBezTo>
                  <a:cubicBezTo>
                    <a:pt x="1" y="92"/>
                    <a:pt x="0" y="83"/>
                    <a:pt x="0" y="72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lnTo>
                    <a:pt x="20" y="6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9" name="Freeform 104"/>
            <p:cNvSpPr>
              <a:spLocks noChangeArrowheads="1"/>
            </p:cNvSpPr>
            <p:nvPr/>
          </p:nvSpPr>
          <p:spPr bwMode="auto">
            <a:xfrm>
              <a:off x="2432156" y="3260920"/>
              <a:ext cx="44464" cy="66696"/>
            </a:xfrm>
            <a:custGeom>
              <a:avLst/>
              <a:gdLst>
                <a:gd name="T0" fmla="*/ 103 w 104"/>
                <a:gd name="T1" fmla="*/ 155 h 159"/>
                <a:gd name="T2" fmla="*/ 103 w 104"/>
                <a:gd name="T3" fmla="*/ 155 h 159"/>
                <a:gd name="T4" fmla="*/ 85 w 104"/>
                <a:gd name="T5" fmla="*/ 155 h 159"/>
                <a:gd name="T6" fmla="*/ 85 w 104"/>
                <a:gd name="T7" fmla="*/ 140 h 159"/>
                <a:gd name="T8" fmla="*/ 49 w 104"/>
                <a:gd name="T9" fmla="*/ 158 h 159"/>
                <a:gd name="T10" fmla="*/ 0 w 104"/>
                <a:gd name="T11" fmla="*/ 99 h 159"/>
                <a:gd name="T12" fmla="*/ 49 w 104"/>
                <a:gd name="T13" fmla="*/ 39 h 159"/>
                <a:gd name="T14" fmla="*/ 85 w 104"/>
                <a:gd name="T15" fmla="*/ 57 h 159"/>
                <a:gd name="T16" fmla="*/ 85 w 104"/>
                <a:gd name="T17" fmla="*/ 0 h 159"/>
                <a:gd name="T18" fmla="*/ 103 w 104"/>
                <a:gd name="T19" fmla="*/ 0 h 159"/>
                <a:gd name="T20" fmla="*/ 103 w 104"/>
                <a:gd name="T21" fmla="*/ 155 h 159"/>
                <a:gd name="T22" fmla="*/ 52 w 104"/>
                <a:gd name="T23" fmla="*/ 56 h 159"/>
                <a:gd name="T24" fmla="*/ 52 w 104"/>
                <a:gd name="T25" fmla="*/ 56 h 159"/>
                <a:gd name="T26" fmla="*/ 19 w 104"/>
                <a:gd name="T27" fmla="*/ 100 h 159"/>
                <a:gd name="T28" fmla="*/ 53 w 104"/>
                <a:gd name="T29" fmla="*/ 141 h 159"/>
                <a:gd name="T30" fmla="*/ 85 w 104"/>
                <a:gd name="T31" fmla="*/ 98 h 159"/>
                <a:gd name="T32" fmla="*/ 52 w 104"/>
                <a:gd name="T33" fmla="*/ 5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9">
                  <a:moveTo>
                    <a:pt x="103" y="155"/>
                  </a:moveTo>
                  <a:lnTo>
                    <a:pt x="103" y="155"/>
                  </a:lnTo>
                  <a:cubicBezTo>
                    <a:pt x="85" y="155"/>
                    <a:pt x="85" y="155"/>
                    <a:pt x="85" y="155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76" y="152"/>
                    <a:pt x="63" y="158"/>
                    <a:pt x="49" y="158"/>
                  </a:cubicBezTo>
                  <a:cubicBezTo>
                    <a:pt x="19" y="158"/>
                    <a:pt x="0" y="136"/>
                    <a:pt x="0" y="99"/>
                  </a:cubicBezTo>
                  <a:cubicBezTo>
                    <a:pt x="0" y="62"/>
                    <a:pt x="19" y="39"/>
                    <a:pt x="49" y="39"/>
                  </a:cubicBezTo>
                  <a:cubicBezTo>
                    <a:pt x="64" y="39"/>
                    <a:pt x="76" y="45"/>
                    <a:pt x="85" y="57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5"/>
                  </a:lnTo>
                  <a:close/>
                  <a:moveTo>
                    <a:pt x="52" y="56"/>
                  </a:moveTo>
                  <a:lnTo>
                    <a:pt x="52" y="56"/>
                  </a:lnTo>
                  <a:cubicBezTo>
                    <a:pt x="32" y="56"/>
                    <a:pt x="19" y="71"/>
                    <a:pt x="19" y="100"/>
                  </a:cubicBezTo>
                  <a:cubicBezTo>
                    <a:pt x="19" y="125"/>
                    <a:pt x="32" y="141"/>
                    <a:pt x="53" y="141"/>
                  </a:cubicBezTo>
                  <a:cubicBezTo>
                    <a:pt x="74" y="141"/>
                    <a:pt x="85" y="126"/>
                    <a:pt x="85" y="98"/>
                  </a:cubicBezTo>
                  <a:cubicBezTo>
                    <a:pt x="85" y="70"/>
                    <a:pt x="75" y="56"/>
                    <a:pt x="52" y="5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0" name="Freeform 105"/>
            <p:cNvSpPr>
              <a:spLocks noChangeArrowheads="1"/>
            </p:cNvSpPr>
            <p:nvPr/>
          </p:nvSpPr>
          <p:spPr bwMode="auto">
            <a:xfrm>
              <a:off x="2517379" y="3273889"/>
              <a:ext cx="53727" cy="53727"/>
            </a:xfrm>
            <a:custGeom>
              <a:avLst/>
              <a:gdLst>
                <a:gd name="T0" fmla="*/ 70 w 126"/>
                <a:gd name="T1" fmla="*/ 57 h 129"/>
                <a:gd name="T2" fmla="*/ 125 w 126"/>
                <a:gd name="T3" fmla="*/ 57 h 129"/>
                <a:gd name="T4" fmla="*/ 125 w 126"/>
                <a:gd name="T5" fmla="*/ 71 h 129"/>
                <a:gd name="T6" fmla="*/ 70 w 126"/>
                <a:gd name="T7" fmla="*/ 71 h 129"/>
                <a:gd name="T8" fmla="*/ 70 w 126"/>
                <a:gd name="T9" fmla="*/ 128 h 129"/>
                <a:gd name="T10" fmla="*/ 55 w 126"/>
                <a:gd name="T11" fmla="*/ 128 h 129"/>
                <a:gd name="T12" fmla="*/ 55 w 126"/>
                <a:gd name="T13" fmla="*/ 71 h 129"/>
                <a:gd name="T14" fmla="*/ 0 w 126"/>
                <a:gd name="T15" fmla="*/ 71 h 129"/>
                <a:gd name="T16" fmla="*/ 0 w 126"/>
                <a:gd name="T17" fmla="*/ 57 h 129"/>
                <a:gd name="T18" fmla="*/ 55 w 126"/>
                <a:gd name="T19" fmla="*/ 57 h 129"/>
                <a:gd name="T20" fmla="*/ 55 w 126"/>
                <a:gd name="T21" fmla="*/ 0 h 129"/>
                <a:gd name="T22" fmla="*/ 70 w 126"/>
                <a:gd name="T23" fmla="*/ 0 h 129"/>
                <a:gd name="T24" fmla="*/ 70 w 126"/>
                <a:gd name="T25" fmla="*/ 57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6" h="129">
                  <a:moveTo>
                    <a:pt x="70" y="57"/>
                  </a:moveTo>
                  <a:lnTo>
                    <a:pt x="125" y="57"/>
                  </a:lnTo>
                  <a:lnTo>
                    <a:pt x="125" y="71"/>
                  </a:lnTo>
                  <a:lnTo>
                    <a:pt x="70" y="71"/>
                  </a:lnTo>
                  <a:lnTo>
                    <a:pt x="70" y="128"/>
                  </a:lnTo>
                  <a:lnTo>
                    <a:pt x="55" y="128"/>
                  </a:lnTo>
                  <a:lnTo>
                    <a:pt x="55" y="71"/>
                  </a:lnTo>
                  <a:lnTo>
                    <a:pt x="0" y="71"/>
                  </a:lnTo>
                  <a:lnTo>
                    <a:pt x="0" y="57"/>
                  </a:lnTo>
                  <a:lnTo>
                    <a:pt x="55" y="57"/>
                  </a:lnTo>
                  <a:lnTo>
                    <a:pt x="55" y="0"/>
                  </a:lnTo>
                  <a:lnTo>
                    <a:pt x="70" y="0"/>
                  </a:lnTo>
                  <a:lnTo>
                    <a:pt x="70" y="57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51" name="Group 1550"/>
          <p:cNvGrpSpPr/>
          <p:nvPr/>
        </p:nvGrpSpPr>
        <p:grpSpPr>
          <a:xfrm>
            <a:off x="2295058" y="4246545"/>
            <a:ext cx="229731" cy="194532"/>
            <a:chOff x="2295058" y="4246545"/>
            <a:chExt cx="229731" cy="194532"/>
          </a:xfrm>
        </p:grpSpPr>
        <p:sp>
          <p:nvSpPr>
            <p:cNvPr id="1552" name="Freeform 106"/>
            <p:cNvSpPr>
              <a:spLocks noChangeArrowheads="1"/>
            </p:cNvSpPr>
            <p:nvPr/>
          </p:nvSpPr>
          <p:spPr bwMode="auto">
            <a:xfrm>
              <a:off x="2295058" y="4246545"/>
              <a:ext cx="57432" cy="68550"/>
            </a:xfrm>
            <a:custGeom>
              <a:avLst/>
              <a:gdLst>
                <a:gd name="T0" fmla="*/ 134 w 135"/>
                <a:gd name="T1" fmla="*/ 101 h 163"/>
                <a:gd name="T2" fmla="*/ 134 w 135"/>
                <a:gd name="T3" fmla="*/ 101 h 163"/>
                <a:gd name="T4" fmla="*/ 68 w 135"/>
                <a:gd name="T5" fmla="*/ 162 h 163"/>
                <a:gd name="T6" fmla="*/ 0 w 135"/>
                <a:gd name="T7" fmla="*/ 79 h 163"/>
                <a:gd name="T8" fmla="*/ 71 w 135"/>
                <a:gd name="T9" fmla="*/ 0 h 163"/>
                <a:gd name="T10" fmla="*/ 133 w 135"/>
                <a:gd name="T11" fmla="*/ 51 h 163"/>
                <a:gd name="T12" fmla="*/ 112 w 135"/>
                <a:gd name="T13" fmla="*/ 51 h 163"/>
                <a:gd name="T14" fmla="*/ 70 w 135"/>
                <a:gd name="T15" fmla="*/ 19 h 163"/>
                <a:gd name="T16" fmla="*/ 21 w 135"/>
                <a:gd name="T17" fmla="*/ 81 h 163"/>
                <a:gd name="T18" fmla="*/ 70 w 135"/>
                <a:gd name="T19" fmla="*/ 143 h 163"/>
                <a:gd name="T20" fmla="*/ 113 w 135"/>
                <a:gd name="T21" fmla="*/ 101 h 163"/>
                <a:gd name="T22" fmla="*/ 134 w 135"/>
                <a:gd name="T23" fmla="*/ 10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3">
                  <a:moveTo>
                    <a:pt x="134" y="101"/>
                  </a:moveTo>
                  <a:lnTo>
                    <a:pt x="134" y="101"/>
                  </a:lnTo>
                  <a:cubicBezTo>
                    <a:pt x="132" y="138"/>
                    <a:pt x="106" y="162"/>
                    <a:pt x="68" y="162"/>
                  </a:cubicBezTo>
                  <a:cubicBezTo>
                    <a:pt x="26" y="162"/>
                    <a:pt x="0" y="132"/>
                    <a:pt x="0" y="79"/>
                  </a:cubicBezTo>
                  <a:cubicBezTo>
                    <a:pt x="0" y="31"/>
                    <a:pt x="27" y="0"/>
                    <a:pt x="71" y="0"/>
                  </a:cubicBezTo>
                  <a:cubicBezTo>
                    <a:pt x="106" y="0"/>
                    <a:pt x="129" y="20"/>
                    <a:pt x="133" y="51"/>
                  </a:cubicBezTo>
                  <a:cubicBezTo>
                    <a:pt x="112" y="51"/>
                    <a:pt x="112" y="51"/>
                    <a:pt x="112" y="51"/>
                  </a:cubicBezTo>
                  <a:cubicBezTo>
                    <a:pt x="108" y="30"/>
                    <a:pt x="93" y="19"/>
                    <a:pt x="70" y="19"/>
                  </a:cubicBezTo>
                  <a:cubicBezTo>
                    <a:pt x="39" y="19"/>
                    <a:pt x="21" y="41"/>
                    <a:pt x="21" y="81"/>
                  </a:cubicBezTo>
                  <a:cubicBezTo>
                    <a:pt x="21" y="120"/>
                    <a:pt x="40" y="143"/>
                    <a:pt x="70" y="143"/>
                  </a:cubicBezTo>
                  <a:cubicBezTo>
                    <a:pt x="95" y="143"/>
                    <a:pt x="112" y="127"/>
                    <a:pt x="113" y="101"/>
                  </a:cubicBezTo>
                  <a:lnTo>
                    <a:pt x="134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3" name="Freeform 107"/>
            <p:cNvSpPr>
              <a:spLocks noChangeArrowheads="1"/>
            </p:cNvSpPr>
            <p:nvPr/>
          </p:nvSpPr>
          <p:spPr bwMode="auto">
            <a:xfrm>
              <a:off x="2359901" y="4248398"/>
              <a:ext cx="9264" cy="64843"/>
            </a:xfrm>
            <a:custGeom>
              <a:avLst/>
              <a:gdLst>
                <a:gd name="T0" fmla="*/ 0 w 21"/>
                <a:gd name="T1" fmla="*/ 0 h 155"/>
                <a:gd name="T2" fmla="*/ 20 w 21"/>
                <a:gd name="T3" fmla="*/ 0 h 155"/>
                <a:gd name="T4" fmla="*/ 20 w 21"/>
                <a:gd name="T5" fmla="*/ 154 h 155"/>
                <a:gd name="T6" fmla="*/ 0 w 21"/>
                <a:gd name="T7" fmla="*/ 154 h 155"/>
                <a:gd name="T8" fmla="*/ 0 w 21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55">
                  <a:moveTo>
                    <a:pt x="0" y="0"/>
                  </a:moveTo>
                  <a:lnTo>
                    <a:pt x="20" y="0"/>
                  </a:lnTo>
                  <a:lnTo>
                    <a:pt x="20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4" name="Freeform 108"/>
            <p:cNvSpPr>
              <a:spLocks noChangeArrowheads="1"/>
            </p:cNvSpPr>
            <p:nvPr/>
          </p:nvSpPr>
          <p:spPr bwMode="auto">
            <a:xfrm>
              <a:off x="2378428" y="4265072"/>
              <a:ext cx="44464" cy="50023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60 h 120"/>
                <a:gd name="T6" fmla="*/ 54 w 108"/>
                <a:gd name="T7" fmla="*/ 119 h 120"/>
                <a:gd name="T8" fmla="*/ 0 w 108"/>
                <a:gd name="T9" fmla="*/ 60 h 120"/>
                <a:gd name="T10" fmla="*/ 53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7 w 108"/>
                <a:gd name="T17" fmla="*/ 60 h 120"/>
                <a:gd name="T18" fmla="*/ 54 w 108"/>
                <a:gd name="T19" fmla="*/ 17 h 120"/>
                <a:gd name="T20" fmla="*/ 19 w 108"/>
                <a:gd name="T21" fmla="*/ 60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7" y="22"/>
                    <a:pt x="107" y="60"/>
                  </a:cubicBezTo>
                  <a:cubicBezTo>
                    <a:pt x="107" y="97"/>
                    <a:pt x="87" y="119"/>
                    <a:pt x="54" y="119"/>
                  </a:cubicBezTo>
                  <a:cubicBezTo>
                    <a:pt x="19" y="119"/>
                    <a:pt x="0" y="97"/>
                    <a:pt x="0" y="60"/>
                  </a:cubicBezTo>
                  <a:cubicBezTo>
                    <a:pt x="0" y="22"/>
                    <a:pt x="19" y="0"/>
                    <a:pt x="53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7" y="88"/>
                    <a:pt x="87" y="60"/>
                  </a:cubicBezTo>
                  <a:cubicBezTo>
                    <a:pt x="87" y="32"/>
                    <a:pt x="76" y="17"/>
                    <a:pt x="54" y="17"/>
                  </a:cubicBezTo>
                  <a:cubicBezTo>
                    <a:pt x="31" y="17"/>
                    <a:pt x="19" y="32"/>
                    <a:pt x="19" y="60"/>
                  </a:cubicBezTo>
                  <a:cubicBezTo>
                    <a:pt x="19" y="88"/>
                    <a:pt x="31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5" name="Freeform 109"/>
            <p:cNvSpPr>
              <a:spLocks noChangeArrowheads="1"/>
            </p:cNvSpPr>
            <p:nvPr/>
          </p:nvSpPr>
          <p:spPr bwMode="auto">
            <a:xfrm>
              <a:off x="2432156" y="4266925"/>
              <a:ext cx="38906" cy="48170"/>
            </a:xfrm>
            <a:custGeom>
              <a:avLst/>
              <a:gdLst>
                <a:gd name="T0" fmla="*/ 19 w 94"/>
                <a:gd name="T1" fmla="*/ 67 h 114"/>
                <a:gd name="T2" fmla="*/ 19 w 94"/>
                <a:gd name="T3" fmla="*/ 67 h 114"/>
                <a:gd name="T4" fmla="*/ 41 w 94"/>
                <a:gd name="T5" fmla="*/ 96 h 114"/>
                <a:gd name="T6" fmla="*/ 75 w 94"/>
                <a:gd name="T7" fmla="*/ 59 h 114"/>
                <a:gd name="T8" fmla="*/ 75 w 94"/>
                <a:gd name="T9" fmla="*/ 0 h 114"/>
                <a:gd name="T10" fmla="*/ 93 w 94"/>
                <a:gd name="T11" fmla="*/ 0 h 114"/>
                <a:gd name="T12" fmla="*/ 93 w 94"/>
                <a:gd name="T13" fmla="*/ 111 h 114"/>
                <a:gd name="T14" fmla="*/ 76 w 94"/>
                <a:gd name="T15" fmla="*/ 111 h 114"/>
                <a:gd name="T16" fmla="*/ 76 w 94"/>
                <a:gd name="T17" fmla="*/ 94 h 114"/>
                <a:gd name="T18" fmla="*/ 38 w 94"/>
                <a:gd name="T19" fmla="*/ 113 h 114"/>
                <a:gd name="T20" fmla="*/ 5 w 94"/>
                <a:gd name="T21" fmla="*/ 99 h 114"/>
                <a:gd name="T22" fmla="*/ 0 w 94"/>
                <a:gd name="T23" fmla="*/ 71 h 114"/>
                <a:gd name="T24" fmla="*/ 0 w 94"/>
                <a:gd name="T25" fmla="*/ 66 h 114"/>
                <a:gd name="T26" fmla="*/ 0 w 94"/>
                <a:gd name="T27" fmla="*/ 0 h 114"/>
                <a:gd name="T28" fmla="*/ 19 w 94"/>
                <a:gd name="T29" fmla="*/ 0 h 114"/>
                <a:gd name="T30" fmla="*/ 19 w 94"/>
                <a:gd name="T31" fmla="*/ 67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4">
                  <a:moveTo>
                    <a:pt x="19" y="67"/>
                  </a:moveTo>
                  <a:lnTo>
                    <a:pt x="19" y="67"/>
                  </a:lnTo>
                  <a:cubicBezTo>
                    <a:pt x="19" y="88"/>
                    <a:pt x="24" y="96"/>
                    <a:pt x="41" y="96"/>
                  </a:cubicBezTo>
                  <a:cubicBezTo>
                    <a:pt x="63" y="96"/>
                    <a:pt x="75" y="84"/>
                    <a:pt x="75" y="59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111"/>
                    <a:pt x="93" y="111"/>
                    <a:pt x="93" y="111"/>
                  </a:cubicBezTo>
                  <a:cubicBezTo>
                    <a:pt x="76" y="111"/>
                    <a:pt x="76" y="111"/>
                    <a:pt x="76" y="111"/>
                  </a:cubicBezTo>
                  <a:cubicBezTo>
                    <a:pt x="76" y="94"/>
                    <a:pt x="76" y="94"/>
                    <a:pt x="76" y="94"/>
                  </a:cubicBezTo>
                  <a:cubicBezTo>
                    <a:pt x="67" y="107"/>
                    <a:pt x="56" y="113"/>
                    <a:pt x="38" y="113"/>
                  </a:cubicBezTo>
                  <a:cubicBezTo>
                    <a:pt x="23" y="113"/>
                    <a:pt x="11" y="108"/>
                    <a:pt x="5" y="99"/>
                  </a:cubicBezTo>
                  <a:cubicBezTo>
                    <a:pt x="1" y="91"/>
                    <a:pt x="0" y="83"/>
                    <a:pt x="0" y="71"/>
                  </a:cubicBezTo>
                  <a:cubicBezTo>
                    <a:pt x="0" y="69"/>
                    <a:pt x="0" y="68"/>
                    <a:pt x="0" y="6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7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" name="Freeform 110"/>
            <p:cNvSpPr>
              <a:spLocks noChangeArrowheads="1"/>
            </p:cNvSpPr>
            <p:nvPr/>
          </p:nvSpPr>
          <p:spPr bwMode="auto">
            <a:xfrm>
              <a:off x="2480325" y="4248398"/>
              <a:ext cx="44464" cy="66696"/>
            </a:xfrm>
            <a:custGeom>
              <a:avLst/>
              <a:gdLst>
                <a:gd name="T0" fmla="*/ 103 w 104"/>
                <a:gd name="T1" fmla="*/ 154 h 158"/>
                <a:gd name="T2" fmla="*/ 103 w 104"/>
                <a:gd name="T3" fmla="*/ 154 h 158"/>
                <a:gd name="T4" fmla="*/ 86 w 104"/>
                <a:gd name="T5" fmla="*/ 154 h 158"/>
                <a:gd name="T6" fmla="*/ 86 w 104"/>
                <a:gd name="T7" fmla="*/ 139 h 158"/>
                <a:gd name="T8" fmla="*/ 49 w 104"/>
                <a:gd name="T9" fmla="*/ 157 h 158"/>
                <a:gd name="T10" fmla="*/ 0 w 104"/>
                <a:gd name="T11" fmla="*/ 99 h 158"/>
                <a:gd name="T12" fmla="*/ 49 w 104"/>
                <a:gd name="T13" fmla="*/ 38 h 158"/>
                <a:gd name="T14" fmla="*/ 86 w 104"/>
                <a:gd name="T15" fmla="*/ 56 h 158"/>
                <a:gd name="T16" fmla="*/ 86 w 104"/>
                <a:gd name="T17" fmla="*/ 0 h 158"/>
                <a:gd name="T18" fmla="*/ 103 w 104"/>
                <a:gd name="T19" fmla="*/ 0 h 158"/>
                <a:gd name="T20" fmla="*/ 103 w 104"/>
                <a:gd name="T21" fmla="*/ 154 h 158"/>
                <a:gd name="T22" fmla="*/ 53 w 104"/>
                <a:gd name="T23" fmla="*/ 55 h 158"/>
                <a:gd name="T24" fmla="*/ 53 w 104"/>
                <a:gd name="T25" fmla="*/ 55 h 158"/>
                <a:gd name="T26" fmla="*/ 20 w 104"/>
                <a:gd name="T27" fmla="*/ 100 h 158"/>
                <a:gd name="T28" fmla="*/ 53 w 104"/>
                <a:gd name="T29" fmla="*/ 140 h 158"/>
                <a:gd name="T30" fmla="*/ 87 w 104"/>
                <a:gd name="T31" fmla="*/ 97 h 158"/>
                <a:gd name="T32" fmla="*/ 53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4"/>
                  </a:moveTo>
                  <a:lnTo>
                    <a:pt x="103" y="154"/>
                  </a:lnTo>
                  <a:cubicBezTo>
                    <a:pt x="86" y="154"/>
                    <a:pt x="86" y="154"/>
                    <a:pt x="86" y="154"/>
                  </a:cubicBezTo>
                  <a:cubicBezTo>
                    <a:pt x="86" y="139"/>
                    <a:pt x="86" y="139"/>
                    <a:pt x="86" y="139"/>
                  </a:cubicBezTo>
                  <a:cubicBezTo>
                    <a:pt x="76" y="152"/>
                    <a:pt x="64" y="157"/>
                    <a:pt x="49" y="157"/>
                  </a:cubicBezTo>
                  <a:cubicBezTo>
                    <a:pt x="20" y="157"/>
                    <a:pt x="0" y="135"/>
                    <a:pt x="0" y="99"/>
                  </a:cubicBezTo>
                  <a:cubicBezTo>
                    <a:pt x="0" y="61"/>
                    <a:pt x="20" y="38"/>
                    <a:pt x="49" y="38"/>
                  </a:cubicBezTo>
                  <a:cubicBezTo>
                    <a:pt x="65" y="38"/>
                    <a:pt x="77" y="45"/>
                    <a:pt x="86" y="56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4"/>
                  </a:lnTo>
                  <a:close/>
                  <a:moveTo>
                    <a:pt x="53" y="55"/>
                  </a:moveTo>
                  <a:lnTo>
                    <a:pt x="53" y="55"/>
                  </a:lnTo>
                  <a:cubicBezTo>
                    <a:pt x="33" y="55"/>
                    <a:pt x="20" y="71"/>
                    <a:pt x="20" y="100"/>
                  </a:cubicBezTo>
                  <a:cubicBezTo>
                    <a:pt x="20" y="125"/>
                    <a:pt x="33" y="140"/>
                    <a:pt x="53" y="140"/>
                  </a:cubicBezTo>
                  <a:cubicBezTo>
                    <a:pt x="74" y="140"/>
                    <a:pt x="87" y="126"/>
                    <a:pt x="87" y="97"/>
                  </a:cubicBezTo>
                  <a:cubicBezTo>
                    <a:pt x="87" y="70"/>
                    <a:pt x="75" y="55"/>
                    <a:pt x="53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7" name="Freeform 111"/>
            <p:cNvSpPr>
              <a:spLocks noChangeArrowheads="1"/>
            </p:cNvSpPr>
            <p:nvPr/>
          </p:nvSpPr>
          <p:spPr bwMode="auto">
            <a:xfrm>
              <a:off x="2313584" y="4355854"/>
              <a:ext cx="50022" cy="68549"/>
            </a:xfrm>
            <a:custGeom>
              <a:avLst/>
              <a:gdLst>
                <a:gd name="T0" fmla="*/ 19 w 119"/>
                <a:gd name="T1" fmla="*/ 106 h 162"/>
                <a:gd name="T2" fmla="*/ 19 w 119"/>
                <a:gd name="T3" fmla="*/ 106 h 162"/>
                <a:gd name="T4" fmla="*/ 60 w 119"/>
                <a:gd name="T5" fmla="*/ 144 h 162"/>
                <a:gd name="T6" fmla="*/ 98 w 119"/>
                <a:gd name="T7" fmla="*/ 115 h 162"/>
                <a:gd name="T8" fmla="*/ 56 w 119"/>
                <a:gd name="T9" fmla="*/ 87 h 162"/>
                <a:gd name="T10" fmla="*/ 5 w 119"/>
                <a:gd name="T11" fmla="*/ 45 h 162"/>
                <a:gd name="T12" fmla="*/ 59 w 119"/>
                <a:gd name="T13" fmla="*/ 0 h 162"/>
                <a:gd name="T14" fmla="*/ 114 w 119"/>
                <a:gd name="T15" fmla="*/ 49 h 162"/>
                <a:gd name="T16" fmla="*/ 94 w 119"/>
                <a:gd name="T17" fmla="*/ 49 h 162"/>
                <a:gd name="T18" fmla="*/ 58 w 119"/>
                <a:gd name="T19" fmla="*/ 17 h 162"/>
                <a:gd name="T20" fmla="*/ 25 w 119"/>
                <a:gd name="T21" fmla="*/ 42 h 162"/>
                <a:gd name="T22" fmla="*/ 70 w 119"/>
                <a:gd name="T23" fmla="*/ 70 h 162"/>
                <a:gd name="T24" fmla="*/ 106 w 119"/>
                <a:gd name="T25" fmla="*/ 83 h 162"/>
                <a:gd name="T26" fmla="*/ 118 w 119"/>
                <a:gd name="T27" fmla="*/ 112 h 162"/>
                <a:gd name="T28" fmla="*/ 60 w 119"/>
                <a:gd name="T29" fmla="*/ 161 h 162"/>
                <a:gd name="T30" fmla="*/ 0 w 119"/>
                <a:gd name="T31" fmla="*/ 106 h 162"/>
                <a:gd name="T32" fmla="*/ 19 w 119"/>
                <a:gd name="T33" fmla="*/ 106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9" h="162">
                  <a:moveTo>
                    <a:pt x="19" y="106"/>
                  </a:moveTo>
                  <a:lnTo>
                    <a:pt x="19" y="106"/>
                  </a:lnTo>
                  <a:cubicBezTo>
                    <a:pt x="20" y="129"/>
                    <a:pt x="36" y="144"/>
                    <a:pt x="60" y="144"/>
                  </a:cubicBezTo>
                  <a:cubicBezTo>
                    <a:pt x="84" y="144"/>
                    <a:pt x="98" y="132"/>
                    <a:pt x="98" y="115"/>
                  </a:cubicBezTo>
                  <a:cubicBezTo>
                    <a:pt x="98" y="97"/>
                    <a:pt x="84" y="95"/>
                    <a:pt x="56" y="87"/>
                  </a:cubicBezTo>
                  <a:cubicBezTo>
                    <a:pt x="22" y="79"/>
                    <a:pt x="5" y="72"/>
                    <a:pt x="5" y="45"/>
                  </a:cubicBezTo>
                  <a:cubicBezTo>
                    <a:pt x="5" y="19"/>
                    <a:pt x="26" y="0"/>
                    <a:pt x="59" y="0"/>
                  </a:cubicBezTo>
                  <a:cubicBezTo>
                    <a:pt x="93" y="0"/>
                    <a:pt x="114" y="19"/>
                    <a:pt x="114" y="49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3" y="28"/>
                    <a:pt x="80" y="17"/>
                    <a:pt x="58" y="17"/>
                  </a:cubicBezTo>
                  <a:cubicBezTo>
                    <a:pt x="37" y="17"/>
                    <a:pt x="25" y="27"/>
                    <a:pt x="25" y="42"/>
                  </a:cubicBezTo>
                  <a:cubicBezTo>
                    <a:pt x="25" y="61"/>
                    <a:pt x="39" y="62"/>
                    <a:pt x="70" y="70"/>
                  </a:cubicBezTo>
                  <a:cubicBezTo>
                    <a:pt x="86" y="74"/>
                    <a:pt x="97" y="76"/>
                    <a:pt x="106" y="83"/>
                  </a:cubicBezTo>
                  <a:cubicBezTo>
                    <a:pt x="114" y="91"/>
                    <a:pt x="118" y="101"/>
                    <a:pt x="118" y="112"/>
                  </a:cubicBezTo>
                  <a:cubicBezTo>
                    <a:pt x="118" y="143"/>
                    <a:pt x="96" y="161"/>
                    <a:pt x="60" y="161"/>
                  </a:cubicBezTo>
                  <a:cubicBezTo>
                    <a:pt x="22" y="161"/>
                    <a:pt x="1" y="142"/>
                    <a:pt x="0" y="106"/>
                  </a:cubicBezTo>
                  <a:lnTo>
                    <a:pt x="19" y="10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8" name="Freeform 112"/>
            <p:cNvSpPr>
              <a:spLocks noChangeArrowheads="1"/>
            </p:cNvSpPr>
            <p:nvPr/>
          </p:nvSpPr>
          <p:spPr bwMode="auto">
            <a:xfrm>
              <a:off x="2369165" y="4374381"/>
              <a:ext cx="44464" cy="66696"/>
            </a:xfrm>
            <a:custGeom>
              <a:avLst/>
              <a:gdLst>
                <a:gd name="T0" fmla="*/ 103 w 104"/>
                <a:gd name="T1" fmla="*/ 0 h 159"/>
                <a:gd name="T2" fmla="*/ 103 w 104"/>
                <a:gd name="T3" fmla="*/ 0 h 159"/>
                <a:gd name="T4" fmla="*/ 56 w 104"/>
                <a:gd name="T5" fmla="*/ 129 h 159"/>
                <a:gd name="T6" fmla="*/ 23 w 104"/>
                <a:gd name="T7" fmla="*/ 158 h 159"/>
                <a:gd name="T8" fmla="*/ 12 w 104"/>
                <a:gd name="T9" fmla="*/ 156 h 159"/>
                <a:gd name="T10" fmla="*/ 12 w 104"/>
                <a:gd name="T11" fmla="*/ 138 h 159"/>
                <a:gd name="T12" fmla="*/ 23 w 104"/>
                <a:gd name="T13" fmla="*/ 140 h 159"/>
                <a:gd name="T14" fmla="*/ 36 w 104"/>
                <a:gd name="T15" fmla="*/ 131 h 159"/>
                <a:gd name="T16" fmla="*/ 41 w 104"/>
                <a:gd name="T17" fmla="*/ 117 h 159"/>
                <a:gd name="T18" fmla="*/ 0 w 104"/>
                <a:gd name="T19" fmla="*/ 0 h 159"/>
                <a:gd name="T20" fmla="*/ 21 w 104"/>
                <a:gd name="T21" fmla="*/ 0 h 159"/>
                <a:gd name="T22" fmla="*/ 51 w 104"/>
                <a:gd name="T23" fmla="*/ 90 h 159"/>
                <a:gd name="T24" fmla="*/ 82 w 104"/>
                <a:gd name="T25" fmla="*/ 0 h 159"/>
                <a:gd name="T26" fmla="*/ 103 w 104"/>
                <a:gd name="T2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4" h="159">
                  <a:moveTo>
                    <a:pt x="103" y="0"/>
                  </a:moveTo>
                  <a:lnTo>
                    <a:pt x="103" y="0"/>
                  </a:lnTo>
                  <a:cubicBezTo>
                    <a:pt x="56" y="129"/>
                    <a:pt x="56" y="129"/>
                    <a:pt x="56" y="129"/>
                  </a:cubicBezTo>
                  <a:cubicBezTo>
                    <a:pt x="49" y="150"/>
                    <a:pt x="42" y="158"/>
                    <a:pt x="23" y="158"/>
                  </a:cubicBezTo>
                  <a:cubicBezTo>
                    <a:pt x="18" y="158"/>
                    <a:pt x="15" y="157"/>
                    <a:pt x="12" y="156"/>
                  </a:cubicBezTo>
                  <a:cubicBezTo>
                    <a:pt x="12" y="138"/>
                    <a:pt x="12" y="138"/>
                    <a:pt x="12" y="138"/>
                  </a:cubicBezTo>
                  <a:cubicBezTo>
                    <a:pt x="15" y="139"/>
                    <a:pt x="18" y="140"/>
                    <a:pt x="23" y="140"/>
                  </a:cubicBezTo>
                  <a:cubicBezTo>
                    <a:pt x="30" y="140"/>
                    <a:pt x="34" y="137"/>
                    <a:pt x="36" y="131"/>
                  </a:cubicBezTo>
                  <a:cubicBezTo>
                    <a:pt x="41" y="117"/>
                    <a:pt x="41" y="117"/>
                    <a:pt x="41" y="11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82" y="0"/>
                    <a:pt x="82" y="0"/>
                    <a:pt x="82" y="0"/>
                  </a:cubicBezTo>
                  <a:lnTo>
                    <a:pt x="103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9" name="Freeform 113"/>
            <p:cNvSpPr>
              <a:spLocks noChangeArrowheads="1"/>
            </p:cNvSpPr>
            <p:nvPr/>
          </p:nvSpPr>
          <p:spPr bwMode="auto">
            <a:xfrm>
              <a:off x="2419186" y="4372527"/>
              <a:ext cx="40759" cy="48170"/>
            </a:xfrm>
            <a:custGeom>
              <a:avLst/>
              <a:gdLst>
                <a:gd name="T0" fmla="*/ 75 w 95"/>
                <a:gd name="T1" fmla="*/ 45 h 115"/>
                <a:gd name="T2" fmla="*/ 75 w 95"/>
                <a:gd name="T3" fmla="*/ 45 h 115"/>
                <a:gd name="T4" fmla="*/ 53 w 95"/>
                <a:gd name="T5" fmla="*/ 16 h 115"/>
                <a:gd name="T6" fmla="*/ 19 w 95"/>
                <a:gd name="T7" fmla="*/ 51 h 115"/>
                <a:gd name="T8" fmla="*/ 19 w 95"/>
                <a:gd name="T9" fmla="*/ 114 h 115"/>
                <a:gd name="T10" fmla="*/ 0 w 95"/>
                <a:gd name="T11" fmla="*/ 114 h 115"/>
                <a:gd name="T12" fmla="*/ 0 w 95"/>
                <a:gd name="T13" fmla="*/ 3 h 115"/>
                <a:gd name="T14" fmla="*/ 19 w 95"/>
                <a:gd name="T15" fmla="*/ 3 h 115"/>
                <a:gd name="T16" fmla="*/ 19 w 95"/>
                <a:gd name="T17" fmla="*/ 18 h 115"/>
                <a:gd name="T18" fmla="*/ 55 w 95"/>
                <a:gd name="T19" fmla="*/ 0 h 115"/>
                <a:gd name="T20" fmla="*/ 89 w 95"/>
                <a:gd name="T21" fmla="*/ 15 h 115"/>
                <a:gd name="T22" fmla="*/ 94 w 95"/>
                <a:gd name="T23" fmla="*/ 42 h 115"/>
                <a:gd name="T24" fmla="*/ 94 w 95"/>
                <a:gd name="T25" fmla="*/ 48 h 115"/>
                <a:gd name="T26" fmla="*/ 94 w 95"/>
                <a:gd name="T27" fmla="*/ 114 h 115"/>
                <a:gd name="T28" fmla="*/ 75 w 95"/>
                <a:gd name="T29" fmla="*/ 114 h 115"/>
                <a:gd name="T30" fmla="*/ 75 w 95"/>
                <a:gd name="T31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75" y="45"/>
                  </a:moveTo>
                  <a:lnTo>
                    <a:pt x="75" y="45"/>
                  </a:lnTo>
                  <a:cubicBezTo>
                    <a:pt x="75" y="26"/>
                    <a:pt x="70" y="16"/>
                    <a:pt x="53" y="16"/>
                  </a:cubicBezTo>
                  <a:cubicBezTo>
                    <a:pt x="32" y="16"/>
                    <a:pt x="19" y="29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28" y="6"/>
                    <a:pt x="39" y="0"/>
                    <a:pt x="55" y="0"/>
                  </a:cubicBezTo>
                  <a:cubicBezTo>
                    <a:pt x="71" y="0"/>
                    <a:pt x="83" y="5"/>
                    <a:pt x="89" y="15"/>
                  </a:cubicBezTo>
                  <a:cubicBezTo>
                    <a:pt x="94" y="23"/>
                    <a:pt x="94" y="31"/>
                    <a:pt x="94" y="42"/>
                  </a:cubicBezTo>
                  <a:cubicBezTo>
                    <a:pt x="94" y="43"/>
                    <a:pt x="94" y="45"/>
                    <a:pt x="94" y="48"/>
                  </a:cubicBezTo>
                  <a:cubicBezTo>
                    <a:pt x="94" y="114"/>
                    <a:pt x="94" y="114"/>
                    <a:pt x="94" y="114"/>
                  </a:cubicBezTo>
                  <a:cubicBezTo>
                    <a:pt x="75" y="114"/>
                    <a:pt x="75" y="114"/>
                    <a:pt x="75" y="114"/>
                  </a:cubicBezTo>
                  <a:lnTo>
                    <a:pt x="75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0" name="Freeform 114"/>
            <p:cNvSpPr>
              <a:spLocks noChangeArrowheads="1"/>
            </p:cNvSpPr>
            <p:nvPr/>
          </p:nvSpPr>
          <p:spPr bwMode="auto">
            <a:xfrm>
              <a:off x="2467356" y="4372527"/>
              <a:ext cx="40759" cy="50023"/>
            </a:xfrm>
            <a:custGeom>
              <a:avLst/>
              <a:gdLst>
                <a:gd name="T0" fmla="*/ 51 w 99"/>
                <a:gd name="T1" fmla="*/ 17 h 119"/>
                <a:gd name="T2" fmla="*/ 51 w 99"/>
                <a:gd name="T3" fmla="*/ 17 h 119"/>
                <a:gd name="T4" fmla="*/ 19 w 99"/>
                <a:gd name="T5" fmla="*/ 59 h 119"/>
                <a:gd name="T6" fmla="*/ 50 w 99"/>
                <a:gd name="T7" fmla="*/ 102 h 119"/>
                <a:gd name="T8" fmla="*/ 80 w 99"/>
                <a:gd name="T9" fmla="*/ 76 h 119"/>
                <a:gd name="T10" fmla="*/ 98 w 99"/>
                <a:gd name="T11" fmla="*/ 76 h 119"/>
                <a:gd name="T12" fmla="*/ 49 w 99"/>
                <a:gd name="T13" fmla="*/ 118 h 119"/>
                <a:gd name="T14" fmla="*/ 0 w 99"/>
                <a:gd name="T15" fmla="*/ 60 h 119"/>
                <a:gd name="T16" fmla="*/ 51 w 99"/>
                <a:gd name="T17" fmla="*/ 0 h 119"/>
                <a:gd name="T18" fmla="*/ 98 w 99"/>
                <a:gd name="T19" fmla="*/ 41 h 119"/>
                <a:gd name="T20" fmla="*/ 79 w 99"/>
                <a:gd name="T21" fmla="*/ 41 h 119"/>
                <a:gd name="T22" fmla="*/ 51 w 99"/>
                <a:gd name="T23" fmla="*/ 1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119">
                  <a:moveTo>
                    <a:pt x="51" y="17"/>
                  </a:moveTo>
                  <a:lnTo>
                    <a:pt x="51" y="17"/>
                  </a:lnTo>
                  <a:cubicBezTo>
                    <a:pt x="31" y="17"/>
                    <a:pt x="19" y="32"/>
                    <a:pt x="19" y="59"/>
                  </a:cubicBezTo>
                  <a:cubicBezTo>
                    <a:pt x="19" y="87"/>
                    <a:pt x="30" y="102"/>
                    <a:pt x="50" y="102"/>
                  </a:cubicBezTo>
                  <a:cubicBezTo>
                    <a:pt x="67" y="102"/>
                    <a:pt x="78" y="92"/>
                    <a:pt x="80" y="76"/>
                  </a:cubicBezTo>
                  <a:cubicBezTo>
                    <a:pt x="98" y="76"/>
                    <a:pt x="98" y="76"/>
                    <a:pt x="98" y="76"/>
                  </a:cubicBezTo>
                  <a:cubicBezTo>
                    <a:pt x="96" y="103"/>
                    <a:pt x="78" y="118"/>
                    <a:pt x="49" y="118"/>
                  </a:cubicBezTo>
                  <a:cubicBezTo>
                    <a:pt x="19" y="118"/>
                    <a:pt x="0" y="96"/>
                    <a:pt x="0" y="60"/>
                  </a:cubicBezTo>
                  <a:cubicBezTo>
                    <a:pt x="0" y="22"/>
                    <a:pt x="19" y="0"/>
                    <a:pt x="51" y="0"/>
                  </a:cubicBezTo>
                  <a:cubicBezTo>
                    <a:pt x="79" y="0"/>
                    <a:pt x="97" y="16"/>
                    <a:pt x="98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8" y="26"/>
                    <a:pt x="68" y="17"/>
                    <a:pt x="51" y="1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61" name="Group 1560"/>
          <p:cNvGrpSpPr/>
          <p:nvPr/>
        </p:nvGrpSpPr>
        <p:grpSpPr>
          <a:xfrm>
            <a:off x="4025460" y="2308643"/>
            <a:ext cx="251964" cy="176006"/>
            <a:chOff x="4025460" y="2308643"/>
            <a:chExt cx="251964" cy="176006"/>
          </a:xfrm>
        </p:grpSpPr>
        <p:sp>
          <p:nvSpPr>
            <p:cNvPr id="1562" name="Freeform 115"/>
            <p:cNvSpPr>
              <a:spLocks noChangeArrowheads="1"/>
            </p:cNvSpPr>
            <p:nvPr/>
          </p:nvSpPr>
          <p:spPr bwMode="auto">
            <a:xfrm>
              <a:off x="4032870" y="2308643"/>
              <a:ext cx="57432" cy="68550"/>
            </a:xfrm>
            <a:custGeom>
              <a:avLst/>
              <a:gdLst>
                <a:gd name="T0" fmla="*/ 135 w 136"/>
                <a:gd name="T1" fmla="*/ 101 h 163"/>
                <a:gd name="T2" fmla="*/ 135 w 136"/>
                <a:gd name="T3" fmla="*/ 101 h 163"/>
                <a:gd name="T4" fmla="*/ 70 w 136"/>
                <a:gd name="T5" fmla="*/ 162 h 163"/>
                <a:gd name="T6" fmla="*/ 0 w 136"/>
                <a:gd name="T7" fmla="*/ 79 h 163"/>
                <a:gd name="T8" fmla="*/ 72 w 136"/>
                <a:gd name="T9" fmla="*/ 0 h 163"/>
                <a:gd name="T10" fmla="*/ 134 w 136"/>
                <a:gd name="T11" fmla="*/ 50 h 163"/>
                <a:gd name="T12" fmla="*/ 114 w 136"/>
                <a:gd name="T13" fmla="*/ 50 h 163"/>
                <a:gd name="T14" fmla="*/ 71 w 136"/>
                <a:gd name="T15" fmla="*/ 19 h 163"/>
                <a:gd name="T16" fmla="*/ 22 w 136"/>
                <a:gd name="T17" fmla="*/ 81 h 163"/>
                <a:gd name="T18" fmla="*/ 71 w 136"/>
                <a:gd name="T19" fmla="*/ 144 h 163"/>
                <a:gd name="T20" fmla="*/ 115 w 136"/>
                <a:gd name="T21" fmla="*/ 101 h 163"/>
                <a:gd name="T22" fmla="*/ 135 w 136"/>
                <a:gd name="T23" fmla="*/ 10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" h="163">
                  <a:moveTo>
                    <a:pt x="135" y="101"/>
                  </a:moveTo>
                  <a:lnTo>
                    <a:pt x="135" y="101"/>
                  </a:lnTo>
                  <a:cubicBezTo>
                    <a:pt x="132" y="138"/>
                    <a:pt x="107" y="162"/>
                    <a:pt x="70" y="162"/>
                  </a:cubicBezTo>
                  <a:cubicBezTo>
                    <a:pt x="27" y="162"/>
                    <a:pt x="0" y="131"/>
                    <a:pt x="0" y="79"/>
                  </a:cubicBezTo>
                  <a:cubicBezTo>
                    <a:pt x="0" y="30"/>
                    <a:pt x="28" y="0"/>
                    <a:pt x="72" y="0"/>
                  </a:cubicBezTo>
                  <a:cubicBezTo>
                    <a:pt x="106" y="0"/>
                    <a:pt x="130" y="20"/>
                    <a:pt x="134" y="50"/>
                  </a:cubicBezTo>
                  <a:cubicBezTo>
                    <a:pt x="114" y="50"/>
                    <a:pt x="114" y="50"/>
                    <a:pt x="114" y="50"/>
                  </a:cubicBezTo>
                  <a:cubicBezTo>
                    <a:pt x="110" y="30"/>
                    <a:pt x="94" y="19"/>
                    <a:pt x="71" y="19"/>
                  </a:cubicBezTo>
                  <a:cubicBezTo>
                    <a:pt x="40" y="19"/>
                    <a:pt x="22" y="42"/>
                    <a:pt x="22" y="81"/>
                  </a:cubicBezTo>
                  <a:cubicBezTo>
                    <a:pt x="22" y="120"/>
                    <a:pt x="42" y="144"/>
                    <a:pt x="71" y="144"/>
                  </a:cubicBezTo>
                  <a:cubicBezTo>
                    <a:pt x="96" y="144"/>
                    <a:pt x="114" y="127"/>
                    <a:pt x="115" y="101"/>
                  </a:cubicBezTo>
                  <a:lnTo>
                    <a:pt x="135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3" name="Freeform 116"/>
            <p:cNvSpPr>
              <a:spLocks noChangeArrowheads="1"/>
            </p:cNvSpPr>
            <p:nvPr/>
          </p:nvSpPr>
          <p:spPr bwMode="auto">
            <a:xfrm>
              <a:off x="4099567" y="2310496"/>
              <a:ext cx="9263" cy="64843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4" name="Freeform 117"/>
            <p:cNvSpPr>
              <a:spLocks noChangeArrowheads="1"/>
            </p:cNvSpPr>
            <p:nvPr/>
          </p:nvSpPr>
          <p:spPr bwMode="auto">
            <a:xfrm>
              <a:off x="4116240" y="2327170"/>
              <a:ext cx="44464" cy="50023"/>
            </a:xfrm>
            <a:custGeom>
              <a:avLst/>
              <a:gdLst>
                <a:gd name="T0" fmla="*/ 53 w 107"/>
                <a:gd name="T1" fmla="*/ 0 h 119"/>
                <a:gd name="T2" fmla="*/ 53 w 107"/>
                <a:gd name="T3" fmla="*/ 0 h 119"/>
                <a:gd name="T4" fmla="*/ 106 w 107"/>
                <a:gd name="T5" fmla="*/ 59 h 119"/>
                <a:gd name="T6" fmla="*/ 53 w 107"/>
                <a:gd name="T7" fmla="*/ 118 h 119"/>
                <a:gd name="T8" fmla="*/ 0 w 107"/>
                <a:gd name="T9" fmla="*/ 59 h 119"/>
                <a:gd name="T10" fmla="*/ 53 w 107"/>
                <a:gd name="T11" fmla="*/ 0 h 119"/>
                <a:gd name="T12" fmla="*/ 53 w 107"/>
                <a:gd name="T13" fmla="*/ 102 h 119"/>
                <a:gd name="T14" fmla="*/ 53 w 107"/>
                <a:gd name="T15" fmla="*/ 102 h 119"/>
                <a:gd name="T16" fmla="*/ 88 w 107"/>
                <a:gd name="T17" fmla="*/ 59 h 119"/>
                <a:gd name="T18" fmla="*/ 53 w 107"/>
                <a:gd name="T19" fmla="*/ 16 h 119"/>
                <a:gd name="T20" fmla="*/ 19 w 107"/>
                <a:gd name="T21" fmla="*/ 59 h 119"/>
                <a:gd name="T22" fmla="*/ 53 w 107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19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6" y="21"/>
                    <a:pt x="106" y="59"/>
                  </a:cubicBezTo>
                  <a:cubicBezTo>
                    <a:pt x="106" y="97"/>
                    <a:pt x="87" y="118"/>
                    <a:pt x="53" y="118"/>
                  </a:cubicBezTo>
                  <a:cubicBezTo>
                    <a:pt x="20" y="118"/>
                    <a:pt x="0" y="97"/>
                    <a:pt x="0" y="59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6"/>
                    <a:pt x="88" y="59"/>
                  </a:cubicBezTo>
                  <a:cubicBezTo>
                    <a:pt x="88" y="31"/>
                    <a:pt x="75" y="16"/>
                    <a:pt x="53" y="16"/>
                  </a:cubicBezTo>
                  <a:cubicBezTo>
                    <a:pt x="31" y="16"/>
                    <a:pt x="19" y="31"/>
                    <a:pt x="19" y="59"/>
                  </a:cubicBezTo>
                  <a:cubicBezTo>
                    <a:pt x="19" y="86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5" name="Freeform 118"/>
            <p:cNvSpPr>
              <a:spLocks noChangeArrowheads="1"/>
            </p:cNvSpPr>
            <p:nvPr/>
          </p:nvSpPr>
          <p:spPr bwMode="auto">
            <a:xfrm>
              <a:off x="4171821" y="2329023"/>
              <a:ext cx="40759" cy="48170"/>
            </a:xfrm>
            <a:custGeom>
              <a:avLst/>
              <a:gdLst>
                <a:gd name="T0" fmla="*/ 19 w 95"/>
                <a:gd name="T1" fmla="*/ 69 h 115"/>
                <a:gd name="T2" fmla="*/ 19 w 95"/>
                <a:gd name="T3" fmla="*/ 69 h 115"/>
                <a:gd name="T4" fmla="*/ 42 w 95"/>
                <a:gd name="T5" fmla="*/ 98 h 115"/>
                <a:gd name="T6" fmla="*/ 75 w 95"/>
                <a:gd name="T7" fmla="*/ 60 h 115"/>
                <a:gd name="T8" fmla="*/ 75 w 95"/>
                <a:gd name="T9" fmla="*/ 0 h 115"/>
                <a:gd name="T10" fmla="*/ 94 w 95"/>
                <a:gd name="T11" fmla="*/ 0 h 115"/>
                <a:gd name="T12" fmla="*/ 94 w 95"/>
                <a:gd name="T13" fmla="*/ 111 h 115"/>
                <a:gd name="T14" fmla="*/ 75 w 95"/>
                <a:gd name="T15" fmla="*/ 111 h 115"/>
                <a:gd name="T16" fmla="*/ 75 w 95"/>
                <a:gd name="T17" fmla="*/ 95 h 115"/>
                <a:gd name="T18" fmla="*/ 39 w 95"/>
                <a:gd name="T19" fmla="*/ 114 h 115"/>
                <a:gd name="T20" fmla="*/ 5 w 95"/>
                <a:gd name="T21" fmla="*/ 100 h 115"/>
                <a:gd name="T22" fmla="*/ 0 w 95"/>
                <a:gd name="T23" fmla="*/ 73 h 115"/>
                <a:gd name="T24" fmla="*/ 0 w 95"/>
                <a:gd name="T25" fmla="*/ 67 h 115"/>
                <a:gd name="T26" fmla="*/ 0 w 95"/>
                <a:gd name="T27" fmla="*/ 0 h 115"/>
                <a:gd name="T28" fmla="*/ 19 w 95"/>
                <a:gd name="T29" fmla="*/ 0 h 115"/>
                <a:gd name="T30" fmla="*/ 19 w 95"/>
                <a:gd name="T31" fmla="*/ 6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19" y="69"/>
                  </a:moveTo>
                  <a:lnTo>
                    <a:pt x="19" y="69"/>
                  </a:lnTo>
                  <a:cubicBezTo>
                    <a:pt x="19" y="88"/>
                    <a:pt x="24" y="98"/>
                    <a:pt x="42" y="98"/>
                  </a:cubicBezTo>
                  <a:cubicBezTo>
                    <a:pt x="64" y="98"/>
                    <a:pt x="75" y="85"/>
                    <a:pt x="75" y="6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1"/>
                    <a:pt x="94" y="111"/>
                    <a:pt x="94" y="111"/>
                  </a:cubicBezTo>
                  <a:cubicBezTo>
                    <a:pt x="75" y="111"/>
                    <a:pt x="75" y="111"/>
                    <a:pt x="75" y="111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68" y="108"/>
                    <a:pt x="55" y="114"/>
                    <a:pt x="39" y="114"/>
                  </a:cubicBezTo>
                  <a:cubicBezTo>
                    <a:pt x="23" y="114"/>
                    <a:pt x="12" y="109"/>
                    <a:pt x="5" y="100"/>
                  </a:cubicBezTo>
                  <a:cubicBezTo>
                    <a:pt x="0" y="92"/>
                    <a:pt x="0" y="83"/>
                    <a:pt x="0" y="73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6" name="Freeform 119"/>
            <p:cNvSpPr>
              <a:spLocks noChangeArrowheads="1"/>
            </p:cNvSpPr>
            <p:nvPr/>
          </p:nvSpPr>
          <p:spPr bwMode="auto">
            <a:xfrm>
              <a:off x="4219990" y="2310496"/>
              <a:ext cx="44464" cy="66696"/>
            </a:xfrm>
            <a:custGeom>
              <a:avLst/>
              <a:gdLst>
                <a:gd name="T0" fmla="*/ 103 w 104"/>
                <a:gd name="T1" fmla="*/ 153 h 158"/>
                <a:gd name="T2" fmla="*/ 103 w 104"/>
                <a:gd name="T3" fmla="*/ 153 h 158"/>
                <a:gd name="T4" fmla="*/ 85 w 104"/>
                <a:gd name="T5" fmla="*/ 153 h 158"/>
                <a:gd name="T6" fmla="*/ 85 w 104"/>
                <a:gd name="T7" fmla="*/ 140 h 158"/>
                <a:gd name="T8" fmla="*/ 49 w 104"/>
                <a:gd name="T9" fmla="*/ 157 h 158"/>
                <a:gd name="T10" fmla="*/ 0 w 104"/>
                <a:gd name="T11" fmla="*/ 98 h 158"/>
                <a:gd name="T12" fmla="*/ 49 w 104"/>
                <a:gd name="T13" fmla="*/ 39 h 158"/>
                <a:gd name="T14" fmla="*/ 85 w 104"/>
                <a:gd name="T15" fmla="*/ 55 h 158"/>
                <a:gd name="T16" fmla="*/ 85 w 104"/>
                <a:gd name="T17" fmla="*/ 0 h 158"/>
                <a:gd name="T18" fmla="*/ 103 w 104"/>
                <a:gd name="T19" fmla="*/ 0 h 158"/>
                <a:gd name="T20" fmla="*/ 103 w 104"/>
                <a:gd name="T21" fmla="*/ 153 h 158"/>
                <a:gd name="T22" fmla="*/ 52 w 104"/>
                <a:gd name="T23" fmla="*/ 55 h 158"/>
                <a:gd name="T24" fmla="*/ 52 w 104"/>
                <a:gd name="T25" fmla="*/ 55 h 158"/>
                <a:gd name="T26" fmla="*/ 19 w 104"/>
                <a:gd name="T27" fmla="*/ 99 h 158"/>
                <a:gd name="T28" fmla="*/ 52 w 104"/>
                <a:gd name="T29" fmla="*/ 141 h 158"/>
                <a:gd name="T30" fmla="*/ 85 w 104"/>
                <a:gd name="T31" fmla="*/ 97 h 158"/>
                <a:gd name="T32" fmla="*/ 52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3"/>
                  </a:moveTo>
                  <a:lnTo>
                    <a:pt x="103" y="153"/>
                  </a:lnTo>
                  <a:cubicBezTo>
                    <a:pt x="85" y="153"/>
                    <a:pt x="85" y="153"/>
                    <a:pt x="85" y="153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75" y="151"/>
                    <a:pt x="63" y="157"/>
                    <a:pt x="49" y="157"/>
                  </a:cubicBezTo>
                  <a:cubicBezTo>
                    <a:pt x="20" y="157"/>
                    <a:pt x="0" y="134"/>
                    <a:pt x="0" y="98"/>
                  </a:cubicBezTo>
                  <a:cubicBezTo>
                    <a:pt x="0" y="61"/>
                    <a:pt x="20" y="39"/>
                    <a:pt x="49" y="39"/>
                  </a:cubicBezTo>
                  <a:cubicBezTo>
                    <a:pt x="64" y="39"/>
                    <a:pt x="76" y="44"/>
                    <a:pt x="85" y="55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3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1" y="55"/>
                    <a:pt x="19" y="71"/>
                    <a:pt x="19" y="99"/>
                  </a:cubicBezTo>
                  <a:cubicBezTo>
                    <a:pt x="19" y="125"/>
                    <a:pt x="32" y="141"/>
                    <a:pt x="52" y="141"/>
                  </a:cubicBezTo>
                  <a:cubicBezTo>
                    <a:pt x="73" y="141"/>
                    <a:pt x="85" y="125"/>
                    <a:pt x="85" y="97"/>
                  </a:cubicBezTo>
                  <a:cubicBezTo>
                    <a:pt x="85" y="69"/>
                    <a:pt x="74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7" name="Freeform 120"/>
            <p:cNvSpPr>
              <a:spLocks noChangeArrowheads="1"/>
            </p:cNvSpPr>
            <p:nvPr/>
          </p:nvSpPr>
          <p:spPr bwMode="auto">
            <a:xfrm>
              <a:off x="4025460" y="2416099"/>
              <a:ext cx="57432" cy="68550"/>
            </a:xfrm>
            <a:custGeom>
              <a:avLst/>
              <a:gdLst>
                <a:gd name="T0" fmla="*/ 135 w 136"/>
                <a:gd name="T1" fmla="*/ 101 h 163"/>
                <a:gd name="T2" fmla="*/ 135 w 136"/>
                <a:gd name="T3" fmla="*/ 101 h 163"/>
                <a:gd name="T4" fmla="*/ 69 w 136"/>
                <a:gd name="T5" fmla="*/ 162 h 163"/>
                <a:gd name="T6" fmla="*/ 0 w 136"/>
                <a:gd name="T7" fmla="*/ 79 h 163"/>
                <a:gd name="T8" fmla="*/ 71 w 136"/>
                <a:gd name="T9" fmla="*/ 0 h 163"/>
                <a:gd name="T10" fmla="*/ 134 w 136"/>
                <a:gd name="T11" fmla="*/ 51 h 163"/>
                <a:gd name="T12" fmla="*/ 113 w 136"/>
                <a:gd name="T13" fmla="*/ 51 h 163"/>
                <a:gd name="T14" fmla="*/ 71 w 136"/>
                <a:gd name="T15" fmla="*/ 19 h 163"/>
                <a:gd name="T16" fmla="*/ 21 w 136"/>
                <a:gd name="T17" fmla="*/ 81 h 163"/>
                <a:gd name="T18" fmla="*/ 70 w 136"/>
                <a:gd name="T19" fmla="*/ 144 h 163"/>
                <a:gd name="T20" fmla="*/ 114 w 136"/>
                <a:gd name="T21" fmla="*/ 101 h 163"/>
                <a:gd name="T22" fmla="*/ 135 w 136"/>
                <a:gd name="T23" fmla="*/ 10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" h="163">
                  <a:moveTo>
                    <a:pt x="135" y="101"/>
                  </a:moveTo>
                  <a:lnTo>
                    <a:pt x="135" y="101"/>
                  </a:lnTo>
                  <a:cubicBezTo>
                    <a:pt x="133" y="139"/>
                    <a:pt x="108" y="162"/>
                    <a:pt x="69" y="162"/>
                  </a:cubicBezTo>
                  <a:cubicBezTo>
                    <a:pt x="27" y="162"/>
                    <a:pt x="0" y="132"/>
                    <a:pt x="0" y="79"/>
                  </a:cubicBezTo>
                  <a:cubicBezTo>
                    <a:pt x="0" y="31"/>
                    <a:pt x="28" y="0"/>
                    <a:pt x="71" y="0"/>
                  </a:cubicBezTo>
                  <a:cubicBezTo>
                    <a:pt x="107" y="0"/>
                    <a:pt x="131" y="20"/>
                    <a:pt x="134" y="51"/>
                  </a:cubicBezTo>
                  <a:cubicBezTo>
                    <a:pt x="113" y="51"/>
                    <a:pt x="113" y="51"/>
                    <a:pt x="113" y="51"/>
                  </a:cubicBezTo>
                  <a:cubicBezTo>
                    <a:pt x="110" y="30"/>
                    <a:pt x="94" y="19"/>
                    <a:pt x="71" y="19"/>
                  </a:cubicBezTo>
                  <a:cubicBezTo>
                    <a:pt x="40" y="19"/>
                    <a:pt x="21" y="42"/>
                    <a:pt x="21" y="81"/>
                  </a:cubicBezTo>
                  <a:cubicBezTo>
                    <a:pt x="21" y="120"/>
                    <a:pt x="42" y="144"/>
                    <a:pt x="70" y="144"/>
                  </a:cubicBezTo>
                  <a:cubicBezTo>
                    <a:pt x="95" y="144"/>
                    <a:pt x="113" y="127"/>
                    <a:pt x="114" y="101"/>
                  </a:cubicBezTo>
                  <a:lnTo>
                    <a:pt x="135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8" name="Freeform 121"/>
            <p:cNvSpPr>
              <a:spLocks noChangeArrowheads="1"/>
            </p:cNvSpPr>
            <p:nvPr/>
          </p:nvSpPr>
          <p:spPr bwMode="auto">
            <a:xfrm>
              <a:off x="4090303" y="2417952"/>
              <a:ext cx="38907" cy="64843"/>
            </a:xfrm>
            <a:custGeom>
              <a:avLst/>
              <a:gdLst>
                <a:gd name="T0" fmla="*/ 74 w 93"/>
                <a:gd name="T1" fmla="*/ 86 h 155"/>
                <a:gd name="T2" fmla="*/ 74 w 93"/>
                <a:gd name="T3" fmla="*/ 86 h 155"/>
                <a:gd name="T4" fmla="*/ 51 w 93"/>
                <a:gd name="T5" fmla="*/ 56 h 155"/>
                <a:gd name="T6" fmla="*/ 18 w 93"/>
                <a:gd name="T7" fmla="*/ 88 h 155"/>
                <a:gd name="T8" fmla="*/ 18 w 93"/>
                <a:gd name="T9" fmla="*/ 154 h 155"/>
                <a:gd name="T10" fmla="*/ 0 w 93"/>
                <a:gd name="T11" fmla="*/ 154 h 155"/>
                <a:gd name="T12" fmla="*/ 0 w 93"/>
                <a:gd name="T13" fmla="*/ 0 h 155"/>
                <a:gd name="T14" fmla="*/ 18 w 93"/>
                <a:gd name="T15" fmla="*/ 0 h 155"/>
                <a:gd name="T16" fmla="*/ 18 w 93"/>
                <a:gd name="T17" fmla="*/ 59 h 155"/>
                <a:gd name="T18" fmla="*/ 53 w 93"/>
                <a:gd name="T19" fmla="*/ 40 h 155"/>
                <a:gd name="T20" fmla="*/ 87 w 93"/>
                <a:gd name="T21" fmla="*/ 54 h 155"/>
                <a:gd name="T22" fmla="*/ 92 w 93"/>
                <a:gd name="T23" fmla="*/ 81 h 155"/>
                <a:gd name="T24" fmla="*/ 92 w 93"/>
                <a:gd name="T25" fmla="*/ 87 h 155"/>
                <a:gd name="T26" fmla="*/ 92 w 93"/>
                <a:gd name="T27" fmla="*/ 154 h 155"/>
                <a:gd name="T28" fmla="*/ 74 w 93"/>
                <a:gd name="T29" fmla="*/ 154 h 155"/>
                <a:gd name="T30" fmla="*/ 74 w 93"/>
                <a:gd name="T31" fmla="*/ 86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3" h="155">
                  <a:moveTo>
                    <a:pt x="74" y="86"/>
                  </a:moveTo>
                  <a:lnTo>
                    <a:pt x="74" y="86"/>
                  </a:lnTo>
                  <a:cubicBezTo>
                    <a:pt x="74" y="66"/>
                    <a:pt x="69" y="56"/>
                    <a:pt x="51" y="56"/>
                  </a:cubicBezTo>
                  <a:cubicBezTo>
                    <a:pt x="31" y="56"/>
                    <a:pt x="18" y="69"/>
                    <a:pt x="18" y="88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25" y="46"/>
                    <a:pt x="37" y="40"/>
                    <a:pt x="53" y="40"/>
                  </a:cubicBezTo>
                  <a:cubicBezTo>
                    <a:pt x="69" y="40"/>
                    <a:pt x="82" y="45"/>
                    <a:pt x="87" y="54"/>
                  </a:cubicBezTo>
                  <a:cubicBezTo>
                    <a:pt x="92" y="62"/>
                    <a:pt x="92" y="71"/>
                    <a:pt x="92" y="81"/>
                  </a:cubicBezTo>
                  <a:cubicBezTo>
                    <a:pt x="92" y="84"/>
                    <a:pt x="92" y="85"/>
                    <a:pt x="92" y="87"/>
                  </a:cubicBezTo>
                  <a:cubicBezTo>
                    <a:pt x="92" y="154"/>
                    <a:pt x="92" y="154"/>
                    <a:pt x="92" y="154"/>
                  </a:cubicBezTo>
                  <a:cubicBezTo>
                    <a:pt x="74" y="154"/>
                    <a:pt x="74" y="154"/>
                    <a:pt x="74" y="154"/>
                  </a:cubicBezTo>
                  <a:lnTo>
                    <a:pt x="74" y="8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9" name="Freeform 122"/>
            <p:cNvSpPr>
              <a:spLocks noChangeArrowheads="1"/>
            </p:cNvSpPr>
            <p:nvPr/>
          </p:nvSpPr>
          <p:spPr bwMode="auto">
            <a:xfrm>
              <a:off x="4138473" y="2434625"/>
              <a:ext cx="42612" cy="50023"/>
            </a:xfrm>
            <a:custGeom>
              <a:avLst/>
              <a:gdLst>
                <a:gd name="T0" fmla="*/ 99 w 102"/>
                <a:gd name="T1" fmla="*/ 79 h 119"/>
                <a:gd name="T2" fmla="*/ 99 w 102"/>
                <a:gd name="T3" fmla="*/ 79 h 119"/>
                <a:gd name="T4" fmla="*/ 50 w 102"/>
                <a:gd name="T5" fmla="*/ 118 h 119"/>
                <a:gd name="T6" fmla="*/ 0 w 102"/>
                <a:gd name="T7" fmla="*/ 60 h 119"/>
                <a:gd name="T8" fmla="*/ 50 w 102"/>
                <a:gd name="T9" fmla="*/ 0 h 119"/>
                <a:gd name="T10" fmla="*/ 101 w 102"/>
                <a:gd name="T11" fmla="*/ 56 h 119"/>
                <a:gd name="T12" fmla="*/ 101 w 102"/>
                <a:gd name="T13" fmla="*/ 64 h 119"/>
                <a:gd name="T14" fmla="*/ 20 w 102"/>
                <a:gd name="T15" fmla="*/ 64 h 119"/>
                <a:gd name="T16" fmla="*/ 52 w 102"/>
                <a:gd name="T17" fmla="*/ 102 h 119"/>
                <a:gd name="T18" fmla="*/ 81 w 102"/>
                <a:gd name="T19" fmla="*/ 79 h 119"/>
                <a:gd name="T20" fmla="*/ 99 w 102"/>
                <a:gd name="T21" fmla="*/ 79 h 119"/>
                <a:gd name="T22" fmla="*/ 81 w 102"/>
                <a:gd name="T23" fmla="*/ 49 h 119"/>
                <a:gd name="T24" fmla="*/ 81 w 102"/>
                <a:gd name="T25" fmla="*/ 49 h 119"/>
                <a:gd name="T26" fmla="*/ 51 w 102"/>
                <a:gd name="T27" fmla="*/ 16 h 119"/>
                <a:gd name="T28" fmla="*/ 20 w 102"/>
                <a:gd name="T29" fmla="*/ 49 h 119"/>
                <a:gd name="T30" fmla="*/ 81 w 102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9">
                  <a:moveTo>
                    <a:pt x="99" y="79"/>
                  </a:moveTo>
                  <a:lnTo>
                    <a:pt x="99" y="79"/>
                  </a:lnTo>
                  <a:cubicBezTo>
                    <a:pt x="96" y="104"/>
                    <a:pt x="77" y="118"/>
                    <a:pt x="50" y="118"/>
                  </a:cubicBezTo>
                  <a:cubicBezTo>
                    <a:pt x="20" y="118"/>
                    <a:pt x="0" y="97"/>
                    <a:pt x="0" y="60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3" y="0"/>
                    <a:pt x="101" y="20"/>
                    <a:pt x="101" y="56"/>
                  </a:cubicBezTo>
                  <a:cubicBezTo>
                    <a:pt x="101" y="59"/>
                    <a:pt x="101" y="62"/>
                    <a:pt x="101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1" y="88"/>
                    <a:pt x="33" y="102"/>
                    <a:pt x="52" y="102"/>
                  </a:cubicBezTo>
                  <a:cubicBezTo>
                    <a:pt x="68" y="102"/>
                    <a:pt x="78" y="93"/>
                    <a:pt x="81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6"/>
                    <a:pt x="51" y="16"/>
                  </a:cubicBezTo>
                  <a:cubicBezTo>
                    <a:pt x="33" y="16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0" name="Freeform 123"/>
            <p:cNvSpPr>
              <a:spLocks noChangeArrowheads="1"/>
            </p:cNvSpPr>
            <p:nvPr/>
          </p:nvSpPr>
          <p:spPr bwMode="auto">
            <a:xfrm>
              <a:off x="4188495" y="2434625"/>
              <a:ext cx="42611" cy="50023"/>
            </a:xfrm>
            <a:custGeom>
              <a:avLst/>
              <a:gdLst>
                <a:gd name="T0" fmla="*/ 51 w 100"/>
                <a:gd name="T1" fmla="*/ 16 h 119"/>
                <a:gd name="T2" fmla="*/ 51 w 100"/>
                <a:gd name="T3" fmla="*/ 16 h 119"/>
                <a:gd name="T4" fmla="*/ 20 w 100"/>
                <a:gd name="T5" fmla="*/ 59 h 119"/>
                <a:gd name="T6" fmla="*/ 50 w 100"/>
                <a:gd name="T7" fmla="*/ 102 h 119"/>
                <a:gd name="T8" fmla="*/ 81 w 100"/>
                <a:gd name="T9" fmla="*/ 75 h 119"/>
                <a:gd name="T10" fmla="*/ 99 w 100"/>
                <a:gd name="T11" fmla="*/ 75 h 119"/>
                <a:gd name="T12" fmla="*/ 49 w 100"/>
                <a:gd name="T13" fmla="*/ 118 h 119"/>
                <a:gd name="T14" fmla="*/ 0 w 100"/>
                <a:gd name="T15" fmla="*/ 59 h 119"/>
                <a:gd name="T16" fmla="*/ 51 w 100"/>
                <a:gd name="T17" fmla="*/ 0 h 119"/>
                <a:gd name="T18" fmla="*/ 99 w 100"/>
                <a:gd name="T19" fmla="*/ 40 h 119"/>
                <a:gd name="T20" fmla="*/ 80 w 100"/>
                <a:gd name="T21" fmla="*/ 40 h 119"/>
                <a:gd name="T22" fmla="*/ 51 w 100"/>
                <a:gd name="T23" fmla="*/ 1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19">
                  <a:moveTo>
                    <a:pt x="51" y="16"/>
                  </a:moveTo>
                  <a:lnTo>
                    <a:pt x="51" y="16"/>
                  </a:lnTo>
                  <a:cubicBezTo>
                    <a:pt x="31" y="16"/>
                    <a:pt x="20" y="31"/>
                    <a:pt x="20" y="59"/>
                  </a:cubicBezTo>
                  <a:cubicBezTo>
                    <a:pt x="20" y="86"/>
                    <a:pt x="31" y="102"/>
                    <a:pt x="50" y="102"/>
                  </a:cubicBezTo>
                  <a:cubicBezTo>
                    <a:pt x="68" y="102"/>
                    <a:pt x="78" y="92"/>
                    <a:pt x="81" y="75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97" y="102"/>
                    <a:pt x="79" y="118"/>
                    <a:pt x="49" y="118"/>
                  </a:cubicBezTo>
                  <a:cubicBezTo>
                    <a:pt x="19" y="118"/>
                    <a:pt x="0" y="97"/>
                    <a:pt x="0" y="59"/>
                  </a:cubicBezTo>
                  <a:cubicBezTo>
                    <a:pt x="0" y="22"/>
                    <a:pt x="20" y="0"/>
                    <a:pt x="51" y="0"/>
                  </a:cubicBezTo>
                  <a:cubicBezTo>
                    <a:pt x="80" y="0"/>
                    <a:pt x="98" y="15"/>
                    <a:pt x="99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26"/>
                    <a:pt x="69" y="16"/>
                    <a:pt x="51" y="16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1" name="Freeform 124"/>
            <p:cNvSpPr>
              <a:spLocks noChangeArrowheads="1"/>
            </p:cNvSpPr>
            <p:nvPr/>
          </p:nvSpPr>
          <p:spPr bwMode="auto">
            <a:xfrm>
              <a:off x="4238517" y="2417952"/>
              <a:ext cx="38907" cy="64843"/>
            </a:xfrm>
            <a:custGeom>
              <a:avLst/>
              <a:gdLst>
                <a:gd name="T0" fmla="*/ 0 w 94"/>
                <a:gd name="T1" fmla="*/ 0 h 155"/>
                <a:gd name="T2" fmla="*/ 18 w 94"/>
                <a:gd name="T3" fmla="*/ 0 h 155"/>
                <a:gd name="T4" fmla="*/ 18 w 94"/>
                <a:gd name="T5" fmla="*/ 93 h 155"/>
                <a:gd name="T6" fmla="*/ 69 w 94"/>
                <a:gd name="T7" fmla="*/ 42 h 155"/>
                <a:gd name="T8" fmla="*/ 93 w 94"/>
                <a:gd name="T9" fmla="*/ 42 h 155"/>
                <a:gd name="T10" fmla="*/ 51 w 94"/>
                <a:gd name="T11" fmla="*/ 84 h 155"/>
                <a:gd name="T12" fmla="*/ 92 w 94"/>
                <a:gd name="T13" fmla="*/ 154 h 155"/>
                <a:gd name="T14" fmla="*/ 71 w 94"/>
                <a:gd name="T15" fmla="*/ 154 h 155"/>
                <a:gd name="T16" fmla="*/ 38 w 94"/>
                <a:gd name="T17" fmla="*/ 96 h 155"/>
                <a:gd name="T18" fmla="*/ 18 w 94"/>
                <a:gd name="T19" fmla="*/ 115 h 155"/>
                <a:gd name="T20" fmla="*/ 18 w 94"/>
                <a:gd name="T21" fmla="*/ 154 h 155"/>
                <a:gd name="T22" fmla="*/ 0 w 94"/>
                <a:gd name="T23" fmla="*/ 154 h 155"/>
                <a:gd name="T24" fmla="*/ 0 w 94"/>
                <a:gd name="T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155">
                  <a:moveTo>
                    <a:pt x="0" y="0"/>
                  </a:moveTo>
                  <a:lnTo>
                    <a:pt x="18" y="0"/>
                  </a:lnTo>
                  <a:lnTo>
                    <a:pt x="18" y="93"/>
                  </a:lnTo>
                  <a:lnTo>
                    <a:pt x="69" y="42"/>
                  </a:lnTo>
                  <a:lnTo>
                    <a:pt x="93" y="42"/>
                  </a:lnTo>
                  <a:lnTo>
                    <a:pt x="51" y="84"/>
                  </a:lnTo>
                  <a:lnTo>
                    <a:pt x="92" y="154"/>
                  </a:lnTo>
                  <a:lnTo>
                    <a:pt x="71" y="154"/>
                  </a:lnTo>
                  <a:lnTo>
                    <a:pt x="38" y="96"/>
                  </a:lnTo>
                  <a:lnTo>
                    <a:pt x="18" y="115"/>
                  </a:lnTo>
                  <a:lnTo>
                    <a:pt x="18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72" name="Group 1571"/>
          <p:cNvGrpSpPr/>
          <p:nvPr/>
        </p:nvGrpSpPr>
        <p:grpSpPr>
          <a:xfrm>
            <a:off x="3993964" y="3260920"/>
            <a:ext cx="314955" cy="68550"/>
            <a:chOff x="3993964" y="3260920"/>
            <a:chExt cx="314955" cy="68550"/>
          </a:xfrm>
        </p:grpSpPr>
        <p:sp>
          <p:nvSpPr>
            <p:cNvPr id="1573" name="Freeform 125"/>
            <p:cNvSpPr>
              <a:spLocks noChangeArrowheads="1"/>
            </p:cNvSpPr>
            <p:nvPr/>
          </p:nvSpPr>
          <p:spPr bwMode="auto">
            <a:xfrm>
              <a:off x="3993964" y="3260920"/>
              <a:ext cx="57434" cy="68550"/>
            </a:xfrm>
            <a:custGeom>
              <a:avLst/>
              <a:gdLst>
                <a:gd name="T0" fmla="*/ 135 w 136"/>
                <a:gd name="T1" fmla="*/ 100 h 163"/>
                <a:gd name="T2" fmla="*/ 135 w 136"/>
                <a:gd name="T3" fmla="*/ 100 h 163"/>
                <a:gd name="T4" fmla="*/ 69 w 136"/>
                <a:gd name="T5" fmla="*/ 162 h 163"/>
                <a:gd name="T6" fmla="*/ 0 w 136"/>
                <a:gd name="T7" fmla="*/ 78 h 163"/>
                <a:gd name="T8" fmla="*/ 71 w 136"/>
                <a:gd name="T9" fmla="*/ 0 h 163"/>
                <a:gd name="T10" fmla="*/ 133 w 136"/>
                <a:gd name="T11" fmla="*/ 50 h 163"/>
                <a:gd name="T12" fmla="*/ 113 w 136"/>
                <a:gd name="T13" fmla="*/ 50 h 163"/>
                <a:gd name="T14" fmla="*/ 70 w 136"/>
                <a:gd name="T15" fmla="*/ 18 h 163"/>
                <a:gd name="T16" fmla="*/ 21 w 136"/>
                <a:gd name="T17" fmla="*/ 80 h 163"/>
                <a:gd name="T18" fmla="*/ 70 w 136"/>
                <a:gd name="T19" fmla="*/ 143 h 163"/>
                <a:gd name="T20" fmla="*/ 114 w 136"/>
                <a:gd name="T21" fmla="*/ 100 h 163"/>
                <a:gd name="T22" fmla="*/ 135 w 136"/>
                <a:gd name="T23" fmla="*/ 10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" h="163">
                  <a:moveTo>
                    <a:pt x="135" y="100"/>
                  </a:moveTo>
                  <a:lnTo>
                    <a:pt x="135" y="100"/>
                  </a:lnTo>
                  <a:cubicBezTo>
                    <a:pt x="133" y="138"/>
                    <a:pt x="107" y="162"/>
                    <a:pt x="69" y="162"/>
                  </a:cubicBezTo>
                  <a:cubicBezTo>
                    <a:pt x="27" y="162"/>
                    <a:pt x="0" y="131"/>
                    <a:pt x="0" y="78"/>
                  </a:cubicBezTo>
                  <a:cubicBezTo>
                    <a:pt x="0" y="30"/>
                    <a:pt x="28" y="0"/>
                    <a:pt x="71" y="0"/>
                  </a:cubicBezTo>
                  <a:cubicBezTo>
                    <a:pt x="107" y="0"/>
                    <a:pt x="130" y="19"/>
                    <a:pt x="13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09" y="29"/>
                    <a:pt x="94" y="18"/>
                    <a:pt x="70" y="18"/>
                  </a:cubicBezTo>
                  <a:cubicBezTo>
                    <a:pt x="39" y="18"/>
                    <a:pt x="21" y="41"/>
                    <a:pt x="21" y="80"/>
                  </a:cubicBezTo>
                  <a:cubicBezTo>
                    <a:pt x="21" y="119"/>
                    <a:pt x="41" y="143"/>
                    <a:pt x="70" y="143"/>
                  </a:cubicBezTo>
                  <a:cubicBezTo>
                    <a:pt x="95" y="143"/>
                    <a:pt x="113" y="126"/>
                    <a:pt x="114" y="100"/>
                  </a:cubicBezTo>
                  <a:lnTo>
                    <a:pt x="135" y="10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4" name="Freeform 126"/>
            <p:cNvSpPr>
              <a:spLocks noChangeArrowheads="1"/>
            </p:cNvSpPr>
            <p:nvPr/>
          </p:nvSpPr>
          <p:spPr bwMode="auto">
            <a:xfrm>
              <a:off x="4058808" y="3260920"/>
              <a:ext cx="9263" cy="64844"/>
            </a:xfrm>
            <a:custGeom>
              <a:avLst/>
              <a:gdLst>
                <a:gd name="T0" fmla="*/ 0 w 20"/>
                <a:gd name="T1" fmla="*/ 0 h 156"/>
                <a:gd name="T2" fmla="*/ 19 w 20"/>
                <a:gd name="T3" fmla="*/ 0 h 156"/>
                <a:gd name="T4" fmla="*/ 19 w 20"/>
                <a:gd name="T5" fmla="*/ 155 h 156"/>
                <a:gd name="T6" fmla="*/ 0 w 20"/>
                <a:gd name="T7" fmla="*/ 155 h 156"/>
                <a:gd name="T8" fmla="*/ 0 w 20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6">
                  <a:moveTo>
                    <a:pt x="0" y="0"/>
                  </a:moveTo>
                  <a:lnTo>
                    <a:pt x="19" y="0"/>
                  </a:lnTo>
                  <a:lnTo>
                    <a:pt x="19" y="155"/>
                  </a:lnTo>
                  <a:lnTo>
                    <a:pt x="0" y="155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5" name="Freeform 127"/>
            <p:cNvSpPr>
              <a:spLocks noChangeArrowheads="1"/>
            </p:cNvSpPr>
            <p:nvPr/>
          </p:nvSpPr>
          <p:spPr bwMode="auto">
            <a:xfrm>
              <a:off x="4077335" y="3277595"/>
              <a:ext cx="46316" cy="50022"/>
            </a:xfrm>
            <a:custGeom>
              <a:avLst/>
              <a:gdLst>
                <a:gd name="T0" fmla="*/ 54 w 109"/>
                <a:gd name="T1" fmla="*/ 0 h 120"/>
                <a:gd name="T2" fmla="*/ 54 w 109"/>
                <a:gd name="T3" fmla="*/ 0 h 120"/>
                <a:gd name="T4" fmla="*/ 108 w 109"/>
                <a:gd name="T5" fmla="*/ 59 h 120"/>
                <a:gd name="T6" fmla="*/ 54 w 109"/>
                <a:gd name="T7" fmla="*/ 119 h 120"/>
                <a:gd name="T8" fmla="*/ 0 w 109"/>
                <a:gd name="T9" fmla="*/ 59 h 120"/>
                <a:gd name="T10" fmla="*/ 54 w 109"/>
                <a:gd name="T11" fmla="*/ 0 h 120"/>
                <a:gd name="T12" fmla="*/ 54 w 109"/>
                <a:gd name="T13" fmla="*/ 102 h 120"/>
                <a:gd name="T14" fmla="*/ 54 w 109"/>
                <a:gd name="T15" fmla="*/ 102 h 120"/>
                <a:gd name="T16" fmla="*/ 88 w 109"/>
                <a:gd name="T17" fmla="*/ 59 h 120"/>
                <a:gd name="T18" fmla="*/ 54 w 109"/>
                <a:gd name="T19" fmla="*/ 17 h 120"/>
                <a:gd name="T20" fmla="*/ 19 w 109"/>
                <a:gd name="T21" fmla="*/ 59 h 120"/>
                <a:gd name="T22" fmla="*/ 54 w 109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20">
                  <a:moveTo>
                    <a:pt x="54" y="0"/>
                  </a:moveTo>
                  <a:lnTo>
                    <a:pt x="54" y="0"/>
                  </a:lnTo>
                  <a:cubicBezTo>
                    <a:pt x="88" y="0"/>
                    <a:pt x="108" y="22"/>
                    <a:pt x="108" y="59"/>
                  </a:cubicBezTo>
                  <a:cubicBezTo>
                    <a:pt x="108" y="97"/>
                    <a:pt x="88" y="119"/>
                    <a:pt x="54" y="119"/>
                  </a:cubicBezTo>
                  <a:cubicBezTo>
                    <a:pt x="20" y="119"/>
                    <a:pt x="0" y="97"/>
                    <a:pt x="0" y="59"/>
                  </a:cubicBezTo>
                  <a:cubicBezTo>
                    <a:pt x="0" y="22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5" y="102"/>
                    <a:pt x="88" y="87"/>
                    <a:pt x="88" y="59"/>
                  </a:cubicBezTo>
                  <a:cubicBezTo>
                    <a:pt x="88" y="31"/>
                    <a:pt x="75" y="17"/>
                    <a:pt x="54" y="17"/>
                  </a:cubicBezTo>
                  <a:cubicBezTo>
                    <a:pt x="32" y="17"/>
                    <a:pt x="19" y="31"/>
                    <a:pt x="19" y="59"/>
                  </a:cubicBezTo>
                  <a:cubicBezTo>
                    <a:pt x="19" y="87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6" name="Freeform 128"/>
            <p:cNvSpPr>
              <a:spLocks noChangeArrowheads="1"/>
            </p:cNvSpPr>
            <p:nvPr/>
          </p:nvSpPr>
          <p:spPr bwMode="auto">
            <a:xfrm>
              <a:off x="4131062" y="3279447"/>
              <a:ext cx="38907" cy="48170"/>
            </a:xfrm>
            <a:custGeom>
              <a:avLst/>
              <a:gdLst>
                <a:gd name="T0" fmla="*/ 19 w 94"/>
                <a:gd name="T1" fmla="*/ 68 h 116"/>
                <a:gd name="T2" fmla="*/ 19 w 94"/>
                <a:gd name="T3" fmla="*/ 68 h 116"/>
                <a:gd name="T4" fmla="*/ 41 w 94"/>
                <a:gd name="T5" fmla="*/ 98 h 116"/>
                <a:gd name="T6" fmla="*/ 74 w 94"/>
                <a:gd name="T7" fmla="*/ 59 h 116"/>
                <a:gd name="T8" fmla="*/ 74 w 94"/>
                <a:gd name="T9" fmla="*/ 0 h 116"/>
                <a:gd name="T10" fmla="*/ 93 w 94"/>
                <a:gd name="T11" fmla="*/ 0 h 116"/>
                <a:gd name="T12" fmla="*/ 93 w 94"/>
                <a:gd name="T13" fmla="*/ 112 h 116"/>
                <a:gd name="T14" fmla="*/ 76 w 94"/>
                <a:gd name="T15" fmla="*/ 112 h 116"/>
                <a:gd name="T16" fmla="*/ 76 w 94"/>
                <a:gd name="T17" fmla="*/ 95 h 116"/>
                <a:gd name="T18" fmla="*/ 38 w 94"/>
                <a:gd name="T19" fmla="*/ 115 h 116"/>
                <a:gd name="T20" fmla="*/ 5 w 94"/>
                <a:gd name="T21" fmla="*/ 99 h 116"/>
                <a:gd name="T22" fmla="*/ 0 w 94"/>
                <a:gd name="T23" fmla="*/ 72 h 116"/>
                <a:gd name="T24" fmla="*/ 0 w 94"/>
                <a:gd name="T25" fmla="*/ 67 h 116"/>
                <a:gd name="T26" fmla="*/ 0 w 94"/>
                <a:gd name="T27" fmla="*/ 0 h 116"/>
                <a:gd name="T28" fmla="*/ 19 w 94"/>
                <a:gd name="T29" fmla="*/ 0 h 116"/>
                <a:gd name="T30" fmla="*/ 19 w 94"/>
                <a:gd name="T31" fmla="*/ 6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6">
                  <a:moveTo>
                    <a:pt x="19" y="68"/>
                  </a:moveTo>
                  <a:lnTo>
                    <a:pt x="19" y="68"/>
                  </a:lnTo>
                  <a:cubicBezTo>
                    <a:pt x="19" y="89"/>
                    <a:pt x="23" y="98"/>
                    <a:pt x="41" y="98"/>
                  </a:cubicBezTo>
                  <a:cubicBezTo>
                    <a:pt x="63" y="98"/>
                    <a:pt x="74" y="84"/>
                    <a:pt x="74" y="59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112"/>
                    <a:pt x="93" y="112"/>
                    <a:pt x="93" y="112"/>
                  </a:cubicBezTo>
                  <a:cubicBezTo>
                    <a:pt x="76" y="112"/>
                    <a:pt x="76" y="112"/>
                    <a:pt x="76" y="112"/>
                  </a:cubicBezTo>
                  <a:cubicBezTo>
                    <a:pt x="76" y="95"/>
                    <a:pt x="76" y="95"/>
                    <a:pt x="76" y="95"/>
                  </a:cubicBezTo>
                  <a:cubicBezTo>
                    <a:pt x="67" y="107"/>
                    <a:pt x="55" y="115"/>
                    <a:pt x="38" y="115"/>
                  </a:cubicBezTo>
                  <a:cubicBezTo>
                    <a:pt x="22" y="115"/>
                    <a:pt x="11" y="108"/>
                    <a:pt x="5" y="99"/>
                  </a:cubicBezTo>
                  <a:cubicBezTo>
                    <a:pt x="1" y="92"/>
                    <a:pt x="0" y="83"/>
                    <a:pt x="0" y="72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" name="Freeform 129"/>
            <p:cNvSpPr>
              <a:spLocks noChangeArrowheads="1"/>
            </p:cNvSpPr>
            <p:nvPr/>
          </p:nvSpPr>
          <p:spPr bwMode="auto">
            <a:xfrm>
              <a:off x="4181085" y="3260920"/>
              <a:ext cx="44464" cy="66696"/>
            </a:xfrm>
            <a:custGeom>
              <a:avLst/>
              <a:gdLst>
                <a:gd name="T0" fmla="*/ 103 w 104"/>
                <a:gd name="T1" fmla="*/ 155 h 159"/>
                <a:gd name="T2" fmla="*/ 103 w 104"/>
                <a:gd name="T3" fmla="*/ 155 h 159"/>
                <a:gd name="T4" fmla="*/ 85 w 104"/>
                <a:gd name="T5" fmla="*/ 155 h 159"/>
                <a:gd name="T6" fmla="*/ 85 w 104"/>
                <a:gd name="T7" fmla="*/ 140 h 159"/>
                <a:gd name="T8" fmla="*/ 49 w 104"/>
                <a:gd name="T9" fmla="*/ 158 h 159"/>
                <a:gd name="T10" fmla="*/ 0 w 104"/>
                <a:gd name="T11" fmla="*/ 99 h 159"/>
                <a:gd name="T12" fmla="*/ 49 w 104"/>
                <a:gd name="T13" fmla="*/ 39 h 159"/>
                <a:gd name="T14" fmla="*/ 85 w 104"/>
                <a:gd name="T15" fmla="*/ 57 h 159"/>
                <a:gd name="T16" fmla="*/ 85 w 104"/>
                <a:gd name="T17" fmla="*/ 0 h 159"/>
                <a:gd name="T18" fmla="*/ 103 w 104"/>
                <a:gd name="T19" fmla="*/ 0 h 159"/>
                <a:gd name="T20" fmla="*/ 103 w 104"/>
                <a:gd name="T21" fmla="*/ 155 h 159"/>
                <a:gd name="T22" fmla="*/ 52 w 104"/>
                <a:gd name="T23" fmla="*/ 56 h 159"/>
                <a:gd name="T24" fmla="*/ 52 w 104"/>
                <a:gd name="T25" fmla="*/ 56 h 159"/>
                <a:gd name="T26" fmla="*/ 20 w 104"/>
                <a:gd name="T27" fmla="*/ 100 h 159"/>
                <a:gd name="T28" fmla="*/ 53 w 104"/>
                <a:gd name="T29" fmla="*/ 141 h 159"/>
                <a:gd name="T30" fmla="*/ 85 w 104"/>
                <a:gd name="T31" fmla="*/ 98 h 159"/>
                <a:gd name="T32" fmla="*/ 52 w 104"/>
                <a:gd name="T33" fmla="*/ 5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9">
                  <a:moveTo>
                    <a:pt x="103" y="155"/>
                  </a:moveTo>
                  <a:lnTo>
                    <a:pt x="103" y="155"/>
                  </a:lnTo>
                  <a:cubicBezTo>
                    <a:pt x="85" y="155"/>
                    <a:pt x="85" y="155"/>
                    <a:pt x="85" y="155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76" y="152"/>
                    <a:pt x="64" y="158"/>
                    <a:pt x="49" y="158"/>
                  </a:cubicBezTo>
                  <a:cubicBezTo>
                    <a:pt x="20" y="158"/>
                    <a:pt x="0" y="136"/>
                    <a:pt x="0" y="99"/>
                  </a:cubicBezTo>
                  <a:cubicBezTo>
                    <a:pt x="0" y="62"/>
                    <a:pt x="20" y="39"/>
                    <a:pt x="49" y="39"/>
                  </a:cubicBezTo>
                  <a:cubicBezTo>
                    <a:pt x="65" y="39"/>
                    <a:pt x="76" y="45"/>
                    <a:pt x="85" y="57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5"/>
                  </a:lnTo>
                  <a:close/>
                  <a:moveTo>
                    <a:pt x="52" y="56"/>
                  </a:moveTo>
                  <a:lnTo>
                    <a:pt x="52" y="56"/>
                  </a:lnTo>
                  <a:cubicBezTo>
                    <a:pt x="32" y="56"/>
                    <a:pt x="20" y="71"/>
                    <a:pt x="20" y="100"/>
                  </a:cubicBezTo>
                  <a:cubicBezTo>
                    <a:pt x="20" y="125"/>
                    <a:pt x="32" y="141"/>
                    <a:pt x="53" y="141"/>
                  </a:cubicBezTo>
                  <a:cubicBezTo>
                    <a:pt x="74" y="141"/>
                    <a:pt x="85" y="126"/>
                    <a:pt x="85" y="98"/>
                  </a:cubicBezTo>
                  <a:cubicBezTo>
                    <a:pt x="85" y="70"/>
                    <a:pt x="75" y="56"/>
                    <a:pt x="52" y="5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" name="Freeform 130"/>
            <p:cNvSpPr>
              <a:spLocks noChangeArrowheads="1"/>
            </p:cNvSpPr>
            <p:nvPr/>
          </p:nvSpPr>
          <p:spPr bwMode="auto">
            <a:xfrm>
              <a:off x="4255192" y="3260920"/>
              <a:ext cx="53727" cy="64844"/>
            </a:xfrm>
            <a:custGeom>
              <a:avLst/>
              <a:gdLst>
                <a:gd name="T0" fmla="*/ 53 w 130"/>
                <a:gd name="T1" fmla="*/ 75 h 156"/>
                <a:gd name="T2" fmla="*/ 3 w 130"/>
                <a:gd name="T3" fmla="*/ 0 h 156"/>
                <a:gd name="T4" fmla="*/ 28 w 130"/>
                <a:gd name="T5" fmla="*/ 0 h 156"/>
                <a:gd name="T6" fmla="*/ 65 w 130"/>
                <a:gd name="T7" fmla="*/ 58 h 156"/>
                <a:gd name="T8" fmla="*/ 102 w 130"/>
                <a:gd name="T9" fmla="*/ 0 h 156"/>
                <a:gd name="T10" fmla="*/ 126 w 130"/>
                <a:gd name="T11" fmla="*/ 0 h 156"/>
                <a:gd name="T12" fmla="*/ 76 w 130"/>
                <a:gd name="T13" fmla="*/ 75 h 156"/>
                <a:gd name="T14" fmla="*/ 129 w 130"/>
                <a:gd name="T15" fmla="*/ 155 h 156"/>
                <a:gd name="T16" fmla="*/ 103 w 130"/>
                <a:gd name="T17" fmla="*/ 155 h 156"/>
                <a:gd name="T18" fmla="*/ 65 w 130"/>
                <a:gd name="T19" fmla="*/ 92 h 156"/>
                <a:gd name="T20" fmla="*/ 25 w 130"/>
                <a:gd name="T21" fmla="*/ 155 h 156"/>
                <a:gd name="T22" fmla="*/ 0 w 130"/>
                <a:gd name="T23" fmla="*/ 155 h 156"/>
                <a:gd name="T24" fmla="*/ 53 w 130"/>
                <a:gd name="T25" fmla="*/ 75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" h="156">
                  <a:moveTo>
                    <a:pt x="53" y="75"/>
                  </a:moveTo>
                  <a:lnTo>
                    <a:pt x="3" y="0"/>
                  </a:lnTo>
                  <a:lnTo>
                    <a:pt x="28" y="0"/>
                  </a:lnTo>
                  <a:lnTo>
                    <a:pt x="65" y="58"/>
                  </a:lnTo>
                  <a:lnTo>
                    <a:pt x="102" y="0"/>
                  </a:lnTo>
                  <a:lnTo>
                    <a:pt x="126" y="0"/>
                  </a:lnTo>
                  <a:lnTo>
                    <a:pt x="76" y="75"/>
                  </a:lnTo>
                  <a:lnTo>
                    <a:pt x="129" y="155"/>
                  </a:lnTo>
                  <a:lnTo>
                    <a:pt x="103" y="155"/>
                  </a:lnTo>
                  <a:lnTo>
                    <a:pt x="65" y="92"/>
                  </a:lnTo>
                  <a:lnTo>
                    <a:pt x="25" y="155"/>
                  </a:lnTo>
                  <a:lnTo>
                    <a:pt x="0" y="155"/>
                  </a:lnTo>
                  <a:lnTo>
                    <a:pt x="53" y="7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79" name="Group 1578"/>
          <p:cNvGrpSpPr/>
          <p:nvPr/>
        </p:nvGrpSpPr>
        <p:grpSpPr>
          <a:xfrm>
            <a:off x="4032870" y="4246545"/>
            <a:ext cx="231584" cy="176005"/>
            <a:chOff x="4032870" y="4246545"/>
            <a:chExt cx="231584" cy="176005"/>
          </a:xfrm>
        </p:grpSpPr>
        <p:sp>
          <p:nvSpPr>
            <p:cNvPr id="1580" name="Freeform 131"/>
            <p:cNvSpPr>
              <a:spLocks noChangeArrowheads="1"/>
            </p:cNvSpPr>
            <p:nvPr/>
          </p:nvSpPr>
          <p:spPr bwMode="auto">
            <a:xfrm>
              <a:off x="4032870" y="4246545"/>
              <a:ext cx="57432" cy="68550"/>
            </a:xfrm>
            <a:custGeom>
              <a:avLst/>
              <a:gdLst>
                <a:gd name="T0" fmla="*/ 135 w 136"/>
                <a:gd name="T1" fmla="*/ 101 h 163"/>
                <a:gd name="T2" fmla="*/ 135 w 136"/>
                <a:gd name="T3" fmla="*/ 101 h 163"/>
                <a:gd name="T4" fmla="*/ 70 w 136"/>
                <a:gd name="T5" fmla="*/ 162 h 163"/>
                <a:gd name="T6" fmla="*/ 0 w 136"/>
                <a:gd name="T7" fmla="*/ 79 h 163"/>
                <a:gd name="T8" fmla="*/ 72 w 136"/>
                <a:gd name="T9" fmla="*/ 0 h 163"/>
                <a:gd name="T10" fmla="*/ 134 w 136"/>
                <a:gd name="T11" fmla="*/ 51 h 163"/>
                <a:gd name="T12" fmla="*/ 114 w 136"/>
                <a:gd name="T13" fmla="*/ 51 h 163"/>
                <a:gd name="T14" fmla="*/ 71 w 136"/>
                <a:gd name="T15" fmla="*/ 19 h 163"/>
                <a:gd name="T16" fmla="*/ 22 w 136"/>
                <a:gd name="T17" fmla="*/ 81 h 163"/>
                <a:gd name="T18" fmla="*/ 71 w 136"/>
                <a:gd name="T19" fmla="*/ 143 h 163"/>
                <a:gd name="T20" fmla="*/ 115 w 136"/>
                <a:gd name="T21" fmla="*/ 101 h 163"/>
                <a:gd name="T22" fmla="*/ 135 w 136"/>
                <a:gd name="T23" fmla="*/ 10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" h="163">
                  <a:moveTo>
                    <a:pt x="135" y="101"/>
                  </a:moveTo>
                  <a:lnTo>
                    <a:pt x="135" y="101"/>
                  </a:lnTo>
                  <a:cubicBezTo>
                    <a:pt x="132" y="138"/>
                    <a:pt x="107" y="162"/>
                    <a:pt x="70" y="162"/>
                  </a:cubicBezTo>
                  <a:cubicBezTo>
                    <a:pt x="27" y="162"/>
                    <a:pt x="0" y="132"/>
                    <a:pt x="0" y="79"/>
                  </a:cubicBezTo>
                  <a:cubicBezTo>
                    <a:pt x="0" y="31"/>
                    <a:pt x="28" y="0"/>
                    <a:pt x="72" y="0"/>
                  </a:cubicBezTo>
                  <a:cubicBezTo>
                    <a:pt x="106" y="0"/>
                    <a:pt x="130" y="20"/>
                    <a:pt x="134" y="51"/>
                  </a:cubicBezTo>
                  <a:cubicBezTo>
                    <a:pt x="114" y="51"/>
                    <a:pt x="114" y="51"/>
                    <a:pt x="114" y="51"/>
                  </a:cubicBezTo>
                  <a:cubicBezTo>
                    <a:pt x="110" y="30"/>
                    <a:pt x="94" y="19"/>
                    <a:pt x="71" y="19"/>
                  </a:cubicBezTo>
                  <a:cubicBezTo>
                    <a:pt x="40" y="19"/>
                    <a:pt x="22" y="41"/>
                    <a:pt x="22" y="81"/>
                  </a:cubicBezTo>
                  <a:cubicBezTo>
                    <a:pt x="22" y="120"/>
                    <a:pt x="42" y="143"/>
                    <a:pt x="71" y="143"/>
                  </a:cubicBezTo>
                  <a:cubicBezTo>
                    <a:pt x="96" y="143"/>
                    <a:pt x="114" y="127"/>
                    <a:pt x="115" y="101"/>
                  </a:cubicBezTo>
                  <a:lnTo>
                    <a:pt x="135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1" name="Freeform 132"/>
            <p:cNvSpPr>
              <a:spLocks noChangeArrowheads="1"/>
            </p:cNvSpPr>
            <p:nvPr/>
          </p:nvSpPr>
          <p:spPr bwMode="auto">
            <a:xfrm>
              <a:off x="4099567" y="4248398"/>
              <a:ext cx="9263" cy="64843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2" name="Freeform 133"/>
            <p:cNvSpPr>
              <a:spLocks noChangeArrowheads="1"/>
            </p:cNvSpPr>
            <p:nvPr/>
          </p:nvSpPr>
          <p:spPr bwMode="auto">
            <a:xfrm>
              <a:off x="4116240" y="4265072"/>
              <a:ext cx="44464" cy="50023"/>
            </a:xfrm>
            <a:custGeom>
              <a:avLst/>
              <a:gdLst>
                <a:gd name="T0" fmla="*/ 53 w 107"/>
                <a:gd name="T1" fmla="*/ 0 h 120"/>
                <a:gd name="T2" fmla="*/ 53 w 107"/>
                <a:gd name="T3" fmla="*/ 0 h 120"/>
                <a:gd name="T4" fmla="*/ 106 w 107"/>
                <a:gd name="T5" fmla="*/ 60 h 120"/>
                <a:gd name="T6" fmla="*/ 53 w 107"/>
                <a:gd name="T7" fmla="*/ 119 h 120"/>
                <a:gd name="T8" fmla="*/ 0 w 107"/>
                <a:gd name="T9" fmla="*/ 60 h 120"/>
                <a:gd name="T10" fmla="*/ 53 w 107"/>
                <a:gd name="T11" fmla="*/ 0 h 120"/>
                <a:gd name="T12" fmla="*/ 53 w 107"/>
                <a:gd name="T13" fmla="*/ 102 h 120"/>
                <a:gd name="T14" fmla="*/ 53 w 107"/>
                <a:gd name="T15" fmla="*/ 102 h 120"/>
                <a:gd name="T16" fmla="*/ 88 w 107"/>
                <a:gd name="T17" fmla="*/ 60 h 120"/>
                <a:gd name="T18" fmla="*/ 53 w 107"/>
                <a:gd name="T19" fmla="*/ 17 h 120"/>
                <a:gd name="T20" fmla="*/ 19 w 107"/>
                <a:gd name="T21" fmla="*/ 60 h 120"/>
                <a:gd name="T22" fmla="*/ 53 w 107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20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6" y="22"/>
                    <a:pt x="106" y="60"/>
                  </a:cubicBezTo>
                  <a:cubicBezTo>
                    <a:pt x="106" y="97"/>
                    <a:pt x="87" y="119"/>
                    <a:pt x="53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8"/>
                    <a:pt x="88" y="60"/>
                  </a:cubicBezTo>
                  <a:cubicBezTo>
                    <a:pt x="88" y="32"/>
                    <a:pt x="75" y="17"/>
                    <a:pt x="53" y="17"/>
                  </a:cubicBezTo>
                  <a:cubicBezTo>
                    <a:pt x="31" y="17"/>
                    <a:pt x="19" y="32"/>
                    <a:pt x="19" y="60"/>
                  </a:cubicBezTo>
                  <a:cubicBezTo>
                    <a:pt x="19" y="88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3" name="Freeform 134"/>
            <p:cNvSpPr>
              <a:spLocks noChangeArrowheads="1"/>
            </p:cNvSpPr>
            <p:nvPr/>
          </p:nvSpPr>
          <p:spPr bwMode="auto">
            <a:xfrm>
              <a:off x="4171821" y="4266925"/>
              <a:ext cx="40759" cy="48170"/>
            </a:xfrm>
            <a:custGeom>
              <a:avLst/>
              <a:gdLst>
                <a:gd name="T0" fmla="*/ 19 w 95"/>
                <a:gd name="T1" fmla="*/ 67 h 114"/>
                <a:gd name="T2" fmla="*/ 19 w 95"/>
                <a:gd name="T3" fmla="*/ 67 h 114"/>
                <a:gd name="T4" fmla="*/ 42 w 95"/>
                <a:gd name="T5" fmla="*/ 96 h 114"/>
                <a:gd name="T6" fmla="*/ 75 w 95"/>
                <a:gd name="T7" fmla="*/ 59 h 114"/>
                <a:gd name="T8" fmla="*/ 75 w 95"/>
                <a:gd name="T9" fmla="*/ 0 h 114"/>
                <a:gd name="T10" fmla="*/ 94 w 95"/>
                <a:gd name="T11" fmla="*/ 0 h 114"/>
                <a:gd name="T12" fmla="*/ 94 w 95"/>
                <a:gd name="T13" fmla="*/ 111 h 114"/>
                <a:gd name="T14" fmla="*/ 75 w 95"/>
                <a:gd name="T15" fmla="*/ 111 h 114"/>
                <a:gd name="T16" fmla="*/ 75 w 95"/>
                <a:gd name="T17" fmla="*/ 94 h 114"/>
                <a:gd name="T18" fmla="*/ 39 w 95"/>
                <a:gd name="T19" fmla="*/ 113 h 114"/>
                <a:gd name="T20" fmla="*/ 5 w 95"/>
                <a:gd name="T21" fmla="*/ 99 h 114"/>
                <a:gd name="T22" fmla="*/ 0 w 95"/>
                <a:gd name="T23" fmla="*/ 71 h 114"/>
                <a:gd name="T24" fmla="*/ 0 w 95"/>
                <a:gd name="T25" fmla="*/ 66 h 114"/>
                <a:gd name="T26" fmla="*/ 0 w 95"/>
                <a:gd name="T27" fmla="*/ 0 h 114"/>
                <a:gd name="T28" fmla="*/ 19 w 95"/>
                <a:gd name="T29" fmla="*/ 0 h 114"/>
                <a:gd name="T30" fmla="*/ 19 w 95"/>
                <a:gd name="T31" fmla="*/ 67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4">
                  <a:moveTo>
                    <a:pt x="19" y="67"/>
                  </a:moveTo>
                  <a:lnTo>
                    <a:pt x="19" y="67"/>
                  </a:lnTo>
                  <a:cubicBezTo>
                    <a:pt x="19" y="88"/>
                    <a:pt x="24" y="96"/>
                    <a:pt x="42" y="96"/>
                  </a:cubicBezTo>
                  <a:cubicBezTo>
                    <a:pt x="64" y="96"/>
                    <a:pt x="75" y="84"/>
                    <a:pt x="75" y="59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1"/>
                    <a:pt x="94" y="111"/>
                    <a:pt x="94" y="111"/>
                  </a:cubicBezTo>
                  <a:cubicBezTo>
                    <a:pt x="75" y="111"/>
                    <a:pt x="75" y="111"/>
                    <a:pt x="75" y="111"/>
                  </a:cubicBezTo>
                  <a:cubicBezTo>
                    <a:pt x="75" y="94"/>
                    <a:pt x="75" y="94"/>
                    <a:pt x="75" y="94"/>
                  </a:cubicBezTo>
                  <a:cubicBezTo>
                    <a:pt x="68" y="107"/>
                    <a:pt x="55" y="113"/>
                    <a:pt x="39" y="113"/>
                  </a:cubicBezTo>
                  <a:cubicBezTo>
                    <a:pt x="23" y="113"/>
                    <a:pt x="12" y="108"/>
                    <a:pt x="5" y="99"/>
                  </a:cubicBezTo>
                  <a:cubicBezTo>
                    <a:pt x="0" y="91"/>
                    <a:pt x="0" y="83"/>
                    <a:pt x="0" y="71"/>
                  </a:cubicBezTo>
                  <a:cubicBezTo>
                    <a:pt x="0" y="69"/>
                    <a:pt x="0" y="68"/>
                    <a:pt x="0" y="6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7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4" name="Freeform 135"/>
            <p:cNvSpPr>
              <a:spLocks noChangeArrowheads="1"/>
            </p:cNvSpPr>
            <p:nvPr/>
          </p:nvSpPr>
          <p:spPr bwMode="auto">
            <a:xfrm>
              <a:off x="4219990" y="4248398"/>
              <a:ext cx="44464" cy="66696"/>
            </a:xfrm>
            <a:custGeom>
              <a:avLst/>
              <a:gdLst>
                <a:gd name="T0" fmla="*/ 103 w 104"/>
                <a:gd name="T1" fmla="*/ 154 h 158"/>
                <a:gd name="T2" fmla="*/ 103 w 104"/>
                <a:gd name="T3" fmla="*/ 154 h 158"/>
                <a:gd name="T4" fmla="*/ 85 w 104"/>
                <a:gd name="T5" fmla="*/ 154 h 158"/>
                <a:gd name="T6" fmla="*/ 85 w 104"/>
                <a:gd name="T7" fmla="*/ 139 h 158"/>
                <a:gd name="T8" fmla="*/ 49 w 104"/>
                <a:gd name="T9" fmla="*/ 157 h 158"/>
                <a:gd name="T10" fmla="*/ 0 w 104"/>
                <a:gd name="T11" fmla="*/ 99 h 158"/>
                <a:gd name="T12" fmla="*/ 49 w 104"/>
                <a:gd name="T13" fmla="*/ 38 h 158"/>
                <a:gd name="T14" fmla="*/ 85 w 104"/>
                <a:gd name="T15" fmla="*/ 56 h 158"/>
                <a:gd name="T16" fmla="*/ 85 w 104"/>
                <a:gd name="T17" fmla="*/ 0 h 158"/>
                <a:gd name="T18" fmla="*/ 103 w 104"/>
                <a:gd name="T19" fmla="*/ 0 h 158"/>
                <a:gd name="T20" fmla="*/ 103 w 104"/>
                <a:gd name="T21" fmla="*/ 154 h 158"/>
                <a:gd name="T22" fmla="*/ 52 w 104"/>
                <a:gd name="T23" fmla="*/ 55 h 158"/>
                <a:gd name="T24" fmla="*/ 52 w 104"/>
                <a:gd name="T25" fmla="*/ 55 h 158"/>
                <a:gd name="T26" fmla="*/ 19 w 104"/>
                <a:gd name="T27" fmla="*/ 100 h 158"/>
                <a:gd name="T28" fmla="*/ 52 w 104"/>
                <a:gd name="T29" fmla="*/ 140 h 158"/>
                <a:gd name="T30" fmla="*/ 85 w 104"/>
                <a:gd name="T31" fmla="*/ 97 h 158"/>
                <a:gd name="T32" fmla="*/ 52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4"/>
                  </a:moveTo>
                  <a:lnTo>
                    <a:pt x="103" y="154"/>
                  </a:lnTo>
                  <a:cubicBezTo>
                    <a:pt x="85" y="154"/>
                    <a:pt x="85" y="154"/>
                    <a:pt x="85" y="154"/>
                  </a:cubicBezTo>
                  <a:cubicBezTo>
                    <a:pt x="85" y="139"/>
                    <a:pt x="85" y="139"/>
                    <a:pt x="85" y="139"/>
                  </a:cubicBezTo>
                  <a:cubicBezTo>
                    <a:pt x="75" y="152"/>
                    <a:pt x="63" y="157"/>
                    <a:pt x="49" y="157"/>
                  </a:cubicBezTo>
                  <a:cubicBezTo>
                    <a:pt x="20" y="157"/>
                    <a:pt x="0" y="135"/>
                    <a:pt x="0" y="99"/>
                  </a:cubicBezTo>
                  <a:cubicBezTo>
                    <a:pt x="0" y="61"/>
                    <a:pt x="20" y="38"/>
                    <a:pt x="49" y="38"/>
                  </a:cubicBezTo>
                  <a:cubicBezTo>
                    <a:pt x="64" y="38"/>
                    <a:pt x="76" y="45"/>
                    <a:pt x="85" y="56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4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1" y="55"/>
                    <a:pt x="19" y="71"/>
                    <a:pt x="19" y="100"/>
                  </a:cubicBezTo>
                  <a:cubicBezTo>
                    <a:pt x="19" y="125"/>
                    <a:pt x="32" y="140"/>
                    <a:pt x="52" y="140"/>
                  </a:cubicBezTo>
                  <a:cubicBezTo>
                    <a:pt x="73" y="140"/>
                    <a:pt x="85" y="126"/>
                    <a:pt x="85" y="97"/>
                  </a:cubicBezTo>
                  <a:cubicBezTo>
                    <a:pt x="85" y="70"/>
                    <a:pt x="74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5" name="Freeform 136"/>
            <p:cNvSpPr>
              <a:spLocks noChangeArrowheads="1"/>
            </p:cNvSpPr>
            <p:nvPr/>
          </p:nvSpPr>
          <p:spPr bwMode="auto">
            <a:xfrm>
              <a:off x="4038428" y="4355854"/>
              <a:ext cx="46318" cy="64843"/>
            </a:xfrm>
            <a:custGeom>
              <a:avLst/>
              <a:gdLst>
                <a:gd name="T0" fmla="*/ 0 w 110"/>
                <a:gd name="T1" fmla="*/ 0 h 154"/>
                <a:gd name="T2" fmla="*/ 0 w 110"/>
                <a:gd name="T3" fmla="*/ 0 h 154"/>
                <a:gd name="T4" fmla="*/ 51 w 110"/>
                <a:gd name="T5" fmla="*/ 0 h 154"/>
                <a:gd name="T6" fmla="*/ 56 w 110"/>
                <a:gd name="T7" fmla="*/ 0 h 154"/>
                <a:gd name="T8" fmla="*/ 90 w 110"/>
                <a:gd name="T9" fmla="*/ 5 h 154"/>
                <a:gd name="T10" fmla="*/ 109 w 110"/>
                <a:gd name="T11" fmla="*/ 44 h 154"/>
                <a:gd name="T12" fmla="*/ 89 w 110"/>
                <a:gd name="T13" fmla="*/ 82 h 154"/>
                <a:gd name="T14" fmla="*/ 52 w 110"/>
                <a:gd name="T15" fmla="*/ 89 h 154"/>
                <a:gd name="T16" fmla="*/ 21 w 110"/>
                <a:gd name="T17" fmla="*/ 89 h 154"/>
                <a:gd name="T18" fmla="*/ 21 w 110"/>
                <a:gd name="T19" fmla="*/ 153 h 154"/>
                <a:gd name="T20" fmla="*/ 0 w 110"/>
                <a:gd name="T21" fmla="*/ 153 h 154"/>
                <a:gd name="T22" fmla="*/ 0 w 110"/>
                <a:gd name="T23" fmla="*/ 0 h 154"/>
                <a:gd name="T24" fmla="*/ 56 w 110"/>
                <a:gd name="T25" fmla="*/ 70 h 154"/>
                <a:gd name="T26" fmla="*/ 56 w 110"/>
                <a:gd name="T27" fmla="*/ 70 h 154"/>
                <a:gd name="T28" fmla="*/ 88 w 110"/>
                <a:gd name="T29" fmla="*/ 44 h 154"/>
                <a:gd name="T30" fmla="*/ 57 w 110"/>
                <a:gd name="T31" fmla="*/ 19 h 154"/>
                <a:gd name="T32" fmla="*/ 21 w 110"/>
                <a:gd name="T33" fmla="*/ 19 h 154"/>
                <a:gd name="T34" fmla="*/ 21 w 110"/>
                <a:gd name="T35" fmla="*/ 70 h 154"/>
                <a:gd name="T36" fmla="*/ 56 w 110"/>
                <a:gd name="T37" fmla="*/ 7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154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4" y="0"/>
                    <a:pt x="56" y="0"/>
                  </a:cubicBezTo>
                  <a:cubicBezTo>
                    <a:pt x="69" y="0"/>
                    <a:pt x="80" y="0"/>
                    <a:pt x="90" y="5"/>
                  </a:cubicBezTo>
                  <a:cubicBezTo>
                    <a:pt x="102" y="13"/>
                    <a:pt x="109" y="26"/>
                    <a:pt x="109" y="44"/>
                  </a:cubicBezTo>
                  <a:cubicBezTo>
                    <a:pt x="109" y="62"/>
                    <a:pt x="102" y="75"/>
                    <a:pt x="89" y="82"/>
                  </a:cubicBezTo>
                  <a:cubicBezTo>
                    <a:pt x="80" y="89"/>
                    <a:pt x="67" y="89"/>
                    <a:pt x="52" y="89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1" y="153"/>
                    <a:pt x="21" y="153"/>
                    <a:pt x="21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6" y="70"/>
                  </a:moveTo>
                  <a:lnTo>
                    <a:pt x="56" y="70"/>
                  </a:lnTo>
                  <a:cubicBezTo>
                    <a:pt x="78" y="70"/>
                    <a:pt x="88" y="65"/>
                    <a:pt x="88" y="44"/>
                  </a:cubicBezTo>
                  <a:cubicBezTo>
                    <a:pt x="88" y="25"/>
                    <a:pt x="79" y="19"/>
                    <a:pt x="57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70"/>
                    <a:pt x="21" y="70"/>
                    <a:pt x="21" y="70"/>
                  </a:cubicBezTo>
                  <a:lnTo>
                    <a:pt x="56" y="7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6" name="Freeform 137"/>
            <p:cNvSpPr>
              <a:spLocks noChangeArrowheads="1"/>
            </p:cNvSpPr>
            <p:nvPr/>
          </p:nvSpPr>
          <p:spPr bwMode="auto">
            <a:xfrm>
              <a:off x="4094008" y="4355854"/>
              <a:ext cx="40759" cy="64843"/>
            </a:xfrm>
            <a:custGeom>
              <a:avLst/>
              <a:gdLst>
                <a:gd name="T0" fmla="*/ 74 w 95"/>
                <a:gd name="T1" fmla="*/ 84 h 154"/>
                <a:gd name="T2" fmla="*/ 74 w 95"/>
                <a:gd name="T3" fmla="*/ 84 h 154"/>
                <a:gd name="T4" fmla="*/ 52 w 95"/>
                <a:gd name="T5" fmla="*/ 55 h 154"/>
                <a:gd name="T6" fmla="*/ 19 w 95"/>
                <a:gd name="T7" fmla="*/ 88 h 154"/>
                <a:gd name="T8" fmla="*/ 19 w 95"/>
                <a:gd name="T9" fmla="*/ 153 h 154"/>
                <a:gd name="T10" fmla="*/ 0 w 95"/>
                <a:gd name="T11" fmla="*/ 153 h 154"/>
                <a:gd name="T12" fmla="*/ 0 w 95"/>
                <a:gd name="T13" fmla="*/ 0 h 154"/>
                <a:gd name="T14" fmla="*/ 19 w 95"/>
                <a:gd name="T15" fmla="*/ 0 h 154"/>
                <a:gd name="T16" fmla="*/ 19 w 95"/>
                <a:gd name="T17" fmla="*/ 57 h 154"/>
                <a:gd name="T18" fmla="*/ 54 w 95"/>
                <a:gd name="T19" fmla="*/ 39 h 154"/>
                <a:gd name="T20" fmla="*/ 88 w 95"/>
                <a:gd name="T21" fmla="*/ 54 h 154"/>
                <a:gd name="T22" fmla="*/ 94 w 95"/>
                <a:gd name="T23" fmla="*/ 81 h 154"/>
                <a:gd name="T24" fmla="*/ 94 w 95"/>
                <a:gd name="T25" fmla="*/ 87 h 154"/>
                <a:gd name="T26" fmla="*/ 94 w 95"/>
                <a:gd name="T27" fmla="*/ 153 h 154"/>
                <a:gd name="T28" fmla="*/ 74 w 95"/>
                <a:gd name="T29" fmla="*/ 153 h 154"/>
                <a:gd name="T30" fmla="*/ 74 w 95"/>
                <a:gd name="T31" fmla="*/ 8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54">
                  <a:moveTo>
                    <a:pt x="74" y="84"/>
                  </a:moveTo>
                  <a:lnTo>
                    <a:pt x="74" y="84"/>
                  </a:lnTo>
                  <a:cubicBezTo>
                    <a:pt x="74" y="65"/>
                    <a:pt x="70" y="55"/>
                    <a:pt x="52" y="55"/>
                  </a:cubicBezTo>
                  <a:cubicBezTo>
                    <a:pt x="31" y="55"/>
                    <a:pt x="19" y="68"/>
                    <a:pt x="19" y="88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26" y="45"/>
                    <a:pt x="37" y="39"/>
                    <a:pt x="54" y="39"/>
                  </a:cubicBezTo>
                  <a:cubicBezTo>
                    <a:pt x="71" y="39"/>
                    <a:pt x="82" y="44"/>
                    <a:pt x="88" y="54"/>
                  </a:cubicBezTo>
                  <a:cubicBezTo>
                    <a:pt x="93" y="62"/>
                    <a:pt x="94" y="70"/>
                    <a:pt x="94" y="81"/>
                  </a:cubicBezTo>
                  <a:cubicBezTo>
                    <a:pt x="94" y="82"/>
                    <a:pt x="94" y="84"/>
                    <a:pt x="94" y="87"/>
                  </a:cubicBezTo>
                  <a:cubicBezTo>
                    <a:pt x="94" y="153"/>
                    <a:pt x="94" y="153"/>
                    <a:pt x="94" y="153"/>
                  </a:cubicBezTo>
                  <a:cubicBezTo>
                    <a:pt x="74" y="153"/>
                    <a:pt x="74" y="153"/>
                    <a:pt x="74" y="153"/>
                  </a:cubicBezTo>
                  <a:lnTo>
                    <a:pt x="74" y="8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7" name="Freeform 138"/>
            <p:cNvSpPr>
              <a:spLocks noChangeArrowheads="1"/>
            </p:cNvSpPr>
            <p:nvPr/>
          </p:nvSpPr>
          <p:spPr bwMode="auto">
            <a:xfrm>
              <a:off x="4142178" y="4372527"/>
              <a:ext cx="44464" cy="50023"/>
            </a:xfrm>
            <a:custGeom>
              <a:avLst/>
              <a:gdLst>
                <a:gd name="T0" fmla="*/ 54 w 108"/>
                <a:gd name="T1" fmla="*/ 0 h 119"/>
                <a:gd name="T2" fmla="*/ 54 w 108"/>
                <a:gd name="T3" fmla="*/ 0 h 119"/>
                <a:gd name="T4" fmla="*/ 107 w 108"/>
                <a:gd name="T5" fmla="*/ 59 h 119"/>
                <a:gd name="T6" fmla="*/ 54 w 108"/>
                <a:gd name="T7" fmla="*/ 118 h 119"/>
                <a:gd name="T8" fmla="*/ 0 w 108"/>
                <a:gd name="T9" fmla="*/ 59 h 119"/>
                <a:gd name="T10" fmla="*/ 54 w 108"/>
                <a:gd name="T11" fmla="*/ 0 h 119"/>
                <a:gd name="T12" fmla="*/ 54 w 108"/>
                <a:gd name="T13" fmla="*/ 102 h 119"/>
                <a:gd name="T14" fmla="*/ 54 w 108"/>
                <a:gd name="T15" fmla="*/ 102 h 119"/>
                <a:gd name="T16" fmla="*/ 87 w 108"/>
                <a:gd name="T17" fmla="*/ 59 h 119"/>
                <a:gd name="T18" fmla="*/ 54 w 108"/>
                <a:gd name="T19" fmla="*/ 16 h 119"/>
                <a:gd name="T20" fmla="*/ 19 w 108"/>
                <a:gd name="T21" fmla="*/ 59 h 119"/>
                <a:gd name="T22" fmla="*/ 54 w 108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19">
                  <a:moveTo>
                    <a:pt x="54" y="0"/>
                  </a:moveTo>
                  <a:lnTo>
                    <a:pt x="54" y="0"/>
                  </a:lnTo>
                  <a:cubicBezTo>
                    <a:pt x="87" y="0"/>
                    <a:pt x="107" y="21"/>
                    <a:pt x="107" y="59"/>
                  </a:cubicBezTo>
                  <a:cubicBezTo>
                    <a:pt x="107" y="97"/>
                    <a:pt x="87" y="118"/>
                    <a:pt x="54" y="118"/>
                  </a:cubicBezTo>
                  <a:cubicBezTo>
                    <a:pt x="19" y="118"/>
                    <a:pt x="0" y="97"/>
                    <a:pt x="0" y="59"/>
                  </a:cubicBezTo>
                  <a:cubicBezTo>
                    <a:pt x="0" y="21"/>
                    <a:pt x="19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7" y="87"/>
                    <a:pt x="87" y="59"/>
                  </a:cubicBezTo>
                  <a:cubicBezTo>
                    <a:pt x="87" y="32"/>
                    <a:pt x="76" y="16"/>
                    <a:pt x="54" y="16"/>
                  </a:cubicBezTo>
                  <a:cubicBezTo>
                    <a:pt x="31" y="16"/>
                    <a:pt x="19" y="32"/>
                    <a:pt x="19" y="59"/>
                  </a:cubicBezTo>
                  <a:cubicBezTo>
                    <a:pt x="19" y="87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8" name="Freeform 139"/>
            <p:cNvSpPr>
              <a:spLocks noChangeArrowheads="1"/>
            </p:cNvSpPr>
            <p:nvPr/>
          </p:nvSpPr>
          <p:spPr bwMode="auto">
            <a:xfrm>
              <a:off x="4190348" y="4361411"/>
              <a:ext cx="24085" cy="61139"/>
            </a:xfrm>
            <a:custGeom>
              <a:avLst/>
              <a:gdLst>
                <a:gd name="T0" fmla="*/ 46 w 56"/>
                <a:gd name="T1" fmla="*/ 127 h 145"/>
                <a:gd name="T2" fmla="*/ 46 w 56"/>
                <a:gd name="T3" fmla="*/ 127 h 145"/>
                <a:gd name="T4" fmla="*/ 55 w 56"/>
                <a:gd name="T5" fmla="*/ 127 h 145"/>
                <a:gd name="T6" fmla="*/ 55 w 56"/>
                <a:gd name="T7" fmla="*/ 142 h 145"/>
                <a:gd name="T8" fmla="*/ 41 w 56"/>
                <a:gd name="T9" fmla="*/ 144 h 145"/>
                <a:gd name="T10" fmla="*/ 17 w 56"/>
                <a:gd name="T11" fmla="*/ 120 h 145"/>
                <a:gd name="T12" fmla="*/ 17 w 56"/>
                <a:gd name="T13" fmla="*/ 45 h 145"/>
                <a:gd name="T14" fmla="*/ 0 w 56"/>
                <a:gd name="T15" fmla="*/ 45 h 145"/>
                <a:gd name="T16" fmla="*/ 0 w 56"/>
                <a:gd name="T17" fmla="*/ 31 h 145"/>
                <a:gd name="T18" fmla="*/ 17 w 56"/>
                <a:gd name="T19" fmla="*/ 31 h 145"/>
                <a:gd name="T20" fmla="*/ 17 w 56"/>
                <a:gd name="T21" fmla="*/ 0 h 145"/>
                <a:gd name="T22" fmla="*/ 35 w 56"/>
                <a:gd name="T23" fmla="*/ 0 h 145"/>
                <a:gd name="T24" fmla="*/ 35 w 56"/>
                <a:gd name="T25" fmla="*/ 31 h 145"/>
                <a:gd name="T26" fmla="*/ 55 w 56"/>
                <a:gd name="T27" fmla="*/ 31 h 145"/>
                <a:gd name="T28" fmla="*/ 55 w 56"/>
                <a:gd name="T29" fmla="*/ 45 h 145"/>
                <a:gd name="T30" fmla="*/ 35 w 56"/>
                <a:gd name="T31" fmla="*/ 45 h 145"/>
                <a:gd name="T32" fmla="*/ 35 w 56"/>
                <a:gd name="T33" fmla="*/ 114 h 145"/>
                <a:gd name="T34" fmla="*/ 46 w 56"/>
                <a:gd name="T35" fmla="*/ 12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5">
                  <a:moveTo>
                    <a:pt x="46" y="127"/>
                  </a:moveTo>
                  <a:lnTo>
                    <a:pt x="46" y="127"/>
                  </a:lnTo>
                  <a:cubicBezTo>
                    <a:pt x="48" y="127"/>
                    <a:pt x="51" y="127"/>
                    <a:pt x="55" y="127"/>
                  </a:cubicBezTo>
                  <a:cubicBezTo>
                    <a:pt x="55" y="142"/>
                    <a:pt x="55" y="142"/>
                    <a:pt x="55" y="142"/>
                  </a:cubicBezTo>
                  <a:cubicBezTo>
                    <a:pt x="50" y="143"/>
                    <a:pt x="45" y="144"/>
                    <a:pt x="41" y="144"/>
                  </a:cubicBezTo>
                  <a:cubicBezTo>
                    <a:pt x="23" y="144"/>
                    <a:pt x="17" y="138"/>
                    <a:pt x="17" y="120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114"/>
                    <a:pt x="35" y="114"/>
                    <a:pt x="35" y="114"/>
                  </a:cubicBezTo>
                  <a:cubicBezTo>
                    <a:pt x="35" y="123"/>
                    <a:pt x="38" y="127"/>
                    <a:pt x="46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9" name="Freeform 140"/>
            <p:cNvSpPr>
              <a:spLocks noChangeArrowheads="1"/>
            </p:cNvSpPr>
            <p:nvPr/>
          </p:nvSpPr>
          <p:spPr bwMode="auto">
            <a:xfrm>
              <a:off x="4219990" y="4372527"/>
              <a:ext cx="44464" cy="50023"/>
            </a:xfrm>
            <a:custGeom>
              <a:avLst/>
              <a:gdLst>
                <a:gd name="T0" fmla="*/ 53 w 108"/>
                <a:gd name="T1" fmla="*/ 0 h 119"/>
                <a:gd name="T2" fmla="*/ 53 w 108"/>
                <a:gd name="T3" fmla="*/ 0 h 119"/>
                <a:gd name="T4" fmla="*/ 107 w 108"/>
                <a:gd name="T5" fmla="*/ 59 h 119"/>
                <a:gd name="T6" fmla="*/ 54 w 108"/>
                <a:gd name="T7" fmla="*/ 118 h 119"/>
                <a:gd name="T8" fmla="*/ 0 w 108"/>
                <a:gd name="T9" fmla="*/ 59 h 119"/>
                <a:gd name="T10" fmla="*/ 53 w 108"/>
                <a:gd name="T11" fmla="*/ 0 h 119"/>
                <a:gd name="T12" fmla="*/ 54 w 108"/>
                <a:gd name="T13" fmla="*/ 102 h 119"/>
                <a:gd name="T14" fmla="*/ 54 w 108"/>
                <a:gd name="T15" fmla="*/ 102 h 119"/>
                <a:gd name="T16" fmla="*/ 87 w 108"/>
                <a:gd name="T17" fmla="*/ 59 h 119"/>
                <a:gd name="T18" fmla="*/ 54 w 108"/>
                <a:gd name="T19" fmla="*/ 16 h 119"/>
                <a:gd name="T20" fmla="*/ 20 w 108"/>
                <a:gd name="T21" fmla="*/ 59 h 119"/>
                <a:gd name="T22" fmla="*/ 54 w 108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19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7" y="21"/>
                    <a:pt x="107" y="59"/>
                  </a:cubicBezTo>
                  <a:cubicBezTo>
                    <a:pt x="107" y="97"/>
                    <a:pt x="87" y="118"/>
                    <a:pt x="54" y="118"/>
                  </a:cubicBezTo>
                  <a:cubicBezTo>
                    <a:pt x="20" y="118"/>
                    <a:pt x="0" y="97"/>
                    <a:pt x="0" y="59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7" y="87"/>
                    <a:pt x="87" y="59"/>
                  </a:cubicBezTo>
                  <a:cubicBezTo>
                    <a:pt x="87" y="32"/>
                    <a:pt x="76" y="16"/>
                    <a:pt x="54" y="16"/>
                  </a:cubicBezTo>
                  <a:cubicBezTo>
                    <a:pt x="31" y="16"/>
                    <a:pt x="20" y="32"/>
                    <a:pt x="20" y="59"/>
                  </a:cubicBezTo>
                  <a:cubicBezTo>
                    <a:pt x="20" y="87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90" name="Group 1589"/>
          <p:cNvGrpSpPr/>
          <p:nvPr/>
        </p:nvGrpSpPr>
        <p:grpSpPr>
          <a:xfrm>
            <a:off x="4894366" y="2308643"/>
            <a:ext cx="250112" cy="176005"/>
            <a:chOff x="4894366" y="2308643"/>
            <a:chExt cx="250112" cy="176005"/>
          </a:xfrm>
        </p:grpSpPr>
        <p:sp>
          <p:nvSpPr>
            <p:cNvPr id="1591" name="Freeform 141"/>
            <p:cNvSpPr>
              <a:spLocks noChangeArrowheads="1"/>
            </p:cNvSpPr>
            <p:nvPr/>
          </p:nvSpPr>
          <p:spPr bwMode="auto">
            <a:xfrm>
              <a:off x="4901776" y="2308643"/>
              <a:ext cx="57434" cy="68550"/>
            </a:xfrm>
            <a:custGeom>
              <a:avLst/>
              <a:gdLst>
                <a:gd name="T0" fmla="*/ 134 w 135"/>
                <a:gd name="T1" fmla="*/ 101 h 163"/>
                <a:gd name="T2" fmla="*/ 134 w 135"/>
                <a:gd name="T3" fmla="*/ 101 h 163"/>
                <a:gd name="T4" fmla="*/ 70 w 135"/>
                <a:gd name="T5" fmla="*/ 162 h 163"/>
                <a:gd name="T6" fmla="*/ 0 w 135"/>
                <a:gd name="T7" fmla="*/ 79 h 163"/>
                <a:gd name="T8" fmla="*/ 72 w 135"/>
                <a:gd name="T9" fmla="*/ 0 h 163"/>
                <a:gd name="T10" fmla="*/ 133 w 135"/>
                <a:gd name="T11" fmla="*/ 50 h 163"/>
                <a:gd name="T12" fmla="*/ 113 w 135"/>
                <a:gd name="T13" fmla="*/ 50 h 163"/>
                <a:gd name="T14" fmla="*/ 71 w 135"/>
                <a:gd name="T15" fmla="*/ 19 h 163"/>
                <a:gd name="T16" fmla="*/ 22 w 135"/>
                <a:gd name="T17" fmla="*/ 81 h 163"/>
                <a:gd name="T18" fmla="*/ 71 w 135"/>
                <a:gd name="T19" fmla="*/ 144 h 163"/>
                <a:gd name="T20" fmla="*/ 114 w 135"/>
                <a:gd name="T21" fmla="*/ 101 h 163"/>
                <a:gd name="T22" fmla="*/ 134 w 135"/>
                <a:gd name="T23" fmla="*/ 10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3">
                  <a:moveTo>
                    <a:pt x="134" y="101"/>
                  </a:moveTo>
                  <a:lnTo>
                    <a:pt x="134" y="101"/>
                  </a:lnTo>
                  <a:cubicBezTo>
                    <a:pt x="133" y="138"/>
                    <a:pt x="107" y="162"/>
                    <a:pt x="70" y="162"/>
                  </a:cubicBezTo>
                  <a:cubicBezTo>
                    <a:pt x="27" y="162"/>
                    <a:pt x="0" y="131"/>
                    <a:pt x="0" y="79"/>
                  </a:cubicBezTo>
                  <a:cubicBezTo>
                    <a:pt x="0" y="30"/>
                    <a:pt x="28" y="0"/>
                    <a:pt x="72" y="0"/>
                  </a:cubicBezTo>
                  <a:cubicBezTo>
                    <a:pt x="106" y="0"/>
                    <a:pt x="130" y="20"/>
                    <a:pt x="13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09" y="30"/>
                    <a:pt x="94" y="19"/>
                    <a:pt x="71" y="19"/>
                  </a:cubicBezTo>
                  <a:cubicBezTo>
                    <a:pt x="40" y="19"/>
                    <a:pt x="22" y="42"/>
                    <a:pt x="22" y="81"/>
                  </a:cubicBezTo>
                  <a:cubicBezTo>
                    <a:pt x="22" y="120"/>
                    <a:pt x="42" y="144"/>
                    <a:pt x="71" y="144"/>
                  </a:cubicBezTo>
                  <a:cubicBezTo>
                    <a:pt x="96" y="144"/>
                    <a:pt x="113" y="127"/>
                    <a:pt x="114" y="101"/>
                  </a:cubicBezTo>
                  <a:lnTo>
                    <a:pt x="134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2" name="Freeform 142"/>
            <p:cNvSpPr>
              <a:spLocks noChangeArrowheads="1"/>
            </p:cNvSpPr>
            <p:nvPr/>
          </p:nvSpPr>
          <p:spPr bwMode="auto">
            <a:xfrm>
              <a:off x="4966621" y="2310496"/>
              <a:ext cx="9263" cy="64843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3" name="Freeform 143"/>
            <p:cNvSpPr>
              <a:spLocks noChangeArrowheads="1"/>
            </p:cNvSpPr>
            <p:nvPr/>
          </p:nvSpPr>
          <p:spPr bwMode="auto">
            <a:xfrm>
              <a:off x="4985147" y="2327170"/>
              <a:ext cx="44464" cy="50023"/>
            </a:xfrm>
            <a:custGeom>
              <a:avLst/>
              <a:gdLst>
                <a:gd name="T0" fmla="*/ 53 w 108"/>
                <a:gd name="T1" fmla="*/ 0 h 119"/>
                <a:gd name="T2" fmla="*/ 53 w 108"/>
                <a:gd name="T3" fmla="*/ 0 h 119"/>
                <a:gd name="T4" fmla="*/ 107 w 108"/>
                <a:gd name="T5" fmla="*/ 59 h 119"/>
                <a:gd name="T6" fmla="*/ 53 w 108"/>
                <a:gd name="T7" fmla="*/ 118 h 119"/>
                <a:gd name="T8" fmla="*/ 0 w 108"/>
                <a:gd name="T9" fmla="*/ 59 h 119"/>
                <a:gd name="T10" fmla="*/ 53 w 108"/>
                <a:gd name="T11" fmla="*/ 0 h 119"/>
                <a:gd name="T12" fmla="*/ 53 w 108"/>
                <a:gd name="T13" fmla="*/ 102 h 119"/>
                <a:gd name="T14" fmla="*/ 53 w 108"/>
                <a:gd name="T15" fmla="*/ 102 h 119"/>
                <a:gd name="T16" fmla="*/ 87 w 108"/>
                <a:gd name="T17" fmla="*/ 59 h 119"/>
                <a:gd name="T18" fmla="*/ 53 w 108"/>
                <a:gd name="T19" fmla="*/ 16 h 119"/>
                <a:gd name="T20" fmla="*/ 19 w 108"/>
                <a:gd name="T21" fmla="*/ 59 h 119"/>
                <a:gd name="T22" fmla="*/ 53 w 108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19">
                  <a:moveTo>
                    <a:pt x="53" y="0"/>
                  </a:moveTo>
                  <a:lnTo>
                    <a:pt x="53" y="0"/>
                  </a:lnTo>
                  <a:cubicBezTo>
                    <a:pt x="86" y="0"/>
                    <a:pt x="107" y="21"/>
                    <a:pt x="107" y="59"/>
                  </a:cubicBezTo>
                  <a:cubicBezTo>
                    <a:pt x="107" y="97"/>
                    <a:pt x="86" y="118"/>
                    <a:pt x="53" y="118"/>
                  </a:cubicBezTo>
                  <a:cubicBezTo>
                    <a:pt x="20" y="118"/>
                    <a:pt x="0" y="97"/>
                    <a:pt x="0" y="59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6"/>
                    <a:pt x="87" y="59"/>
                  </a:cubicBezTo>
                  <a:cubicBezTo>
                    <a:pt x="87" y="31"/>
                    <a:pt x="75" y="16"/>
                    <a:pt x="53" y="16"/>
                  </a:cubicBezTo>
                  <a:cubicBezTo>
                    <a:pt x="31" y="16"/>
                    <a:pt x="19" y="31"/>
                    <a:pt x="19" y="59"/>
                  </a:cubicBezTo>
                  <a:cubicBezTo>
                    <a:pt x="19" y="86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4" name="Freeform 144"/>
            <p:cNvSpPr>
              <a:spLocks noChangeArrowheads="1"/>
            </p:cNvSpPr>
            <p:nvPr/>
          </p:nvSpPr>
          <p:spPr bwMode="auto">
            <a:xfrm>
              <a:off x="5038875" y="2329023"/>
              <a:ext cx="40759" cy="48170"/>
            </a:xfrm>
            <a:custGeom>
              <a:avLst/>
              <a:gdLst>
                <a:gd name="T0" fmla="*/ 19 w 95"/>
                <a:gd name="T1" fmla="*/ 69 h 115"/>
                <a:gd name="T2" fmla="*/ 19 w 95"/>
                <a:gd name="T3" fmla="*/ 69 h 115"/>
                <a:gd name="T4" fmla="*/ 42 w 95"/>
                <a:gd name="T5" fmla="*/ 98 h 115"/>
                <a:gd name="T6" fmla="*/ 75 w 95"/>
                <a:gd name="T7" fmla="*/ 60 h 115"/>
                <a:gd name="T8" fmla="*/ 75 w 95"/>
                <a:gd name="T9" fmla="*/ 0 h 115"/>
                <a:gd name="T10" fmla="*/ 94 w 95"/>
                <a:gd name="T11" fmla="*/ 0 h 115"/>
                <a:gd name="T12" fmla="*/ 94 w 95"/>
                <a:gd name="T13" fmla="*/ 111 h 115"/>
                <a:gd name="T14" fmla="*/ 76 w 95"/>
                <a:gd name="T15" fmla="*/ 111 h 115"/>
                <a:gd name="T16" fmla="*/ 76 w 95"/>
                <a:gd name="T17" fmla="*/ 95 h 115"/>
                <a:gd name="T18" fmla="*/ 38 w 95"/>
                <a:gd name="T19" fmla="*/ 114 h 115"/>
                <a:gd name="T20" fmla="*/ 5 w 95"/>
                <a:gd name="T21" fmla="*/ 100 h 115"/>
                <a:gd name="T22" fmla="*/ 0 w 95"/>
                <a:gd name="T23" fmla="*/ 73 h 115"/>
                <a:gd name="T24" fmla="*/ 0 w 95"/>
                <a:gd name="T25" fmla="*/ 67 h 115"/>
                <a:gd name="T26" fmla="*/ 0 w 95"/>
                <a:gd name="T27" fmla="*/ 0 h 115"/>
                <a:gd name="T28" fmla="*/ 19 w 95"/>
                <a:gd name="T29" fmla="*/ 0 h 115"/>
                <a:gd name="T30" fmla="*/ 19 w 95"/>
                <a:gd name="T31" fmla="*/ 6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19" y="69"/>
                  </a:moveTo>
                  <a:lnTo>
                    <a:pt x="19" y="69"/>
                  </a:lnTo>
                  <a:cubicBezTo>
                    <a:pt x="19" y="88"/>
                    <a:pt x="24" y="98"/>
                    <a:pt x="42" y="98"/>
                  </a:cubicBezTo>
                  <a:cubicBezTo>
                    <a:pt x="63" y="98"/>
                    <a:pt x="75" y="85"/>
                    <a:pt x="75" y="6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1"/>
                    <a:pt x="94" y="111"/>
                    <a:pt x="94" y="111"/>
                  </a:cubicBezTo>
                  <a:cubicBezTo>
                    <a:pt x="76" y="111"/>
                    <a:pt x="76" y="111"/>
                    <a:pt x="76" y="111"/>
                  </a:cubicBezTo>
                  <a:cubicBezTo>
                    <a:pt x="76" y="95"/>
                    <a:pt x="76" y="95"/>
                    <a:pt x="76" y="95"/>
                  </a:cubicBezTo>
                  <a:cubicBezTo>
                    <a:pt x="68" y="108"/>
                    <a:pt x="55" y="114"/>
                    <a:pt x="38" y="114"/>
                  </a:cubicBezTo>
                  <a:cubicBezTo>
                    <a:pt x="23" y="114"/>
                    <a:pt x="11" y="109"/>
                    <a:pt x="5" y="100"/>
                  </a:cubicBezTo>
                  <a:cubicBezTo>
                    <a:pt x="0" y="92"/>
                    <a:pt x="0" y="83"/>
                    <a:pt x="0" y="73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5" name="Freeform 145"/>
            <p:cNvSpPr>
              <a:spLocks noChangeArrowheads="1"/>
            </p:cNvSpPr>
            <p:nvPr/>
          </p:nvSpPr>
          <p:spPr bwMode="auto">
            <a:xfrm>
              <a:off x="5088897" y="2310496"/>
              <a:ext cx="44464" cy="66696"/>
            </a:xfrm>
            <a:custGeom>
              <a:avLst/>
              <a:gdLst>
                <a:gd name="T0" fmla="*/ 103 w 104"/>
                <a:gd name="T1" fmla="*/ 153 h 158"/>
                <a:gd name="T2" fmla="*/ 103 w 104"/>
                <a:gd name="T3" fmla="*/ 153 h 158"/>
                <a:gd name="T4" fmla="*/ 85 w 104"/>
                <a:gd name="T5" fmla="*/ 153 h 158"/>
                <a:gd name="T6" fmla="*/ 85 w 104"/>
                <a:gd name="T7" fmla="*/ 140 h 158"/>
                <a:gd name="T8" fmla="*/ 48 w 104"/>
                <a:gd name="T9" fmla="*/ 157 h 158"/>
                <a:gd name="T10" fmla="*/ 0 w 104"/>
                <a:gd name="T11" fmla="*/ 98 h 158"/>
                <a:gd name="T12" fmla="*/ 48 w 104"/>
                <a:gd name="T13" fmla="*/ 39 h 158"/>
                <a:gd name="T14" fmla="*/ 85 w 104"/>
                <a:gd name="T15" fmla="*/ 55 h 158"/>
                <a:gd name="T16" fmla="*/ 85 w 104"/>
                <a:gd name="T17" fmla="*/ 0 h 158"/>
                <a:gd name="T18" fmla="*/ 103 w 104"/>
                <a:gd name="T19" fmla="*/ 0 h 158"/>
                <a:gd name="T20" fmla="*/ 103 w 104"/>
                <a:gd name="T21" fmla="*/ 153 h 158"/>
                <a:gd name="T22" fmla="*/ 52 w 104"/>
                <a:gd name="T23" fmla="*/ 55 h 158"/>
                <a:gd name="T24" fmla="*/ 52 w 104"/>
                <a:gd name="T25" fmla="*/ 55 h 158"/>
                <a:gd name="T26" fmla="*/ 18 w 104"/>
                <a:gd name="T27" fmla="*/ 99 h 158"/>
                <a:gd name="T28" fmla="*/ 52 w 104"/>
                <a:gd name="T29" fmla="*/ 141 h 158"/>
                <a:gd name="T30" fmla="*/ 85 w 104"/>
                <a:gd name="T31" fmla="*/ 97 h 158"/>
                <a:gd name="T32" fmla="*/ 52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3"/>
                  </a:moveTo>
                  <a:lnTo>
                    <a:pt x="103" y="153"/>
                  </a:lnTo>
                  <a:cubicBezTo>
                    <a:pt x="85" y="153"/>
                    <a:pt x="85" y="153"/>
                    <a:pt x="85" y="153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75" y="151"/>
                    <a:pt x="63" y="157"/>
                    <a:pt x="48" y="157"/>
                  </a:cubicBezTo>
                  <a:cubicBezTo>
                    <a:pt x="19" y="157"/>
                    <a:pt x="0" y="134"/>
                    <a:pt x="0" y="98"/>
                  </a:cubicBezTo>
                  <a:cubicBezTo>
                    <a:pt x="0" y="61"/>
                    <a:pt x="19" y="39"/>
                    <a:pt x="48" y="39"/>
                  </a:cubicBezTo>
                  <a:cubicBezTo>
                    <a:pt x="64" y="39"/>
                    <a:pt x="76" y="44"/>
                    <a:pt x="85" y="55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3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1" y="55"/>
                    <a:pt x="18" y="71"/>
                    <a:pt x="18" y="99"/>
                  </a:cubicBezTo>
                  <a:cubicBezTo>
                    <a:pt x="18" y="125"/>
                    <a:pt x="32" y="141"/>
                    <a:pt x="52" y="141"/>
                  </a:cubicBezTo>
                  <a:cubicBezTo>
                    <a:pt x="72" y="141"/>
                    <a:pt x="85" y="125"/>
                    <a:pt x="85" y="97"/>
                  </a:cubicBezTo>
                  <a:cubicBezTo>
                    <a:pt x="85" y="69"/>
                    <a:pt x="73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6" name="Freeform 146"/>
            <p:cNvSpPr>
              <a:spLocks noChangeArrowheads="1"/>
            </p:cNvSpPr>
            <p:nvPr/>
          </p:nvSpPr>
          <p:spPr bwMode="auto">
            <a:xfrm>
              <a:off x="4894366" y="2417952"/>
              <a:ext cx="46318" cy="64843"/>
            </a:xfrm>
            <a:custGeom>
              <a:avLst/>
              <a:gdLst>
                <a:gd name="T0" fmla="*/ 0 w 111"/>
                <a:gd name="T1" fmla="*/ 0 h 155"/>
                <a:gd name="T2" fmla="*/ 0 w 111"/>
                <a:gd name="T3" fmla="*/ 0 h 155"/>
                <a:gd name="T4" fmla="*/ 51 w 111"/>
                <a:gd name="T5" fmla="*/ 0 h 155"/>
                <a:gd name="T6" fmla="*/ 57 w 111"/>
                <a:gd name="T7" fmla="*/ 0 h 155"/>
                <a:gd name="T8" fmla="*/ 91 w 111"/>
                <a:gd name="T9" fmla="*/ 7 h 155"/>
                <a:gd name="T10" fmla="*/ 110 w 111"/>
                <a:gd name="T11" fmla="*/ 45 h 155"/>
                <a:gd name="T12" fmla="*/ 90 w 111"/>
                <a:gd name="T13" fmla="*/ 84 h 155"/>
                <a:gd name="T14" fmla="*/ 52 w 111"/>
                <a:gd name="T15" fmla="*/ 90 h 155"/>
                <a:gd name="T16" fmla="*/ 21 w 111"/>
                <a:gd name="T17" fmla="*/ 90 h 155"/>
                <a:gd name="T18" fmla="*/ 21 w 111"/>
                <a:gd name="T19" fmla="*/ 154 h 155"/>
                <a:gd name="T20" fmla="*/ 0 w 111"/>
                <a:gd name="T21" fmla="*/ 154 h 155"/>
                <a:gd name="T22" fmla="*/ 0 w 111"/>
                <a:gd name="T23" fmla="*/ 0 h 155"/>
                <a:gd name="T24" fmla="*/ 57 w 111"/>
                <a:gd name="T25" fmla="*/ 71 h 155"/>
                <a:gd name="T26" fmla="*/ 57 w 111"/>
                <a:gd name="T27" fmla="*/ 71 h 155"/>
                <a:gd name="T28" fmla="*/ 89 w 111"/>
                <a:gd name="T29" fmla="*/ 45 h 155"/>
                <a:gd name="T30" fmla="*/ 58 w 111"/>
                <a:gd name="T31" fmla="*/ 19 h 155"/>
                <a:gd name="T32" fmla="*/ 21 w 111"/>
                <a:gd name="T33" fmla="*/ 19 h 155"/>
                <a:gd name="T34" fmla="*/ 21 w 111"/>
                <a:gd name="T35" fmla="*/ 71 h 155"/>
                <a:gd name="T36" fmla="*/ 57 w 111"/>
                <a:gd name="T37" fmla="*/ 7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1" h="155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4" y="0"/>
                    <a:pt x="57" y="0"/>
                  </a:cubicBezTo>
                  <a:cubicBezTo>
                    <a:pt x="70" y="0"/>
                    <a:pt x="81" y="1"/>
                    <a:pt x="91" y="7"/>
                  </a:cubicBezTo>
                  <a:cubicBezTo>
                    <a:pt x="103" y="13"/>
                    <a:pt x="110" y="26"/>
                    <a:pt x="110" y="45"/>
                  </a:cubicBezTo>
                  <a:cubicBezTo>
                    <a:pt x="110" y="63"/>
                    <a:pt x="103" y="75"/>
                    <a:pt x="90" y="84"/>
                  </a:cubicBezTo>
                  <a:cubicBezTo>
                    <a:pt x="81" y="89"/>
                    <a:pt x="68" y="90"/>
                    <a:pt x="52" y="90"/>
                  </a:cubicBezTo>
                  <a:cubicBezTo>
                    <a:pt x="21" y="90"/>
                    <a:pt x="21" y="90"/>
                    <a:pt x="21" y="90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7" y="71"/>
                  </a:moveTo>
                  <a:lnTo>
                    <a:pt x="57" y="71"/>
                  </a:lnTo>
                  <a:cubicBezTo>
                    <a:pt x="78" y="71"/>
                    <a:pt x="89" y="65"/>
                    <a:pt x="89" y="45"/>
                  </a:cubicBezTo>
                  <a:cubicBezTo>
                    <a:pt x="89" y="26"/>
                    <a:pt x="79" y="19"/>
                    <a:pt x="58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71"/>
                    <a:pt x="21" y="71"/>
                    <a:pt x="21" y="71"/>
                  </a:cubicBezTo>
                  <a:lnTo>
                    <a:pt x="57" y="7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7" name="Freeform 147"/>
            <p:cNvSpPr>
              <a:spLocks noChangeArrowheads="1"/>
            </p:cNvSpPr>
            <p:nvPr/>
          </p:nvSpPr>
          <p:spPr bwMode="auto">
            <a:xfrm>
              <a:off x="4949946" y="2417952"/>
              <a:ext cx="38907" cy="64843"/>
            </a:xfrm>
            <a:custGeom>
              <a:avLst/>
              <a:gdLst>
                <a:gd name="T0" fmla="*/ 73 w 94"/>
                <a:gd name="T1" fmla="*/ 86 h 155"/>
                <a:gd name="T2" fmla="*/ 73 w 94"/>
                <a:gd name="T3" fmla="*/ 86 h 155"/>
                <a:gd name="T4" fmla="*/ 52 w 94"/>
                <a:gd name="T5" fmla="*/ 56 h 155"/>
                <a:gd name="T6" fmla="*/ 18 w 94"/>
                <a:gd name="T7" fmla="*/ 88 h 155"/>
                <a:gd name="T8" fmla="*/ 18 w 94"/>
                <a:gd name="T9" fmla="*/ 154 h 155"/>
                <a:gd name="T10" fmla="*/ 0 w 94"/>
                <a:gd name="T11" fmla="*/ 154 h 155"/>
                <a:gd name="T12" fmla="*/ 0 w 94"/>
                <a:gd name="T13" fmla="*/ 0 h 155"/>
                <a:gd name="T14" fmla="*/ 18 w 94"/>
                <a:gd name="T15" fmla="*/ 0 h 155"/>
                <a:gd name="T16" fmla="*/ 18 w 94"/>
                <a:gd name="T17" fmla="*/ 59 h 155"/>
                <a:gd name="T18" fmla="*/ 54 w 94"/>
                <a:gd name="T19" fmla="*/ 40 h 155"/>
                <a:gd name="T20" fmla="*/ 88 w 94"/>
                <a:gd name="T21" fmla="*/ 54 h 155"/>
                <a:gd name="T22" fmla="*/ 93 w 94"/>
                <a:gd name="T23" fmla="*/ 81 h 155"/>
                <a:gd name="T24" fmla="*/ 93 w 94"/>
                <a:gd name="T25" fmla="*/ 87 h 155"/>
                <a:gd name="T26" fmla="*/ 93 w 94"/>
                <a:gd name="T27" fmla="*/ 154 h 155"/>
                <a:gd name="T28" fmla="*/ 73 w 94"/>
                <a:gd name="T29" fmla="*/ 154 h 155"/>
                <a:gd name="T30" fmla="*/ 73 w 94"/>
                <a:gd name="T31" fmla="*/ 86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55">
                  <a:moveTo>
                    <a:pt x="73" y="86"/>
                  </a:moveTo>
                  <a:lnTo>
                    <a:pt x="73" y="86"/>
                  </a:lnTo>
                  <a:cubicBezTo>
                    <a:pt x="73" y="66"/>
                    <a:pt x="69" y="56"/>
                    <a:pt x="52" y="56"/>
                  </a:cubicBezTo>
                  <a:cubicBezTo>
                    <a:pt x="31" y="56"/>
                    <a:pt x="18" y="69"/>
                    <a:pt x="18" y="88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26" y="46"/>
                    <a:pt x="37" y="40"/>
                    <a:pt x="54" y="40"/>
                  </a:cubicBezTo>
                  <a:cubicBezTo>
                    <a:pt x="70" y="40"/>
                    <a:pt x="82" y="45"/>
                    <a:pt x="88" y="54"/>
                  </a:cubicBezTo>
                  <a:cubicBezTo>
                    <a:pt x="93" y="62"/>
                    <a:pt x="93" y="71"/>
                    <a:pt x="93" y="81"/>
                  </a:cubicBezTo>
                  <a:cubicBezTo>
                    <a:pt x="93" y="84"/>
                    <a:pt x="93" y="85"/>
                    <a:pt x="93" y="87"/>
                  </a:cubicBezTo>
                  <a:cubicBezTo>
                    <a:pt x="93" y="154"/>
                    <a:pt x="93" y="154"/>
                    <a:pt x="93" y="154"/>
                  </a:cubicBezTo>
                  <a:cubicBezTo>
                    <a:pt x="73" y="154"/>
                    <a:pt x="73" y="154"/>
                    <a:pt x="73" y="154"/>
                  </a:cubicBezTo>
                  <a:lnTo>
                    <a:pt x="73" y="8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8" name="Freeform 148"/>
            <p:cNvSpPr>
              <a:spLocks noChangeArrowheads="1"/>
            </p:cNvSpPr>
            <p:nvPr/>
          </p:nvSpPr>
          <p:spPr bwMode="auto">
            <a:xfrm>
              <a:off x="4998116" y="2434625"/>
              <a:ext cx="44464" cy="50023"/>
            </a:xfrm>
            <a:custGeom>
              <a:avLst/>
              <a:gdLst>
                <a:gd name="T0" fmla="*/ 54 w 108"/>
                <a:gd name="T1" fmla="*/ 0 h 119"/>
                <a:gd name="T2" fmla="*/ 54 w 108"/>
                <a:gd name="T3" fmla="*/ 0 h 119"/>
                <a:gd name="T4" fmla="*/ 107 w 108"/>
                <a:gd name="T5" fmla="*/ 59 h 119"/>
                <a:gd name="T6" fmla="*/ 54 w 108"/>
                <a:gd name="T7" fmla="*/ 118 h 119"/>
                <a:gd name="T8" fmla="*/ 0 w 108"/>
                <a:gd name="T9" fmla="*/ 59 h 119"/>
                <a:gd name="T10" fmla="*/ 54 w 108"/>
                <a:gd name="T11" fmla="*/ 0 h 119"/>
                <a:gd name="T12" fmla="*/ 54 w 108"/>
                <a:gd name="T13" fmla="*/ 102 h 119"/>
                <a:gd name="T14" fmla="*/ 54 w 108"/>
                <a:gd name="T15" fmla="*/ 102 h 119"/>
                <a:gd name="T16" fmla="*/ 88 w 108"/>
                <a:gd name="T17" fmla="*/ 59 h 119"/>
                <a:gd name="T18" fmla="*/ 54 w 108"/>
                <a:gd name="T19" fmla="*/ 16 h 119"/>
                <a:gd name="T20" fmla="*/ 20 w 108"/>
                <a:gd name="T21" fmla="*/ 59 h 119"/>
                <a:gd name="T22" fmla="*/ 54 w 108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19">
                  <a:moveTo>
                    <a:pt x="54" y="0"/>
                  </a:moveTo>
                  <a:lnTo>
                    <a:pt x="54" y="0"/>
                  </a:lnTo>
                  <a:cubicBezTo>
                    <a:pt x="88" y="0"/>
                    <a:pt x="107" y="22"/>
                    <a:pt x="107" y="59"/>
                  </a:cubicBezTo>
                  <a:cubicBezTo>
                    <a:pt x="107" y="97"/>
                    <a:pt x="88" y="118"/>
                    <a:pt x="54" y="118"/>
                  </a:cubicBezTo>
                  <a:cubicBezTo>
                    <a:pt x="20" y="118"/>
                    <a:pt x="0" y="97"/>
                    <a:pt x="0" y="59"/>
                  </a:cubicBezTo>
                  <a:cubicBezTo>
                    <a:pt x="0" y="22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8" y="87"/>
                    <a:pt x="88" y="59"/>
                  </a:cubicBezTo>
                  <a:cubicBezTo>
                    <a:pt x="88" y="31"/>
                    <a:pt x="76" y="16"/>
                    <a:pt x="54" y="16"/>
                  </a:cubicBezTo>
                  <a:cubicBezTo>
                    <a:pt x="31" y="16"/>
                    <a:pt x="20" y="31"/>
                    <a:pt x="20" y="59"/>
                  </a:cubicBezTo>
                  <a:cubicBezTo>
                    <a:pt x="20" y="87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9" name="Freeform 149"/>
            <p:cNvSpPr>
              <a:spLocks noChangeArrowheads="1"/>
            </p:cNvSpPr>
            <p:nvPr/>
          </p:nvSpPr>
          <p:spPr bwMode="auto">
            <a:xfrm>
              <a:off x="5053696" y="2434625"/>
              <a:ext cx="40759" cy="48170"/>
            </a:xfrm>
            <a:custGeom>
              <a:avLst/>
              <a:gdLst>
                <a:gd name="T0" fmla="*/ 74 w 95"/>
                <a:gd name="T1" fmla="*/ 46 h 115"/>
                <a:gd name="T2" fmla="*/ 74 w 95"/>
                <a:gd name="T3" fmla="*/ 46 h 115"/>
                <a:gd name="T4" fmla="*/ 52 w 95"/>
                <a:gd name="T5" fmla="*/ 16 h 115"/>
                <a:gd name="T6" fmla="*/ 19 w 95"/>
                <a:gd name="T7" fmla="*/ 51 h 115"/>
                <a:gd name="T8" fmla="*/ 19 w 95"/>
                <a:gd name="T9" fmla="*/ 114 h 115"/>
                <a:gd name="T10" fmla="*/ 0 w 95"/>
                <a:gd name="T11" fmla="*/ 114 h 115"/>
                <a:gd name="T12" fmla="*/ 0 w 95"/>
                <a:gd name="T13" fmla="*/ 2 h 115"/>
                <a:gd name="T14" fmla="*/ 18 w 95"/>
                <a:gd name="T15" fmla="*/ 2 h 115"/>
                <a:gd name="T16" fmla="*/ 18 w 95"/>
                <a:gd name="T17" fmla="*/ 19 h 115"/>
                <a:gd name="T18" fmla="*/ 54 w 95"/>
                <a:gd name="T19" fmla="*/ 0 h 115"/>
                <a:gd name="T20" fmla="*/ 89 w 95"/>
                <a:gd name="T21" fmla="*/ 14 h 115"/>
                <a:gd name="T22" fmla="*/ 94 w 95"/>
                <a:gd name="T23" fmla="*/ 41 h 115"/>
                <a:gd name="T24" fmla="*/ 94 w 95"/>
                <a:gd name="T25" fmla="*/ 47 h 115"/>
                <a:gd name="T26" fmla="*/ 94 w 95"/>
                <a:gd name="T27" fmla="*/ 114 h 115"/>
                <a:gd name="T28" fmla="*/ 74 w 95"/>
                <a:gd name="T29" fmla="*/ 114 h 115"/>
                <a:gd name="T30" fmla="*/ 74 w 95"/>
                <a:gd name="T31" fmla="*/ 46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74" y="46"/>
                  </a:moveTo>
                  <a:lnTo>
                    <a:pt x="74" y="46"/>
                  </a:lnTo>
                  <a:cubicBezTo>
                    <a:pt x="74" y="26"/>
                    <a:pt x="70" y="16"/>
                    <a:pt x="52" y="16"/>
                  </a:cubicBezTo>
                  <a:cubicBezTo>
                    <a:pt x="32" y="16"/>
                    <a:pt x="19" y="28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7" y="6"/>
                    <a:pt x="39" y="0"/>
                    <a:pt x="54" y="0"/>
                  </a:cubicBezTo>
                  <a:cubicBezTo>
                    <a:pt x="71" y="0"/>
                    <a:pt x="83" y="5"/>
                    <a:pt x="89" y="14"/>
                  </a:cubicBezTo>
                  <a:cubicBezTo>
                    <a:pt x="94" y="22"/>
                    <a:pt x="94" y="31"/>
                    <a:pt x="94" y="41"/>
                  </a:cubicBezTo>
                  <a:cubicBezTo>
                    <a:pt x="94" y="44"/>
                    <a:pt x="94" y="45"/>
                    <a:pt x="94" y="47"/>
                  </a:cubicBezTo>
                  <a:cubicBezTo>
                    <a:pt x="94" y="114"/>
                    <a:pt x="94" y="114"/>
                    <a:pt x="94" y="114"/>
                  </a:cubicBezTo>
                  <a:cubicBezTo>
                    <a:pt x="74" y="114"/>
                    <a:pt x="74" y="114"/>
                    <a:pt x="74" y="114"/>
                  </a:cubicBezTo>
                  <a:lnTo>
                    <a:pt x="74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0" name="Freeform 150"/>
            <p:cNvSpPr>
              <a:spLocks noChangeArrowheads="1"/>
            </p:cNvSpPr>
            <p:nvPr/>
          </p:nvSpPr>
          <p:spPr bwMode="auto">
            <a:xfrm>
              <a:off x="5101866" y="2434625"/>
              <a:ext cx="42612" cy="50023"/>
            </a:xfrm>
            <a:custGeom>
              <a:avLst/>
              <a:gdLst>
                <a:gd name="T0" fmla="*/ 99 w 101"/>
                <a:gd name="T1" fmla="*/ 79 h 119"/>
                <a:gd name="T2" fmla="*/ 99 w 101"/>
                <a:gd name="T3" fmla="*/ 79 h 119"/>
                <a:gd name="T4" fmla="*/ 50 w 101"/>
                <a:gd name="T5" fmla="*/ 118 h 119"/>
                <a:gd name="T6" fmla="*/ 0 w 101"/>
                <a:gd name="T7" fmla="*/ 60 h 119"/>
                <a:gd name="T8" fmla="*/ 50 w 101"/>
                <a:gd name="T9" fmla="*/ 0 h 119"/>
                <a:gd name="T10" fmla="*/ 100 w 101"/>
                <a:gd name="T11" fmla="*/ 56 h 119"/>
                <a:gd name="T12" fmla="*/ 100 w 101"/>
                <a:gd name="T13" fmla="*/ 64 h 119"/>
                <a:gd name="T14" fmla="*/ 20 w 101"/>
                <a:gd name="T15" fmla="*/ 64 h 119"/>
                <a:gd name="T16" fmla="*/ 52 w 101"/>
                <a:gd name="T17" fmla="*/ 102 h 119"/>
                <a:gd name="T18" fmla="*/ 80 w 101"/>
                <a:gd name="T19" fmla="*/ 79 h 119"/>
                <a:gd name="T20" fmla="*/ 99 w 101"/>
                <a:gd name="T21" fmla="*/ 79 h 119"/>
                <a:gd name="T22" fmla="*/ 80 w 101"/>
                <a:gd name="T23" fmla="*/ 49 h 119"/>
                <a:gd name="T24" fmla="*/ 80 w 101"/>
                <a:gd name="T25" fmla="*/ 49 h 119"/>
                <a:gd name="T26" fmla="*/ 51 w 101"/>
                <a:gd name="T27" fmla="*/ 16 h 119"/>
                <a:gd name="T28" fmla="*/ 20 w 101"/>
                <a:gd name="T29" fmla="*/ 49 h 119"/>
                <a:gd name="T30" fmla="*/ 80 w 101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19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8"/>
                    <a:pt x="50" y="118"/>
                  </a:cubicBezTo>
                  <a:cubicBezTo>
                    <a:pt x="19" y="118"/>
                    <a:pt x="0" y="97"/>
                    <a:pt x="0" y="60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1" y="0"/>
                    <a:pt x="100" y="20"/>
                    <a:pt x="100" y="56"/>
                  </a:cubicBezTo>
                  <a:cubicBezTo>
                    <a:pt x="100" y="59"/>
                    <a:pt x="100" y="62"/>
                    <a:pt x="100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88"/>
                    <a:pt x="32" y="102"/>
                    <a:pt x="52" y="102"/>
                  </a:cubicBezTo>
                  <a:cubicBezTo>
                    <a:pt x="67" y="102"/>
                    <a:pt x="77" y="93"/>
                    <a:pt x="80" y="79"/>
                  </a:cubicBezTo>
                  <a:lnTo>
                    <a:pt x="99" y="79"/>
                  </a:lnTo>
                  <a:close/>
                  <a:moveTo>
                    <a:pt x="80" y="49"/>
                  </a:moveTo>
                  <a:lnTo>
                    <a:pt x="80" y="49"/>
                  </a:lnTo>
                  <a:cubicBezTo>
                    <a:pt x="80" y="28"/>
                    <a:pt x="70" y="16"/>
                    <a:pt x="51" y="16"/>
                  </a:cubicBezTo>
                  <a:cubicBezTo>
                    <a:pt x="32" y="16"/>
                    <a:pt x="21" y="28"/>
                    <a:pt x="20" y="49"/>
                  </a:cubicBezTo>
                  <a:lnTo>
                    <a:pt x="80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01" name="Group 1600"/>
          <p:cNvGrpSpPr/>
          <p:nvPr/>
        </p:nvGrpSpPr>
        <p:grpSpPr>
          <a:xfrm>
            <a:off x="4901776" y="3260920"/>
            <a:ext cx="231585" cy="176005"/>
            <a:chOff x="4901776" y="3260920"/>
            <a:chExt cx="231585" cy="176005"/>
          </a:xfrm>
        </p:grpSpPr>
        <p:sp>
          <p:nvSpPr>
            <p:cNvPr id="1602" name="Freeform 151"/>
            <p:cNvSpPr>
              <a:spLocks noChangeArrowheads="1"/>
            </p:cNvSpPr>
            <p:nvPr/>
          </p:nvSpPr>
          <p:spPr bwMode="auto">
            <a:xfrm>
              <a:off x="4901776" y="3260920"/>
              <a:ext cx="57434" cy="68550"/>
            </a:xfrm>
            <a:custGeom>
              <a:avLst/>
              <a:gdLst>
                <a:gd name="T0" fmla="*/ 134 w 135"/>
                <a:gd name="T1" fmla="*/ 100 h 163"/>
                <a:gd name="T2" fmla="*/ 134 w 135"/>
                <a:gd name="T3" fmla="*/ 100 h 163"/>
                <a:gd name="T4" fmla="*/ 70 w 135"/>
                <a:gd name="T5" fmla="*/ 162 h 163"/>
                <a:gd name="T6" fmla="*/ 0 w 135"/>
                <a:gd name="T7" fmla="*/ 78 h 163"/>
                <a:gd name="T8" fmla="*/ 72 w 135"/>
                <a:gd name="T9" fmla="*/ 0 h 163"/>
                <a:gd name="T10" fmla="*/ 133 w 135"/>
                <a:gd name="T11" fmla="*/ 50 h 163"/>
                <a:gd name="T12" fmla="*/ 113 w 135"/>
                <a:gd name="T13" fmla="*/ 50 h 163"/>
                <a:gd name="T14" fmla="*/ 71 w 135"/>
                <a:gd name="T15" fmla="*/ 18 h 163"/>
                <a:gd name="T16" fmla="*/ 22 w 135"/>
                <a:gd name="T17" fmla="*/ 80 h 163"/>
                <a:gd name="T18" fmla="*/ 71 w 135"/>
                <a:gd name="T19" fmla="*/ 143 h 163"/>
                <a:gd name="T20" fmla="*/ 114 w 135"/>
                <a:gd name="T21" fmla="*/ 100 h 163"/>
                <a:gd name="T22" fmla="*/ 134 w 135"/>
                <a:gd name="T23" fmla="*/ 10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3">
                  <a:moveTo>
                    <a:pt x="134" y="100"/>
                  </a:moveTo>
                  <a:lnTo>
                    <a:pt x="134" y="100"/>
                  </a:lnTo>
                  <a:cubicBezTo>
                    <a:pt x="133" y="138"/>
                    <a:pt x="107" y="162"/>
                    <a:pt x="70" y="162"/>
                  </a:cubicBezTo>
                  <a:cubicBezTo>
                    <a:pt x="27" y="162"/>
                    <a:pt x="0" y="131"/>
                    <a:pt x="0" y="78"/>
                  </a:cubicBezTo>
                  <a:cubicBezTo>
                    <a:pt x="0" y="30"/>
                    <a:pt x="28" y="0"/>
                    <a:pt x="72" y="0"/>
                  </a:cubicBezTo>
                  <a:cubicBezTo>
                    <a:pt x="106" y="0"/>
                    <a:pt x="130" y="19"/>
                    <a:pt x="13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09" y="29"/>
                    <a:pt x="94" y="18"/>
                    <a:pt x="71" y="18"/>
                  </a:cubicBezTo>
                  <a:cubicBezTo>
                    <a:pt x="40" y="18"/>
                    <a:pt x="22" y="41"/>
                    <a:pt x="22" y="80"/>
                  </a:cubicBezTo>
                  <a:cubicBezTo>
                    <a:pt x="22" y="119"/>
                    <a:pt x="42" y="143"/>
                    <a:pt x="71" y="143"/>
                  </a:cubicBezTo>
                  <a:cubicBezTo>
                    <a:pt x="96" y="143"/>
                    <a:pt x="113" y="126"/>
                    <a:pt x="114" y="100"/>
                  </a:cubicBezTo>
                  <a:lnTo>
                    <a:pt x="134" y="10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3" name="Freeform 152"/>
            <p:cNvSpPr>
              <a:spLocks noChangeArrowheads="1"/>
            </p:cNvSpPr>
            <p:nvPr/>
          </p:nvSpPr>
          <p:spPr bwMode="auto">
            <a:xfrm>
              <a:off x="4966621" y="3260920"/>
              <a:ext cx="9263" cy="64844"/>
            </a:xfrm>
            <a:custGeom>
              <a:avLst/>
              <a:gdLst>
                <a:gd name="T0" fmla="*/ 0 w 20"/>
                <a:gd name="T1" fmla="*/ 0 h 156"/>
                <a:gd name="T2" fmla="*/ 19 w 20"/>
                <a:gd name="T3" fmla="*/ 0 h 156"/>
                <a:gd name="T4" fmla="*/ 19 w 20"/>
                <a:gd name="T5" fmla="*/ 155 h 156"/>
                <a:gd name="T6" fmla="*/ 0 w 20"/>
                <a:gd name="T7" fmla="*/ 155 h 156"/>
                <a:gd name="T8" fmla="*/ 0 w 20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6">
                  <a:moveTo>
                    <a:pt x="0" y="0"/>
                  </a:moveTo>
                  <a:lnTo>
                    <a:pt x="19" y="0"/>
                  </a:lnTo>
                  <a:lnTo>
                    <a:pt x="19" y="155"/>
                  </a:lnTo>
                  <a:lnTo>
                    <a:pt x="0" y="155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4" name="Freeform 153"/>
            <p:cNvSpPr>
              <a:spLocks noChangeArrowheads="1"/>
            </p:cNvSpPr>
            <p:nvPr/>
          </p:nvSpPr>
          <p:spPr bwMode="auto">
            <a:xfrm>
              <a:off x="4985147" y="3277595"/>
              <a:ext cx="44464" cy="50022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59 h 120"/>
                <a:gd name="T6" fmla="*/ 53 w 108"/>
                <a:gd name="T7" fmla="*/ 119 h 120"/>
                <a:gd name="T8" fmla="*/ 0 w 108"/>
                <a:gd name="T9" fmla="*/ 59 h 120"/>
                <a:gd name="T10" fmla="*/ 53 w 108"/>
                <a:gd name="T11" fmla="*/ 0 h 120"/>
                <a:gd name="T12" fmla="*/ 53 w 108"/>
                <a:gd name="T13" fmla="*/ 102 h 120"/>
                <a:gd name="T14" fmla="*/ 53 w 108"/>
                <a:gd name="T15" fmla="*/ 102 h 120"/>
                <a:gd name="T16" fmla="*/ 87 w 108"/>
                <a:gd name="T17" fmla="*/ 59 h 120"/>
                <a:gd name="T18" fmla="*/ 53 w 108"/>
                <a:gd name="T19" fmla="*/ 17 h 120"/>
                <a:gd name="T20" fmla="*/ 19 w 108"/>
                <a:gd name="T21" fmla="*/ 59 h 120"/>
                <a:gd name="T22" fmla="*/ 53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6" y="0"/>
                    <a:pt x="107" y="22"/>
                    <a:pt x="107" y="59"/>
                  </a:cubicBezTo>
                  <a:cubicBezTo>
                    <a:pt x="107" y="97"/>
                    <a:pt x="86" y="119"/>
                    <a:pt x="53" y="119"/>
                  </a:cubicBezTo>
                  <a:cubicBezTo>
                    <a:pt x="20" y="119"/>
                    <a:pt x="0" y="97"/>
                    <a:pt x="0" y="59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7"/>
                    <a:pt x="87" y="59"/>
                  </a:cubicBezTo>
                  <a:cubicBezTo>
                    <a:pt x="87" y="31"/>
                    <a:pt x="75" y="17"/>
                    <a:pt x="53" y="17"/>
                  </a:cubicBezTo>
                  <a:cubicBezTo>
                    <a:pt x="31" y="17"/>
                    <a:pt x="19" y="31"/>
                    <a:pt x="19" y="59"/>
                  </a:cubicBezTo>
                  <a:cubicBezTo>
                    <a:pt x="19" y="87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5" name="Freeform 154"/>
            <p:cNvSpPr>
              <a:spLocks noChangeArrowheads="1"/>
            </p:cNvSpPr>
            <p:nvPr/>
          </p:nvSpPr>
          <p:spPr bwMode="auto">
            <a:xfrm>
              <a:off x="5038875" y="3279447"/>
              <a:ext cx="40759" cy="48170"/>
            </a:xfrm>
            <a:custGeom>
              <a:avLst/>
              <a:gdLst>
                <a:gd name="T0" fmla="*/ 19 w 95"/>
                <a:gd name="T1" fmla="*/ 68 h 116"/>
                <a:gd name="T2" fmla="*/ 19 w 95"/>
                <a:gd name="T3" fmla="*/ 68 h 116"/>
                <a:gd name="T4" fmla="*/ 42 w 95"/>
                <a:gd name="T5" fmla="*/ 98 h 116"/>
                <a:gd name="T6" fmla="*/ 75 w 95"/>
                <a:gd name="T7" fmla="*/ 59 h 116"/>
                <a:gd name="T8" fmla="*/ 75 w 95"/>
                <a:gd name="T9" fmla="*/ 0 h 116"/>
                <a:gd name="T10" fmla="*/ 94 w 95"/>
                <a:gd name="T11" fmla="*/ 0 h 116"/>
                <a:gd name="T12" fmla="*/ 94 w 95"/>
                <a:gd name="T13" fmla="*/ 112 h 116"/>
                <a:gd name="T14" fmla="*/ 76 w 95"/>
                <a:gd name="T15" fmla="*/ 112 h 116"/>
                <a:gd name="T16" fmla="*/ 76 w 95"/>
                <a:gd name="T17" fmla="*/ 95 h 116"/>
                <a:gd name="T18" fmla="*/ 38 w 95"/>
                <a:gd name="T19" fmla="*/ 115 h 116"/>
                <a:gd name="T20" fmla="*/ 5 w 95"/>
                <a:gd name="T21" fmla="*/ 99 h 116"/>
                <a:gd name="T22" fmla="*/ 0 w 95"/>
                <a:gd name="T23" fmla="*/ 72 h 116"/>
                <a:gd name="T24" fmla="*/ 0 w 95"/>
                <a:gd name="T25" fmla="*/ 67 h 116"/>
                <a:gd name="T26" fmla="*/ 0 w 95"/>
                <a:gd name="T27" fmla="*/ 0 h 116"/>
                <a:gd name="T28" fmla="*/ 19 w 95"/>
                <a:gd name="T29" fmla="*/ 0 h 116"/>
                <a:gd name="T30" fmla="*/ 19 w 95"/>
                <a:gd name="T31" fmla="*/ 6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6">
                  <a:moveTo>
                    <a:pt x="19" y="68"/>
                  </a:moveTo>
                  <a:lnTo>
                    <a:pt x="19" y="68"/>
                  </a:lnTo>
                  <a:cubicBezTo>
                    <a:pt x="19" y="89"/>
                    <a:pt x="24" y="98"/>
                    <a:pt x="42" y="98"/>
                  </a:cubicBezTo>
                  <a:cubicBezTo>
                    <a:pt x="63" y="98"/>
                    <a:pt x="75" y="84"/>
                    <a:pt x="75" y="59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2"/>
                    <a:pt x="94" y="112"/>
                    <a:pt x="94" y="112"/>
                  </a:cubicBezTo>
                  <a:cubicBezTo>
                    <a:pt x="76" y="112"/>
                    <a:pt x="76" y="112"/>
                    <a:pt x="76" y="112"/>
                  </a:cubicBezTo>
                  <a:cubicBezTo>
                    <a:pt x="76" y="95"/>
                    <a:pt x="76" y="95"/>
                    <a:pt x="76" y="95"/>
                  </a:cubicBezTo>
                  <a:cubicBezTo>
                    <a:pt x="68" y="107"/>
                    <a:pt x="55" y="115"/>
                    <a:pt x="38" y="115"/>
                  </a:cubicBezTo>
                  <a:cubicBezTo>
                    <a:pt x="23" y="115"/>
                    <a:pt x="11" y="108"/>
                    <a:pt x="5" y="99"/>
                  </a:cubicBezTo>
                  <a:cubicBezTo>
                    <a:pt x="0" y="92"/>
                    <a:pt x="0" y="83"/>
                    <a:pt x="0" y="72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6" name="Freeform 155"/>
            <p:cNvSpPr>
              <a:spLocks noChangeArrowheads="1"/>
            </p:cNvSpPr>
            <p:nvPr/>
          </p:nvSpPr>
          <p:spPr bwMode="auto">
            <a:xfrm>
              <a:off x="5088897" y="3260920"/>
              <a:ext cx="44464" cy="66696"/>
            </a:xfrm>
            <a:custGeom>
              <a:avLst/>
              <a:gdLst>
                <a:gd name="T0" fmla="*/ 103 w 104"/>
                <a:gd name="T1" fmla="*/ 155 h 159"/>
                <a:gd name="T2" fmla="*/ 103 w 104"/>
                <a:gd name="T3" fmla="*/ 155 h 159"/>
                <a:gd name="T4" fmla="*/ 85 w 104"/>
                <a:gd name="T5" fmla="*/ 155 h 159"/>
                <a:gd name="T6" fmla="*/ 85 w 104"/>
                <a:gd name="T7" fmla="*/ 140 h 159"/>
                <a:gd name="T8" fmla="*/ 48 w 104"/>
                <a:gd name="T9" fmla="*/ 158 h 159"/>
                <a:gd name="T10" fmla="*/ 0 w 104"/>
                <a:gd name="T11" fmla="*/ 99 h 159"/>
                <a:gd name="T12" fmla="*/ 48 w 104"/>
                <a:gd name="T13" fmla="*/ 39 h 159"/>
                <a:gd name="T14" fmla="*/ 85 w 104"/>
                <a:gd name="T15" fmla="*/ 57 h 159"/>
                <a:gd name="T16" fmla="*/ 85 w 104"/>
                <a:gd name="T17" fmla="*/ 0 h 159"/>
                <a:gd name="T18" fmla="*/ 103 w 104"/>
                <a:gd name="T19" fmla="*/ 0 h 159"/>
                <a:gd name="T20" fmla="*/ 103 w 104"/>
                <a:gd name="T21" fmla="*/ 155 h 159"/>
                <a:gd name="T22" fmla="*/ 52 w 104"/>
                <a:gd name="T23" fmla="*/ 56 h 159"/>
                <a:gd name="T24" fmla="*/ 52 w 104"/>
                <a:gd name="T25" fmla="*/ 56 h 159"/>
                <a:gd name="T26" fmla="*/ 18 w 104"/>
                <a:gd name="T27" fmla="*/ 100 h 159"/>
                <a:gd name="T28" fmla="*/ 52 w 104"/>
                <a:gd name="T29" fmla="*/ 141 h 159"/>
                <a:gd name="T30" fmla="*/ 85 w 104"/>
                <a:gd name="T31" fmla="*/ 98 h 159"/>
                <a:gd name="T32" fmla="*/ 52 w 104"/>
                <a:gd name="T33" fmla="*/ 5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9">
                  <a:moveTo>
                    <a:pt x="103" y="155"/>
                  </a:moveTo>
                  <a:lnTo>
                    <a:pt x="103" y="155"/>
                  </a:lnTo>
                  <a:cubicBezTo>
                    <a:pt x="85" y="155"/>
                    <a:pt x="85" y="155"/>
                    <a:pt x="85" y="155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75" y="152"/>
                    <a:pt x="63" y="158"/>
                    <a:pt x="48" y="158"/>
                  </a:cubicBezTo>
                  <a:cubicBezTo>
                    <a:pt x="19" y="158"/>
                    <a:pt x="0" y="136"/>
                    <a:pt x="0" y="99"/>
                  </a:cubicBezTo>
                  <a:cubicBezTo>
                    <a:pt x="0" y="62"/>
                    <a:pt x="19" y="39"/>
                    <a:pt x="48" y="39"/>
                  </a:cubicBezTo>
                  <a:cubicBezTo>
                    <a:pt x="64" y="39"/>
                    <a:pt x="76" y="45"/>
                    <a:pt x="85" y="57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5"/>
                  </a:lnTo>
                  <a:close/>
                  <a:moveTo>
                    <a:pt x="52" y="56"/>
                  </a:moveTo>
                  <a:lnTo>
                    <a:pt x="52" y="56"/>
                  </a:lnTo>
                  <a:cubicBezTo>
                    <a:pt x="31" y="56"/>
                    <a:pt x="18" y="71"/>
                    <a:pt x="18" y="100"/>
                  </a:cubicBezTo>
                  <a:cubicBezTo>
                    <a:pt x="18" y="125"/>
                    <a:pt x="32" y="141"/>
                    <a:pt x="52" y="141"/>
                  </a:cubicBezTo>
                  <a:cubicBezTo>
                    <a:pt x="72" y="141"/>
                    <a:pt x="85" y="126"/>
                    <a:pt x="85" y="98"/>
                  </a:cubicBezTo>
                  <a:cubicBezTo>
                    <a:pt x="85" y="70"/>
                    <a:pt x="73" y="56"/>
                    <a:pt x="52" y="5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7" name="Freeform 156"/>
            <p:cNvSpPr>
              <a:spLocks noChangeArrowheads="1"/>
            </p:cNvSpPr>
            <p:nvPr/>
          </p:nvSpPr>
          <p:spPr bwMode="auto">
            <a:xfrm>
              <a:off x="4924008" y="3368375"/>
              <a:ext cx="59286" cy="68550"/>
            </a:xfrm>
            <a:custGeom>
              <a:avLst/>
              <a:gdLst>
                <a:gd name="T0" fmla="*/ 70 w 141"/>
                <a:gd name="T1" fmla="*/ 162 h 163"/>
                <a:gd name="T2" fmla="*/ 70 w 141"/>
                <a:gd name="T3" fmla="*/ 162 h 163"/>
                <a:gd name="T4" fmla="*/ 0 w 141"/>
                <a:gd name="T5" fmla="*/ 82 h 163"/>
                <a:gd name="T6" fmla="*/ 75 w 141"/>
                <a:gd name="T7" fmla="*/ 0 h 163"/>
                <a:gd name="T8" fmla="*/ 137 w 141"/>
                <a:gd name="T9" fmla="*/ 50 h 163"/>
                <a:gd name="T10" fmla="*/ 118 w 141"/>
                <a:gd name="T11" fmla="*/ 50 h 163"/>
                <a:gd name="T12" fmla="*/ 75 w 141"/>
                <a:gd name="T13" fmla="*/ 18 h 163"/>
                <a:gd name="T14" fmla="*/ 22 w 141"/>
                <a:gd name="T15" fmla="*/ 81 h 163"/>
                <a:gd name="T16" fmla="*/ 73 w 141"/>
                <a:gd name="T17" fmla="*/ 143 h 163"/>
                <a:gd name="T18" fmla="*/ 121 w 141"/>
                <a:gd name="T19" fmla="*/ 94 h 163"/>
                <a:gd name="T20" fmla="*/ 121 w 141"/>
                <a:gd name="T21" fmla="*/ 92 h 163"/>
                <a:gd name="T22" fmla="*/ 73 w 141"/>
                <a:gd name="T23" fmla="*/ 92 h 163"/>
                <a:gd name="T24" fmla="*/ 73 w 141"/>
                <a:gd name="T25" fmla="*/ 75 h 163"/>
                <a:gd name="T26" fmla="*/ 140 w 141"/>
                <a:gd name="T27" fmla="*/ 75 h 163"/>
                <a:gd name="T28" fmla="*/ 140 w 141"/>
                <a:gd name="T29" fmla="*/ 158 h 163"/>
                <a:gd name="T30" fmla="*/ 126 w 141"/>
                <a:gd name="T31" fmla="*/ 158 h 163"/>
                <a:gd name="T32" fmla="*/ 122 w 141"/>
                <a:gd name="T33" fmla="*/ 137 h 163"/>
                <a:gd name="T34" fmla="*/ 70 w 141"/>
                <a:gd name="T35" fmla="*/ 16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1" h="163">
                  <a:moveTo>
                    <a:pt x="70" y="162"/>
                  </a:moveTo>
                  <a:lnTo>
                    <a:pt x="70" y="162"/>
                  </a:lnTo>
                  <a:cubicBezTo>
                    <a:pt x="29" y="162"/>
                    <a:pt x="0" y="131"/>
                    <a:pt x="0" y="82"/>
                  </a:cubicBezTo>
                  <a:cubicBezTo>
                    <a:pt x="0" y="32"/>
                    <a:pt x="29" y="0"/>
                    <a:pt x="75" y="0"/>
                  </a:cubicBezTo>
                  <a:cubicBezTo>
                    <a:pt x="109" y="0"/>
                    <a:pt x="133" y="19"/>
                    <a:pt x="137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4" y="30"/>
                    <a:pt x="98" y="18"/>
                    <a:pt x="75" y="18"/>
                  </a:cubicBezTo>
                  <a:cubicBezTo>
                    <a:pt x="42" y="18"/>
                    <a:pt x="22" y="41"/>
                    <a:pt x="22" y="81"/>
                  </a:cubicBezTo>
                  <a:cubicBezTo>
                    <a:pt x="22" y="120"/>
                    <a:pt x="42" y="143"/>
                    <a:pt x="73" y="143"/>
                  </a:cubicBezTo>
                  <a:cubicBezTo>
                    <a:pt x="102" y="143"/>
                    <a:pt x="121" y="124"/>
                    <a:pt x="121" y="94"/>
                  </a:cubicBezTo>
                  <a:cubicBezTo>
                    <a:pt x="121" y="93"/>
                    <a:pt x="121" y="93"/>
                    <a:pt x="121" y="92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140" y="75"/>
                    <a:pt x="140" y="75"/>
                    <a:pt x="140" y="75"/>
                  </a:cubicBezTo>
                  <a:cubicBezTo>
                    <a:pt x="140" y="158"/>
                    <a:pt x="140" y="158"/>
                    <a:pt x="140" y="158"/>
                  </a:cubicBezTo>
                  <a:cubicBezTo>
                    <a:pt x="126" y="158"/>
                    <a:pt x="126" y="158"/>
                    <a:pt x="126" y="158"/>
                  </a:cubicBezTo>
                  <a:cubicBezTo>
                    <a:pt x="122" y="137"/>
                    <a:pt x="122" y="137"/>
                    <a:pt x="122" y="137"/>
                  </a:cubicBezTo>
                  <a:cubicBezTo>
                    <a:pt x="109" y="153"/>
                    <a:pt x="93" y="162"/>
                    <a:pt x="70" y="162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8" name="Freeform 157"/>
            <p:cNvSpPr>
              <a:spLocks noChangeArrowheads="1"/>
            </p:cNvSpPr>
            <p:nvPr/>
          </p:nvSpPr>
          <p:spPr bwMode="auto">
            <a:xfrm>
              <a:off x="4992558" y="3385050"/>
              <a:ext cx="42611" cy="50022"/>
            </a:xfrm>
            <a:custGeom>
              <a:avLst/>
              <a:gdLst>
                <a:gd name="T0" fmla="*/ 99 w 102"/>
                <a:gd name="T1" fmla="*/ 80 h 121"/>
                <a:gd name="T2" fmla="*/ 99 w 102"/>
                <a:gd name="T3" fmla="*/ 80 h 121"/>
                <a:gd name="T4" fmla="*/ 51 w 102"/>
                <a:gd name="T5" fmla="*/ 120 h 121"/>
                <a:gd name="T6" fmla="*/ 0 w 102"/>
                <a:gd name="T7" fmla="*/ 61 h 121"/>
                <a:gd name="T8" fmla="*/ 51 w 102"/>
                <a:gd name="T9" fmla="*/ 0 h 121"/>
                <a:gd name="T10" fmla="*/ 101 w 102"/>
                <a:gd name="T11" fmla="*/ 57 h 121"/>
                <a:gd name="T12" fmla="*/ 101 w 102"/>
                <a:gd name="T13" fmla="*/ 66 h 121"/>
                <a:gd name="T14" fmla="*/ 20 w 102"/>
                <a:gd name="T15" fmla="*/ 66 h 121"/>
                <a:gd name="T16" fmla="*/ 53 w 102"/>
                <a:gd name="T17" fmla="*/ 102 h 121"/>
                <a:gd name="T18" fmla="*/ 82 w 102"/>
                <a:gd name="T19" fmla="*/ 80 h 121"/>
                <a:gd name="T20" fmla="*/ 99 w 102"/>
                <a:gd name="T21" fmla="*/ 80 h 121"/>
                <a:gd name="T22" fmla="*/ 82 w 102"/>
                <a:gd name="T23" fmla="*/ 50 h 121"/>
                <a:gd name="T24" fmla="*/ 82 w 102"/>
                <a:gd name="T25" fmla="*/ 50 h 121"/>
                <a:gd name="T26" fmla="*/ 51 w 102"/>
                <a:gd name="T27" fmla="*/ 17 h 121"/>
                <a:gd name="T28" fmla="*/ 20 w 102"/>
                <a:gd name="T29" fmla="*/ 50 h 121"/>
                <a:gd name="T30" fmla="*/ 82 w 102"/>
                <a:gd name="T31" fmla="*/ 5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1">
                  <a:moveTo>
                    <a:pt x="99" y="80"/>
                  </a:moveTo>
                  <a:lnTo>
                    <a:pt x="99" y="80"/>
                  </a:lnTo>
                  <a:cubicBezTo>
                    <a:pt x="96" y="104"/>
                    <a:pt x="77" y="120"/>
                    <a:pt x="51" y="120"/>
                  </a:cubicBezTo>
                  <a:cubicBezTo>
                    <a:pt x="20" y="120"/>
                    <a:pt x="0" y="98"/>
                    <a:pt x="0" y="61"/>
                  </a:cubicBezTo>
                  <a:cubicBezTo>
                    <a:pt x="0" y="23"/>
                    <a:pt x="20" y="0"/>
                    <a:pt x="51" y="0"/>
                  </a:cubicBezTo>
                  <a:cubicBezTo>
                    <a:pt x="83" y="0"/>
                    <a:pt x="101" y="21"/>
                    <a:pt x="101" y="57"/>
                  </a:cubicBezTo>
                  <a:cubicBezTo>
                    <a:pt x="101" y="59"/>
                    <a:pt x="101" y="62"/>
                    <a:pt x="101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1" y="90"/>
                    <a:pt x="33" y="102"/>
                    <a:pt x="53" y="102"/>
                  </a:cubicBezTo>
                  <a:cubicBezTo>
                    <a:pt x="68" y="102"/>
                    <a:pt x="79" y="94"/>
                    <a:pt x="82" y="80"/>
                  </a:cubicBezTo>
                  <a:lnTo>
                    <a:pt x="99" y="80"/>
                  </a:lnTo>
                  <a:close/>
                  <a:moveTo>
                    <a:pt x="82" y="50"/>
                  </a:moveTo>
                  <a:lnTo>
                    <a:pt x="82" y="50"/>
                  </a:lnTo>
                  <a:cubicBezTo>
                    <a:pt x="82" y="29"/>
                    <a:pt x="70" y="17"/>
                    <a:pt x="51" y="17"/>
                  </a:cubicBezTo>
                  <a:cubicBezTo>
                    <a:pt x="33" y="17"/>
                    <a:pt x="22" y="28"/>
                    <a:pt x="20" y="50"/>
                  </a:cubicBezTo>
                  <a:lnTo>
                    <a:pt x="82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9" name="Freeform 158"/>
            <p:cNvSpPr>
              <a:spLocks noChangeArrowheads="1"/>
            </p:cNvSpPr>
            <p:nvPr/>
          </p:nvSpPr>
          <p:spPr bwMode="auto">
            <a:xfrm>
              <a:off x="5040728" y="3385050"/>
              <a:ext cx="44464" cy="50022"/>
            </a:xfrm>
            <a:custGeom>
              <a:avLst/>
              <a:gdLst>
                <a:gd name="T0" fmla="*/ 36 w 106"/>
                <a:gd name="T1" fmla="*/ 119 h 120"/>
                <a:gd name="T2" fmla="*/ 36 w 106"/>
                <a:gd name="T3" fmla="*/ 119 h 120"/>
                <a:gd name="T4" fmla="*/ 0 w 106"/>
                <a:gd name="T5" fmla="*/ 85 h 120"/>
                <a:gd name="T6" fmla="*/ 39 w 106"/>
                <a:gd name="T7" fmla="*/ 51 h 120"/>
                <a:gd name="T8" fmla="*/ 69 w 106"/>
                <a:gd name="T9" fmla="*/ 47 h 120"/>
                <a:gd name="T10" fmla="*/ 75 w 106"/>
                <a:gd name="T11" fmla="*/ 34 h 120"/>
                <a:gd name="T12" fmla="*/ 49 w 106"/>
                <a:gd name="T13" fmla="*/ 17 h 120"/>
                <a:gd name="T14" fmla="*/ 23 w 106"/>
                <a:gd name="T15" fmla="*/ 38 h 120"/>
                <a:gd name="T16" fmla="*/ 5 w 106"/>
                <a:gd name="T17" fmla="*/ 38 h 120"/>
                <a:gd name="T18" fmla="*/ 5 w 106"/>
                <a:gd name="T19" fmla="*/ 36 h 120"/>
                <a:gd name="T20" fmla="*/ 50 w 106"/>
                <a:gd name="T21" fmla="*/ 0 h 120"/>
                <a:gd name="T22" fmla="*/ 94 w 106"/>
                <a:gd name="T23" fmla="*/ 35 h 120"/>
                <a:gd name="T24" fmla="*/ 94 w 106"/>
                <a:gd name="T25" fmla="*/ 91 h 120"/>
                <a:gd name="T26" fmla="*/ 101 w 106"/>
                <a:gd name="T27" fmla="*/ 102 h 120"/>
                <a:gd name="T28" fmla="*/ 105 w 106"/>
                <a:gd name="T29" fmla="*/ 102 h 120"/>
                <a:gd name="T30" fmla="*/ 105 w 106"/>
                <a:gd name="T31" fmla="*/ 117 h 120"/>
                <a:gd name="T32" fmla="*/ 95 w 106"/>
                <a:gd name="T33" fmla="*/ 118 h 120"/>
                <a:gd name="T34" fmla="*/ 76 w 106"/>
                <a:gd name="T35" fmla="*/ 101 h 120"/>
                <a:gd name="T36" fmla="*/ 76 w 106"/>
                <a:gd name="T37" fmla="*/ 101 h 120"/>
                <a:gd name="T38" fmla="*/ 36 w 106"/>
                <a:gd name="T39" fmla="*/ 119 h 120"/>
                <a:gd name="T40" fmla="*/ 39 w 106"/>
                <a:gd name="T41" fmla="*/ 67 h 120"/>
                <a:gd name="T42" fmla="*/ 39 w 106"/>
                <a:gd name="T43" fmla="*/ 67 h 120"/>
                <a:gd name="T44" fmla="*/ 20 w 106"/>
                <a:gd name="T45" fmla="*/ 85 h 120"/>
                <a:gd name="T46" fmla="*/ 40 w 106"/>
                <a:gd name="T47" fmla="*/ 103 h 120"/>
                <a:gd name="T48" fmla="*/ 74 w 106"/>
                <a:gd name="T49" fmla="*/ 76 h 120"/>
                <a:gd name="T50" fmla="*/ 74 w 106"/>
                <a:gd name="T51" fmla="*/ 59 h 120"/>
                <a:gd name="T52" fmla="*/ 39 w 106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6" y="119"/>
                  </a:moveTo>
                  <a:lnTo>
                    <a:pt x="36" y="119"/>
                  </a:lnTo>
                  <a:cubicBezTo>
                    <a:pt x="14" y="119"/>
                    <a:pt x="0" y="106"/>
                    <a:pt x="0" y="85"/>
                  </a:cubicBezTo>
                  <a:cubicBezTo>
                    <a:pt x="0" y="66"/>
                    <a:pt x="13" y="54"/>
                    <a:pt x="39" y="51"/>
                  </a:cubicBezTo>
                  <a:cubicBezTo>
                    <a:pt x="54" y="49"/>
                    <a:pt x="65" y="48"/>
                    <a:pt x="69" y="47"/>
                  </a:cubicBezTo>
                  <a:cubicBezTo>
                    <a:pt x="74" y="44"/>
                    <a:pt x="75" y="42"/>
                    <a:pt x="75" y="34"/>
                  </a:cubicBezTo>
                  <a:cubicBezTo>
                    <a:pt x="75" y="23"/>
                    <a:pt x="67" y="17"/>
                    <a:pt x="49" y="17"/>
                  </a:cubicBezTo>
                  <a:cubicBezTo>
                    <a:pt x="31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8"/>
                    <a:pt x="5" y="38"/>
                    <a:pt x="5" y="36"/>
                  </a:cubicBezTo>
                  <a:cubicBezTo>
                    <a:pt x="5" y="15"/>
                    <a:pt x="22" y="0"/>
                    <a:pt x="50" y="0"/>
                  </a:cubicBezTo>
                  <a:cubicBezTo>
                    <a:pt x="80" y="0"/>
                    <a:pt x="94" y="11"/>
                    <a:pt x="94" y="35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9"/>
                    <a:pt x="94" y="102"/>
                    <a:pt x="101" y="102"/>
                  </a:cubicBezTo>
                  <a:cubicBezTo>
                    <a:pt x="102" y="102"/>
                    <a:pt x="103" y="102"/>
                    <a:pt x="105" y="102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2" y="118"/>
                    <a:pt x="98" y="118"/>
                    <a:pt x="95" y="118"/>
                  </a:cubicBezTo>
                  <a:cubicBezTo>
                    <a:pt x="82" y="118"/>
                    <a:pt x="76" y="112"/>
                    <a:pt x="76" y="101"/>
                  </a:cubicBezTo>
                  <a:lnTo>
                    <a:pt x="76" y="101"/>
                  </a:lnTo>
                  <a:cubicBezTo>
                    <a:pt x="65" y="114"/>
                    <a:pt x="51" y="119"/>
                    <a:pt x="36" y="119"/>
                  </a:cubicBezTo>
                  <a:close/>
                  <a:moveTo>
                    <a:pt x="39" y="67"/>
                  </a:moveTo>
                  <a:lnTo>
                    <a:pt x="39" y="67"/>
                  </a:lnTo>
                  <a:cubicBezTo>
                    <a:pt x="25" y="69"/>
                    <a:pt x="20" y="74"/>
                    <a:pt x="20" y="85"/>
                  </a:cubicBezTo>
                  <a:cubicBezTo>
                    <a:pt x="20" y="97"/>
                    <a:pt x="27" y="103"/>
                    <a:pt x="40" y="103"/>
                  </a:cubicBezTo>
                  <a:cubicBezTo>
                    <a:pt x="60" y="103"/>
                    <a:pt x="74" y="92"/>
                    <a:pt x="74" y="76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65" y="65"/>
                    <a:pt x="52" y="65"/>
                    <a:pt x="39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0" name="Freeform 159"/>
            <p:cNvSpPr>
              <a:spLocks noChangeArrowheads="1"/>
            </p:cNvSpPr>
            <p:nvPr/>
          </p:nvSpPr>
          <p:spPr bwMode="auto">
            <a:xfrm>
              <a:off x="5092603" y="3386902"/>
              <a:ext cx="22232" cy="48170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9 w 55"/>
                <a:gd name="T5" fmla="*/ 2 h 115"/>
                <a:gd name="T6" fmla="*/ 19 w 55"/>
                <a:gd name="T7" fmla="*/ 22 h 115"/>
                <a:gd name="T8" fmla="*/ 49 w 55"/>
                <a:gd name="T9" fmla="*/ 0 h 115"/>
                <a:gd name="T10" fmla="*/ 54 w 55"/>
                <a:gd name="T11" fmla="*/ 0 h 115"/>
                <a:gd name="T12" fmla="*/ 54 w 55"/>
                <a:gd name="T13" fmla="*/ 20 h 115"/>
                <a:gd name="T14" fmla="*/ 50 w 55"/>
                <a:gd name="T15" fmla="*/ 20 h 115"/>
                <a:gd name="T16" fmla="*/ 19 w 55"/>
                <a:gd name="T17" fmla="*/ 51 h 115"/>
                <a:gd name="T18" fmla="*/ 19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9" y="2"/>
                    <a:pt x="19" y="2"/>
                    <a:pt x="19" y="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29" y="20"/>
                    <a:pt x="19" y="30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11" name="Group 1610"/>
          <p:cNvGrpSpPr/>
          <p:nvPr/>
        </p:nvGrpSpPr>
        <p:grpSpPr>
          <a:xfrm>
            <a:off x="4901776" y="4246545"/>
            <a:ext cx="231585" cy="174152"/>
            <a:chOff x="4901776" y="4246545"/>
            <a:chExt cx="231585" cy="174152"/>
          </a:xfrm>
        </p:grpSpPr>
        <p:sp>
          <p:nvSpPr>
            <p:cNvPr id="1612" name="Freeform 160"/>
            <p:cNvSpPr>
              <a:spLocks noChangeArrowheads="1"/>
            </p:cNvSpPr>
            <p:nvPr/>
          </p:nvSpPr>
          <p:spPr bwMode="auto">
            <a:xfrm>
              <a:off x="4901776" y="4246545"/>
              <a:ext cx="57434" cy="68550"/>
            </a:xfrm>
            <a:custGeom>
              <a:avLst/>
              <a:gdLst>
                <a:gd name="T0" fmla="*/ 134 w 135"/>
                <a:gd name="T1" fmla="*/ 101 h 163"/>
                <a:gd name="T2" fmla="*/ 134 w 135"/>
                <a:gd name="T3" fmla="*/ 101 h 163"/>
                <a:gd name="T4" fmla="*/ 70 w 135"/>
                <a:gd name="T5" fmla="*/ 162 h 163"/>
                <a:gd name="T6" fmla="*/ 0 w 135"/>
                <a:gd name="T7" fmla="*/ 79 h 163"/>
                <a:gd name="T8" fmla="*/ 72 w 135"/>
                <a:gd name="T9" fmla="*/ 0 h 163"/>
                <a:gd name="T10" fmla="*/ 133 w 135"/>
                <a:gd name="T11" fmla="*/ 51 h 163"/>
                <a:gd name="T12" fmla="*/ 113 w 135"/>
                <a:gd name="T13" fmla="*/ 51 h 163"/>
                <a:gd name="T14" fmla="*/ 71 w 135"/>
                <a:gd name="T15" fmla="*/ 19 h 163"/>
                <a:gd name="T16" fmla="*/ 22 w 135"/>
                <a:gd name="T17" fmla="*/ 81 h 163"/>
                <a:gd name="T18" fmla="*/ 71 w 135"/>
                <a:gd name="T19" fmla="*/ 143 h 163"/>
                <a:gd name="T20" fmla="*/ 114 w 135"/>
                <a:gd name="T21" fmla="*/ 101 h 163"/>
                <a:gd name="T22" fmla="*/ 134 w 135"/>
                <a:gd name="T23" fmla="*/ 10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3">
                  <a:moveTo>
                    <a:pt x="134" y="101"/>
                  </a:moveTo>
                  <a:lnTo>
                    <a:pt x="134" y="101"/>
                  </a:lnTo>
                  <a:cubicBezTo>
                    <a:pt x="133" y="138"/>
                    <a:pt x="107" y="162"/>
                    <a:pt x="70" y="162"/>
                  </a:cubicBezTo>
                  <a:cubicBezTo>
                    <a:pt x="27" y="162"/>
                    <a:pt x="0" y="132"/>
                    <a:pt x="0" y="79"/>
                  </a:cubicBezTo>
                  <a:cubicBezTo>
                    <a:pt x="0" y="31"/>
                    <a:pt x="28" y="0"/>
                    <a:pt x="72" y="0"/>
                  </a:cubicBezTo>
                  <a:cubicBezTo>
                    <a:pt x="106" y="0"/>
                    <a:pt x="130" y="20"/>
                    <a:pt x="133" y="51"/>
                  </a:cubicBezTo>
                  <a:cubicBezTo>
                    <a:pt x="113" y="51"/>
                    <a:pt x="113" y="51"/>
                    <a:pt x="113" y="51"/>
                  </a:cubicBezTo>
                  <a:cubicBezTo>
                    <a:pt x="109" y="30"/>
                    <a:pt x="94" y="19"/>
                    <a:pt x="71" y="19"/>
                  </a:cubicBezTo>
                  <a:cubicBezTo>
                    <a:pt x="40" y="19"/>
                    <a:pt x="22" y="41"/>
                    <a:pt x="22" y="81"/>
                  </a:cubicBezTo>
                  <a:cubicBezTo>
                    <a:pt x="22" y="120"/>
                    <a:pt x="42" y="143"/>
                    <a:pt x="71" y="143"/>
                  </a:cubicBezTo>
                  <a:cubicBezTo>
                    <a:pt x="96" y="143"/>
                    <a:pt x="113" y="127"/>
                    <a:pt x="114" y="101"/>
                  </a:cubicBezTo>
                  <a:lnTo>
                    <a:pt x="134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3" name="Freeform 161"/>
            <p:cNvSpPr>
              <a:spLocks noChangeArrowheads="1"/>
            </p:cNvSpPr>
            <p:nvPr/>
          </p:nvSpPr>
          <p:spPr bwMode="auto">
            <a:xfrm>
              <a:off x="4966621" y="4248398"/>
              <a:ext cx="9263" cy="64843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4" name="Freeform 162"/>
            <p:cNvSpPr>
              <a:spLocks noChangeArrowheads="1"/>
            </p:cNvSpPr>
            <p:nvPr/>
          </p:nvSpPr>
          <p:spPr bwMode="auto">
            <a:xfrm>
              <a:off x="4985147" y="4265072"/>
              <a:ext cx="44464" cy="50023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60 h 120"/>
                <a:gd name="T6" fmla="*/ 53 w 108"/>
                <a:gd name="T7" fmla="*/ 119 h 120"/>
                <a:gd name="T8" fmla="*/ 0 w 108"/>
                <a:gd name="T9" fmla="*/ 60 h 120"/>
                <a:gd name="T10" fmla="*/ 53 w 108"/>
                <a:gd name="T11" fmla="*/ 0 h 120"/>
                <a:gd name="T12" fmla="*/ 53 w 108"/>
                <a:gd name="T13" fmla="*/ 102 h 120"/>
                <a:gd name="T14" fmla="*/ 53 w 108"/>
                <a:gd name="T15" fmla="*/ 102 h 120"/>
                <a:gd name="T16" fmla="*/ 87 w 108"/>
                <a:gd name="T17" fmla="*/ 60 h 120"/>
                <a:gd name="T18" fmla="*/ 53 w 108"/>
                <a:gd name="T19" fmla="*/ 17 h 120"/>
                <a:gd name="T20" fmla="*/ 19 w 108"/>
                <a:gd name="T21" fmla="*/ 60 h 120"/>
                <a:gd name="T22" fmla="*/ 53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6" y="0"/>
                    <a:pt x="107" y="22"/>
                    <a:pt x="107" y="60"/>
                  </a:cubicBezTo>
                  <a:cubicBezTo>
                    <a:pt x="107" y="97"/>
                    <a:pt x="86" y="119"/>
                    <a:pt x="53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8"/>
                    <a:pt x="87" y="60"/>
                  </a:cubicBezTo>
                  <a:cubicBezTo>
                    <a:pt x="87" y="32"/>
                    <a:pt x="75" y="17"/>
                    <a:pt x="53" y="17"/>
                  </a:cubicBezTo>
                  <a:cubicBezTo>
                    <a:pt x="31" y="17"/>
                    <a:pt x="19" y="32"/>
                    <a:pt x="19" y="60"/>
                  </a:cubicBezTo>
                  <a:cubicBezTo>
                    <a:pt x="19" y="88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5" name="Freeform 163"/>
            <p:cNvSpPr>
              <a:spLocks noChangeArrowheads="1"/>
            </p:cNvSpPr>
            <p:nvPr/>
          </p:nvSpPr>
          <p:spPr bwMode="auto">
            <a:xfrm>
              <a:off x="5038875" y="4266925"/>
              <a:ext cx="40759" cy="48170"/>
            </a:xfrm>
            <a:custGeom>
              <a:avLst/>
              <a:gdLst>
                <a:gd name="T0" fmla="*/ 19 w 95"/>
                <a:gd name="T1" fmla="*/ 67 h 114"/>
                <a:gd name="T2" fmla="*/ 19 w 95"/>
                <a:gd name="T3" fmla="*/ 67 h 114"/>
                <a:gd name="T4" fmla="*/ 42 w 95"/>
                <a:gd name="T5" fmla="*/ 96 h 114"/>
                <a:gd name="T6" fmla="*/ 75 w 95"/>
                <a:gd name="T7" fmla="*/ 59 h 114"/>
                <a:gd name="T8" fmla="*/ 75 w 95"/>
                <a:gd name="T9" fmla="*/ 0 h 114"/>
                <a:gd name="T10" fmla="*/ 94 w 95"/>
                <a:gd name="T11" fmla="*/ 0 h 114"/>
                <a:gd name="T12" fmla="*/ 94 w 95"/>
                <a:gd name="T13" fmla="*/ 111 h 114"/>
                <a:gd name="T14" fmla="*/ 76 w 95"/>
                <a:gd name="T15" fmla="*/ 111 h 114"/>
                <a:gd name="T16" fmla="*/ 76 w 95"/>
                <a:gd name="T17" fmla="*/ 94 h 114"/>
                <a:gd name="T18" fmla="*/ 38 w 95"/>
                <a:gd name="T19" fmla="*/ 113 h 114"/>
                <a:gd name="T20" fmla="*/ 5 w 95"/>
                <a:gd name="T21" fmla="*/ 99 h 114"/>
                <a:gd name="T22" fmla="*/ 0 w 95"/>
                <a:gd name="T23" fmla="*/ 71 h 114"/>
                <a:gd name="T24" fmla="*/ 0 w 95"/>
                <a:gd name="T25" fmla="*/ 66 h 114"/>
                <a:gd name="T26" fmla="*/ 0 w 95"/>
                <a:gd name="T27" fmla="*/ 0 h 114"/>
                <a:gd name="T28" fmla="*/ 19 w 95"/>
                <a:gd name="T29" fmla="*/ 0 h 114"/>
                <a:gd name="T30" fmla="*/ 19 w 95"/>
                <a:gd name="T31" fmla="*/ 67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4">
                  <a:moveTo>
                    <a:pt x="19" y="67"/>
                  </a:moveTo>
                  <a:lnTo>
                    <a:pt x="19" y="67"/>
                  </a:lnTo>
                  <a:cubicBezTo>
                    <a:pt x="19" y="88"/>
                    <a:pt x="24" y="96"/>
                    <a:pt x="42" y="96"/>
                  </a:cubicBezTo>
                  <a:cubicBezTo>
                    <a:pt x="63" y="96"/>
                    <a:pt x="75" y="84"/>
                    <a:pt x="75" y="59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1"/>
                    <a:pt x="94" y="111"/>
                    <a:pt x="94" y="111"/>
                  </a:cubicBezTo>
                  <a:cubicBezTo>
                    <a:pt x="76" y="111"/>
                    <a:pt x="76" y="111"/>
                    <a:pt x="76" y="111"/>
                  </a:cubicBezTo>
                  <a:cubicBezTo>
                    <a:pt x="76" y="94"/>
                    <a:pt x="76" y="94"/>
                    <a:pt x="76" y="94"/>
                  </a:cubicBezTo>
                  <a:cubicBezTo>
                    <a:pt x="68" y="107"/>
                    <a:pt x="55" y="113"/>
                    <a:pt x="38" y="113"/>
                  </a:cubicBezTo>
                  <a:cubicBezTo>
                    <a:pt x="23" y="113"/>
                    <a:pt x="11" y="108"/>
                    <a:pt x="5" y="99"/>
                  </a:cubicBezTo>
                  <a:cubicBezTo>
                    <a:pt x="0" y="91"/>
                    <a:pt x="0" y="83"/>
                    <a:pt x="0" y="71"/>
                  </a:cubicBezTo>
                  <a:cubicBezTo>
                    <a:pt x="0" y="69"/>
                    <a:pt x="0" y="68"/>
                    <a:pt x="0" y="6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7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6" name="Freeform 164"/>
            <p:cNvSpPr>
              <a:spLocks noChangeArrowheads="1"/>
            </p:cNvSpPr>
            <p:nvPr/>
          </p:nvSpPr>
          <p:spPr bwMode="auto">
            <a:xfrm>
              <a:off x="5088897" y="4248398"/>
              <a:ext cx="44464" cy="66696"/>
            </a:xfrm>
            <a:custGeom>
              <a:avLst/>
              <a:gdLst>
                <a:gd name="T0" fmla="*/ 103 w 104"/>
                <a:gd name="T1" fmla="*/ 154 h 158"/>
                <a:gd name="T2" fmla="*/ 103 w 104"/>
                <a:gd name="T3" fmla="*/ 154 h 158"/>
                <a:gd name="T4" fmla="*/ 85 w 104"/>
                <a:gd name="T5" fmla="*/ 154 h 158"/>
                <a:gd name="T6" fmla="*/ 85 w 104"/>
                <a:gd name="T7" fmla="*/ 139 h 158"/>
                <a:gd name="T8" fmla="*/ 48 w 104"/>
                <a:gd name="T9" fmla="*/ 157 h 158"/>
                <a:gd name="T10" fmla="*/ 0 w 104"/>
                <a:gd name="T11" fmla="*/ 99 h 158"/>
                <a:gd name="T12" fmla="*/ 48 w 104"/>
                <a:gd name="T13" fmla="*/ 38 h 158"/>
                <a:gd name="T14" fmla="*/ 85 w 104"/>
                <a:gd name="T15" fmla="*/ 56 h 158"/>
                <a:gd name="T16" fmla="*/ 85 w 104"/>
                <a:gd name="T17" fmla="*/ 0 h 158"/>
                <a:gd name="T18" fmla="*/ 103 w 104"/>
                <a:gd name="T19" fmla="*/ 0 h 158"/>
                <a:gd name="T20" fmla="*/ 103 w 104"/>
                <a:gd name="T21" fmla="*/ 154 h 158"/>
                <a:gd name="T22" fmla="*/ 52 w 104"/>
                <a:gd name="T23" fmla="*/ 55 h 158"/>
                <a:gd name="T24" fmla="*/ 52 w 104"/>
                <a:gd name="T25" fmla="*/ 55 h 158"/>
                <a:gd name="T26" fmla="*/ 18 w 104"/>
                <a:gd name="T27" fmla="*/ 100 h 158"/>
                <a:gd name="T28" fmla="*/ 52 w 104"/>
                <a:gd name="T29" fmla="*/ 140 h 158"/>
                <a:gd name="T30" fmla="*/ 85 w 104"/>
                <a:gd name="T31" fmla="*/ 97 h 158"/>
                <a:gd name="T32" fmla="*/ 52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4"/>
                  </a:moveTo>
                  <a:lnTo>
                    <a:pt x="103" y="154"/>
                  </a:lnTo>
                  <a:cubicBezTo>
                    <a:pt x="85" y="154"/>
                    <a:pt x="85" y="154"/>
                    <a:pt x="85" y="154"/>
                  </a:cubicBezTo>
                  <a:cubicBezTo>
                    <a:pt x="85" y="139"/>
                    <a:pt x="85" y="139"/>
                    <a:pt x="85" y="139"/>
                  </a:cubicBezTo>
                  <a:cubicBezTo>
                    <a:pt x="75" y="152"/>
                    <a:pt x="63" y="157"/>
                    <a:pt x="48" y="157"/>
                  </a:cubicBezTo>
                  <a:cubicBezTo>
                    <a:pt x="19" y="157"/>
                    <a:pt x="0" y="135"/>
                    <a:pt x="0" y="99"/>
                  </a:cubicBezTo>
                  <a:cubicBezTo>
                    <a:pt x="0" y="61"/>
                    <a:pt x="19" y="38"/>
                    <a:pt x="48" y="38"/>
                  </a:cubicBezTo>
                  <a:cubicBezTo>
                    <a:pt x="64" y="38"/>
                    <a:pt x="76" y="45"/>
                    <a:pt x="85" y="56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4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1" y="55"/>
                    <a:pt x="18" y="71"/>
                    <a:pt x="18" y="100"/>
                  </a:cubicBezTo>
                  <a:cubicBezTo>
                    <a:pt x="18" y="125"/>
                    <a:pt x="32" y="140"/>
                    <a:pt x="52" y="140"/>
                  </a:cubicBezTo>
                  <a:cubicBezTo>
                    <a:pt x="72" y="140"/>
                    <a:pt x="85" y="126"/>
                    <a:pt x="85" y="97"/>
                  </a:cubicBezTo>
                  <a:cubicBezTo>
                    <a:pt x="85" y="70"/>
                    <a:pt x="73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7" name="Freeform 165"/>
            <p:cNvSpPr>
              <a:spLocks noChangeArrowheads="1"/>
            </p:cNvSpPr>
            <p:nvPr/>
          </p:nvSpPr>
          <p:spPr bwMode="auto">
            <a:xfrm>
              <a:off x="4940683" y="4355854"/>
              <a:ext cx="44464" cy="64843"/>
            </a:xfrm>
            <a:custGeom>
              <a:avLst/>
              <a:gdLst>
                <a:gd name="T0" fmla="*/ 0 w 104"/>
                <a:gd name="T1" fmla="*/ 0 h 154"/>
                <a:gd name="T2" fmla="*/ 103 w 104"/>
                <a:gd name="T3" fmla="*/ 0 h 154"/>
                <a:gd name="T4" fmla="*/ 103 w 104"/>
                <a:gd name="T5" fmla="*/ 19 h 154"/>
                <a:gd name="T6" fmla="*/ 20 w 104"/>
                <a:gd name="T7" fmla="*/ 19 h 154"/>
                <a:gd name="T8" fmla="*/ 20 w 104"/>
                <a:gd name="T9" fmla="*/ 65 h 154"/>
                <a:gd name="T10" fmla="*/ 92 w 104"/>
                <a:gd name="T11" fmla="*/ 65 h 154"/>
                <a:gd name="T12" fmla="*/ 92 w 104"/>
                <a:gd name="T13" fmla="*/ 83 h 154"/>
                <a:gd name="T14" fmla="*/ 20 w 104"/>
                <a:gd name="T15" fmla="*/ 83 h 154"/>
                <a:gd name="T16" fmla="*/ 20 w 104"/>
                <a:gd name="T17" fmla="*/ 153 h 154"/>
                <a:gd name="T18" fmla="*/ 0 w 104"/>
                <a:gd name="T19" fmla="*/ 153 h 154"/>
                <a:gd name="T20" fmla="*/ 0 w 104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4">
                  <a:moveTo>
                    <a:pt x="0" y="0"/>
                  </a:moveTo>
                  <a:lnTo>
                    <a:pt x="103" y="0"/>
                  </a:lnTo>
                  <a:lnTo>
                    <a:pt x="103" y="19"/>
                  </a:lnTo>
                  <a:lnTo>
                    <a:pt x="20" y="19"/>
                  </a:lnTo>
                  <a:lnTo>
                    <a:pt x="20" y="65"/>
                  </a:lnTo>
                  <a:lnTo>
                    <a:pt x="92" y="65"/>
                  </a:lnTo>
                  <a:lnTo>
                    <a:pt x="92" y="83"/>
                  </a:lnTo>
                  <a:lnTo>
                    <a:pt x="20" y="83"/>
                  </a:lnTo>
                  <a:lnTo>
                    <a:pt x="20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8" name="Freeform 166"/>
            <p:cNvSpPr>
              <a:spLocks noChangeArrowheads="1"/>
            </p:cNvSpPr>
            <p:nvPr/>
          </p:nvSpPr>
          <p:spPr bwMode="auto">
            <a:xfrm>
              <a:off x="4990705" y="4355854"/>
              <a:ext cx="9264" cy="64843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21 h 154"/>
                <a:gd name="T6" fmla="*/ 0 w 20"/>
                <a:gd name="T7" fmla="*/ 21 h 154"/>
                <a:gd name="T8" fmla="*/ 0 w 20"/>
                <a:gd name="T9" fmla="*/ 0 h 154"/>
                <a:gd name="T10" fmla="*/ 0 w 20"/>
                <a:gd name="T11" fmla="*/ 42 h 154"/>
                <a:gd name="T12" fmla="*/ 19 w 20"/>
                <a:gd name="T13" fmla="*/ 42 h 154"/>
                <a:gd name="T14" fmla="*/ 19 w 20"/>
                <a:gd name="T15" fmla="*/ 153 h 154"/>
                <a:gd name="T16" fmla="*/ 0 w 20"/>
                <a:gd name="T17" fmla="*/ 153 h 154"/>
                <a:gd name="T18" fmla="*/ 0 w 20"/>
                <a:gd name="T19" fmla="*/ 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9" name="Freeform 167"/>
            <p:cNvSpPr>
              <a:spLocks noChangeArrowheads="1"/>
            </p:cNvSpPr>
            <p:nvPr/>
          </p:nvSpPr>
          <p:spPr bwMode="auto">
            <a:xfrm>
              <a:off x="5011085" y="4355854"/>
              <a:ext cx="9263" cy="64843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0" name="Freeform 168"/>
            <p:cNvSpPr>
              <a:spLocks noChangeArrowheads="1"/>
            </p:cNvSpPr>
            <p:nvPr/>
          </p:nvSpPr>
          <p:spPr bwMode="auto">
            <a:xfrm>
              <a:off x="5031464" y="4372527"/>
              <a:ext cx="64844" cy="48170"/>
            </a:xfrm>
            <a:custGeom>
              <a:avLst/>
              <a:gdLst>
                <a:gd name="T0" fmla="*/ 136 w 155"/>
                <a:gd name="T1" fmla="*/ 45 h 115"/>
                <a:gd name="T2" fmla="*/ 136 w 155"/>
                <a:gd name="T3" fmla="*/ 45 h 115"/>
                <a:gd name="T4" fmla="*/ 116 w 155"/>
                <a:gd name="T5" fmla="*/ 16 h 115"/>
                <a:gd name="T6" fmla="*/ 87 w 155"/>
                <a:gd name="T7" fmla="*/ 49 h 115"/>
                <a:gd name="T8" fmla="*/ 87 w 155"/>
                <a:gd name="T9" fmla="*/ 114 h 115"/>
                <a:gd name="T10" fmla="*/ 68 w 155"/>
                <a:gd name="T11" fmla="*/ 114 h 115"/>
                <a:gd name="T12" fmla="*/ 68 w 155"/>
                <a:gd name="T13" fmla="*/ 45 h 115"/>
                <a:gd name="T14" fmla="*/ 47 w 155"/>
                <a:gd name="T15" fmla="*/ 16 h 115"/>
                <a:gd name="T16" fmla="*/ 19 w 155"/>
                <a:gd name="T17" fmla="*/ 49 h 115"/>
                <a:gd name="T18" fmla="*/ 19 w 155"/>
                <a:gd name="T19" fmla="*/ 114 h 115"/>
                <a:gd name="T20" fmla="*/ 0 w 155"/>
                <a:gd name="T21" fmla="*/ 114 h 115"/>
                <a:gd name="T22" fmla="*/ 0 w 155"/>
                <a:gd name="T23" fmla="*/ 3 h 115"/>
                <a:gd name="T24" fmla="*/ 18 w 155"/>
                <a:gd name="T25" fmla="*/ 3 h 115"/>
                <a:gd name="T26" fmla="*/ 18 w 155"/>
                <a:gd name="T27" fmla="*/ 18 h 115"/>
                <a:gd name="T28" fmla="*/ 52 w 155"/>
                <a:gd name="T29" fmla="*/ 0 h 115"/>
                <a:gd name="T30" fmla="*/ 84 w 155"/>
                <a:gd name="T31" fmla="*/ 17 h 115"/>
                <a:gd name="T32" fmla="*/ 119 w 155"/>
                <a:gd name="T33" fmla="*/ 0 h 115"/>
                <a:gd name="T34" fmla="*/ 150 w 155"/>
                <a:gd name="T35" fmla="*/ 15 h 115"/>
                <a:gd name="T36" fmla="*/ 154 w 155"/>
                <a:gd name="T37" fmla="*/ 44 h 115"/>
                <a:gd name="T38" fmla="*/ 154 w 155"/>
                <a:gd name="T39" fmla="*/ 48 h 115"/>
                <a:gd name="T40" fmla="*/ 154 w 155"/>
                <a:gd name="T41" fmla="*/ 114 h 115"/>
                <a:gd name="T42" fmla="*/ 136 w 155"/>
                <a:gd name="T43" fmla="*/ 114 h 115"/>
                <a:gd name="T44" fmla="*/ 136 w 155"/>
                <a:gd name="T45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5" h="115">
                  <a:moveTo>
                    <a:pt x="136" y="45"/>
                  </a:moveTo>
                  <a:lnTo>
                    <a:pt x="136" y="45"/>
                  </a:lnTo>
                  <a:cubicBezTo>
                    <a:pt x="136" y="26"/>
                    <a:pt x="132" y="16"/>
                    <a:pt x="116" y="16"/>
                  </a:cubicBezTo>
                  <a:cubicBezTo>
                    <a:pt x="97" y="16"/>
                    <a:pt x="87" y="28"/>
                    <a:pt x="87" y="49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8" y="45"/>
                    <a:pt x="68" y="45"/>
                    <a:pt x="68" y="45"/>
                  </a:cubicBezTo>
                  <a:cubicBezTo>
                    <a:pt x="68" y="26"/>
                    <a:pt x="64" y="16"/>
                    <a:pt x="47" y="16"/>
                  </a:cubicBezTo>
                  <a:cubicBezTo>
                    <a:pt x="29" y="16"/>
                    <a:pt x="19" y="28"/>
                    <a:pt x="19" y="49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6" y="6"/>
                    <a:pt x="38" y="0"/>
                    <a:pt x="52" y="0"/>
                  </a:cubicBezTo>
                  <a:cubicBezTo>
                    <a:pt x="67" y="0"/>
                    <a:pt x="76" y="6"/>
                    <a:pt x="84" y="17"/>
                  </a:cubicBezTo>
                  <a:cubicBezTo>
                    <a:pt x="93" y="6"/>
                    <a:pt x="104" y="0"/>
                    <a:pt x="119" y="0"/>
                  </a:cubicBezTo>
                  <a:cubicBezTo>
                    <a:pt x="133" y="0"/>
                    <a:pt x="145" y="6"/>
                    <a:pt x="150" y="15"/>
                  </a:cubicBezTo>
                  <a:cubicBezTo>
                    <a:pt x="154" y="23"/>
                    <a:pt x="154" y="32"/>
                    <a:pt x="154" y="44"/>
                  </a:cubicBezTo>
                  <a:cubicBezTo>
                    <a:pt x="154" y="45"/>
                    <a:pt x="154" y="46"/>
                    <a:pt x="154" y="48"/>
                  </a:cubicBezTo>
                  <a:cubicBezTo>
                    <a:pt x="154" y="114"/>
                    <a:pt x="154" y="114"/>
                    <a:pt x="154" y="114"/>
                  </a:cubicBezTo>
                  <a:cubicBezTo>
                    <a:pt x="136" y="114"/>
                    <a:pt x="136" y="114"/>
                    <a:pt x="136" y="114"/>
                  </a:cubicBezTo>
                  <a:lnTo>
                    <a:pt x="136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21" name="Group 1620"/>
          <p:cNvGrpSpPr/>
          <p:nvPr/>
        </p:nvGrpSpPr>
        <p:grpSpPr>
          <a:xfrm>
            <a:off x="3163963" y="2308643"/>
            <a:ext cx="231586" cy="176006"/>
            <a:chOff x="3163963" y="2308643"/>
            <a:chExt cx="231586" cy="176006"/>
          </a:xfrm>
        </p:grpSpPr>
        <p:sp>
          <p:nvSpPr>
            <p:cNvPr id="1622" name="Freeform 169"/>
            <p:cNvSpPr>
              <a:spLocks noChangeArrowheads="1"/>
            </p:cNvSpPr>
            <p:nvPr/>
          </p:nvSpPr>
          <p:spPr bwMode="auto">
            <a:xfrm>
              <a:off x="3163963" y="2308643"/>
              <a:ext cx="57434" cy="68550"/>
            </a:xfrm>
            <a:custGeom>
              <a:avLst/>
              <a:gdLst>
                <a:gd name="T0" fmla="*/ 134 w 135"/>
                <a:gd name="T1" fmla="*/ 101 h 163"/>
                <a:gd name="T2" fmla="*/ 134 w 135"/>
                <a:gd name="T3" fmla="*/ 101 h 163"/>
                <a:gd name="T4" fmla="*/ 68 w 135"/>
                <a:gd name="T5" fmla="*/ 162 h 163"/>
                <a:gd name="T6" fmla="*/ 0 w 135"/>
                <a:gd name="T7" fmla="*/ 79 h 163"/>
                <a:gd name="T8" fmla="*/ 70 w 135"/>
                <a:gd name="T9" fmla="*/ 0 h 163"/>
                <a:gd name="T10" fmla="*/ 133 w 135"/>
                <a:gd name="T11" fmla="*/ 50 h 163"/>
                <a:gd name="T12" fmla="*/ 112 w 135"/>
                <a:gd name="T13" fmla="*/ 50 h 163"/>
                <a:gd name="T14" fmla="*/ 69 w 135"/>
                <a:gd name="T15" fmla="*/ 19 h 163"/>
                <a:gd name="T16" fmla="*/ 20 w 135"/>
                <a:gd name="T17" fmla="*/ 81 h 163"/>
                <a:gd name="T18" fmla="*/ 69 w 135"/>
                <a:gd name="T19" fmla="*/ 144 h 163"/>
                <a:gd name="T20" fmla="*/ 113 w 135"/>
                <a:gd name="T21" fmla="*/ 101 h 163"/>
                <a:gd name="T22" fmla="*/ 134 w 135"/>
                <a:gd name="T23" fmla="*/ 10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3">
                  <a:moveTo>
                    <a:pt x="134" y="101"/>
                  </a:moveTo>
                  <a:lnTo>
                    <a:pt x="134" y="101"/>
                  </a:lnTo>
                  <a:cubicBezTo>
                    <a:pt x="132" y="138"/>
                    <a:pt x="106" y="162"/>
                    <a:pt x="68" y="162"/>
                  </a:cubicBezTo>
                  <a:cubicBezTo>
                    <a:pt x="26" y="162"/>
                    <a:pt x="0" y="131"/>
                    <a:pt x="0" y="79"/>
                  </a:cubicBezTo>
                  <a:cubicBezTo>
                    <a:pt x="0" y="30"/>
                    <a:pt x="27" y="0"/>
                    <a:pt x="70" y="0"/>
                  </a:cubicBezTo>
                  <a:cubicBezTo>
                    <a:pt x="106" y="0"/>
                    <a:pt x="129" y="20"/>
                    <a:pt x="133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08" y="30"/>
                    <a:pt x="93" y="19"/>
                    <a:pt x="69" y="19"/>
                  </a:cubicBezTo>
                  <a:cubicBezTo>
                    <a:pt x="39" y="19"/>
                    <a:pt x="20" y="42"/>
                    <a:pt x="20" y="81"/>
                  </a:cubicBezTo>
                  <a:cubicBezTo>
                    <a:pt x="20" y="120"/>
                    <a:pt x="40" y="144"/>
                    <a:pt x="69" y="144"/>
                  </a:cubicBezTo>
                  <a:cubicBezTo>
                    <a:pt x="94" y="144"/>
                    <a:pt x="112" y="127"/>
                    <a:pt x="113" y="101"/>
                  </a:cubicBezTo>
                  <a:lnTo>
                    <a:pt x="134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3" name="Freeform 170"/>
            <p:cNvSpPr>
              <a:spLocks noChangeArrowheads="1"/>
            </p:cNvSpPr>
            <p:nvPr/>
          </p:nvSpPr>
          <p:spPr bwMode="auto">
            <a:xfrm>
              <a:off x="3230660" y="2310496"/>
              <a:ext cx="9264" cy="64843"/>
            </a:xfrm>
            <a:custGeom>
              <a:avLst/>
              <a:gdLst>
                <a:gd name="T0" fmla="*/ 0 w 21"/>
                <a:gd name="T1" fmla="*/ 0 h 154"/>
                <a:gd name="T2" fmla="*/ 20 w 21"/>
                <a:gd name="T3" fmla="*/ 0 h 154"/>
                <a:gd name="T4" fmla="*/ 20 w 21"/>
                <a:gd name="T5" fmla="*/ 153 h 154"/>
                <a:gd name="T6" fmla="*/ 0 w 21"/>
                <a:gd name="T7" fmla="*/ 153 h 154"/>
                <a:gd name="T8" fmla="*/ 0 w 21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54">
                  <a:moveTo>
                    <a:pt x="0" y="0"/>
                  </a:moveTo>
                  <a:lnTo>
                    <a:pt x="20" y="0"/>
                  </a:lnTo>
                  <a:lnTo>
                    <a:pt x="20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4" name="Freeform 171"/>
            <p:cNvSpPr>
              <a:spLocks noChangeArrowheads="1"/>
            </p:cNvSpPr>
            <p:nvPr/>
          </p:nvSpPr>
          <p:spPr bwMode="auto">
            <a:xfrm>
              <a:off x="3247335" y="2327170"/>
              <a:ext cx="46316" cy="50023"/>
            </a:xfrm>
            <a:custGeom>
              <a:avLst/>
              <a:gdLst>
                <a:gd name="T0" fmla="*/ 54 w 109"/>
                <a:gd name="T1" fmla="*/ 0 h 119"/>
                <a:gd name="T2" fmla="*/ 54 w 109"/>
                <a:gd name="T3" fmla="*/ 0 h 119"/>
                <a:gd name="T4" fmla="*/ 108 w 109"/>
                <a:gd name="T5" fmla="*/ 59 h 119"/>
                <a:gd name="T6" fmla="*/ 55 w 109"/>
                <a:gd name="T7" fmla="*/ 118 h 119"/>
                <a:gd name="T8" fmla="*/ 0 w 109"/>
                <a:gd name="T9" fmla="*/ 59 h 119"/>
                <a:gd name="T10" fmla="*/ 54 w 109"/>
                <a:gd name="T11" fmla="*/ 0 h 119"/>
                <a:gd name="T12" fmla="*/ 55 w 109"/>
                <a:gd name="T13" fmla="*/ 102 h 119"/>
                <a:gd name="T14" fmla="*/ 55 w 109"/>
                <a:gd name="T15" fmla="*/ 102 h 119"/>
                <a:gd name="T16" fmla="*/ 88 w 109"/>
                <a:gd name="T17" fmla="*/ 59 h 119"/>
                <a:gd name="T18" fmla="*/ 55 w 109"/>
                <a:gd name="T19" fmla="*/ 16 h 119"/>
                <a:gd name="T20" fmla="*/ 20 w 109"/>
                <a:gd name="T21" fmla="*/ 59 h 119"/>
                <a:gd name="T22" fmla="*/ 55 w 109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19">
                  <a:moveTo>
                    <a:pt x="54" y="0"/>
                  </a:moveTo>
                  <a:lnTo>
                    <a:pt x="54" y="0"/>
                  </a:lnTo>
                  <a:cubicBezTo>
                    <a:pt x="88" y="0"/>
                    <a:pt x="108" y="21"/>
                    <a:pt x="108" y="59"/>
                  </a:cubicBezTo>
                  <a:cubicBezTo>
                    <a:pt x="108" y="97"/>
                    <a:pt x="88" y="118"/>
                    <a:pt x="55" y="118"/>
                  </a:cubicBezTo>
                  <a:cubicBezTo>
                    <a:pt x="20" y="118"/>
                    <a:pt x="0" y="97"/>
                    <a:pt x="0" y="59"/>
                  </a:cubicBezTo>
                  <a:cubicBezTo>
                    <a:pt x="0" y="21"/>
                    <a:pt x="20" y="0"/>
                    <a:pt x="54" y="0"/>
                  </a:cubicBezTo>
                  <a:close/>
                  <a:moveTo>
                    <a:pt x="55" y="102"/>
                  </a:moveTo>
                  <a:lnTo>
                    <a:pt x="55" y="102"/>
                  </a:lnTo>
                  <a:cubicBezTo>
                    <a:pt x="76" y="102"/>
                    <a:pt x="88" y="86"/>
                    <a:pt x="88" y="59"/>
                  </a:cubicBezTo>
                  <a:cubicBezTo>
                    <a:pt x="88" y="31"/>
                    <a:pt x="76" y="16"/>
                    <a:pt x="55" y="16"/>
                  </a:cubicBezTo>
                  <a:cubicBezTo>
                    <a:pt x="32" y="16"/>
                    <a:pt x="20" y="31"/>
                    <a:pt x="20" y="59"/>
                  </a:cubicBezTo>
                  <a:cubicBezTo>
                    <a:pt x="20" y="86"/>
                    <a:pt x="32" y="102"/>
                    <a:pt x="55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5" name="Freeform 172"/>
            <p:cNvSpPr>
              <a:spLocks noChangeArrowheads="1"/>
            </p:cNvSpPr>
            <p:nvPr/>
          </p:nvSpPr>
          <p:spPr bwMode="auto">
            <a:xfrm>
              <a:off x="3302915" y="2329023"/>
              <a:ext cx="38906" cy="48170"/>
            </a:xfrm>
            <a:custGeom>
              <a:avLst/>
              <a:gdLst>
                <a:gd name="T0" fmla="*/ 19 w 94"/>
                <a:gd name="T1" fmla="*/ 69 h 115"/>
                <a:gd name="T2" fmla="*/ 19 w 94"/>
                <a:gd name="T3" fmla="*/ 69 h 115"/>
                <a:gd name="T4" fmla="*/ 41 w 94"/>
                <a:gd name="T5" fmla="*/ 98 h 115"/>
                <a:gd name="T6" fmla="*/ 74 w 94"/>
                <a:gd name="T7" fmla="*/ 60 h 115"/>
                <a:gd name="T8" fmla="*/ 74 w 94"/>
                <a:gd name="T9" fmla="*/ 0 h 115"/>
                <a:gd name="T10" fmla="*/ 93 w 94"/>
                <a:gd name="T11" fmla="*/ 0 h 115"/>
                <a:gd name="T12" fmla="*/ 93 w 94"/>
                <a:gd name="T13" fmla="*/ 111 h 115"/>
                <a:gd name="T14" fmla="*/ 76 w 94"/>
                <a:gd name="T15" fmla="*/ 111 h 115"/>
                <a:gd name="T16" fmla="*/ 76 w 94"/>
                <a:gd name="T17" fmla="*/ 95 h 115"/>
                <a:gd name="T18" fmla="*/ 38 w 94"/>
                <a:gd name="T19" fmla="*/ 114 h 115"/>
                <a:gd name="T20" fmla="*/ 5 w 94"/>
                <a:gd name="T21" fmla="*/ 100 h 115"/>
                <a:gd name="T22" fmla="*/ 0 w 94"/>
                <a:gd name="T23" fmla="*/ 73 h 115"/>
                <a:gd name="T24" fmla="*/ 0 w 94"/>
                <a:gd name="T25" fmla="*/ 67 h 115"/>
                <a:gd name="T26" fmla="*/ 0 w 94"/>
                <a:gd name="T27" fmla="*/ 0 h 115"/>
                <a:gd name="T28" fmla="*/ 19 w 94"/>
                <a:gd name="T29" fmla="*/ 0 h 115"/>
                <a:gd name="T30" fmla="*/ 19 w 94"/>
                <a:gd name="T31" fmla="*/ 6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5">
                  <a:moveTo>
                    <a:pt x="19" y="69"/>
                  </a:moveTo>
                  <a:lnTo>
                    <a:pt x="19" y="69"/>
                  </a:lnTo>
                  <a:cubicBezTo>
                    <a:pt x="19" y="88"/>
                    <a:pt x="23" y="98"/>
                    <a:pt x="41" y="98"/>
                  </a:cubicBezTo>
                  <a:cubicBezTo>
                    <a:pt x="63" y="98"/>
                    <a:pt x="74" y="85"/>
                    <a:pt x="74" y="6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111"/>
                    <a:pt x="93" y="111"/>
                    <a:pt x="93" y="111"/>
                  </a:cubicBezTo>
                  <a:cubicBezTo>
                    <a:pt x="76" y="111"/>
                    <a:pt x="76" y="111"/>
                    <a:pt x="76" y="111"/>
                  </a:cubicBezTo>
                  <a:cubicBezTo>
                    <a:pt x="76" y="95"/>
                    <a:pt x="76" y="95"/>
                    <a:pt x="76" y="95"/>
                  </a:cubicBezTo>
                  <a:cubicBezTo>
                    <a:pt x="67" y="108"/>
                    <a:pt x="56" y="114"/>
                    <a:pt x="38" y="114"/>
                  </a:cubicBezTo>
                  <a:cubicBezTo>
                    <a:pt x="22" y="114"/>
                    <a:pt x="11" y="109"/>
                    <a:pt x="5" y="100"/>
                  </a:cubicBezTo>
                  <a:cubicBezTo>
                    <a:pt x="1" y="92"/>
                    <a:pt x="0" y="83"/>
                    <a:pt x="0" y="73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6" name="Freeform 173"/>
            <p:cNvSpPr>
              <a:spLocks noChangeArrowheads="1"/>
            </p:cNvSpPr>
            <p:nvPr/>
          </p:nvSpPr>
          <p:spPr bwMode="auto">
            <a:xfrm>
              <a:off x="3351085" y="2310496"/>
              <a:ext cx="44464" cy="66696"/>
            </a:xfrm>
            <a:custGeom>
              <a:avLst/>
              <a:gdLst>
                <a:gd name="T0" fmla="*/ 103 w 104"/>
                <a:gd name="T1" fmla="*/ 153 h 158"/>
                <a:gd name="T2" fmla="*/ 103 w 104"/>
                <a:gd name="T3" fmla="*/ 153 h 158"/>
                <a:gd name="T4" fmla="*/ 85 w 104"/>
                <a:gd name="T5" fmla="*/ 153 h 158"/>
                <a:gd name="T6" fmla="*/ 85 w 104"/>
                <a:gd name="T7" fmla="*/ 140 h 158"/>
                <a:gd name="T8" fmla="*/ 49 w 104"/>
                <a:gd name="T9" fmla="*/ 157 h 158"/>
                <a:gd name="T10" fmla="*/ 0 w 104"/>
                <a:gd name="T11" fmla="*/ 98 h 158"/>
                <a:gd name="T12" fmla="*/ 49 w 104"/>
                <a:gd name="T13" fmla="*/ 39 h 158"/>
                <a:gd name="T14" fmla="*/ 85 w 104"/>
                <a:gd name="T15" fmla="*/ 55 h 158"/>
                <a:gd name="T16" fmla="*/ 85 w 104"/>
                <a:gd name="T17" fmla="*/ 0 h 158"/>
                <a:gd name="T18" fmla="*/ 103 w 104"/>
                <a:gd name="T19" fmla="*/ 0 h 158"/>
                <a:gd name="T20" fmla="*/ 103 w 104"/>
                <a:gd name="T21" fmla="*/ 153 h 158"/>
                <a:gd name="T22" fmla="*/ 53 w 104"/>
                <a:gd name="T23" fmla="*/ 55 h 158"/>
                <a:gd name="T24" fmla="*/ 53 w 104"/>
                <a:gd name="T25" fmla="*/ 55 h 158"/>
                <a:gd name="T26" fmla="*/ 20 w 104"/>
                <a:gd name="T27" fmla="*/ 99 h 158"/>
                <a:gd name="T28" fmla="*/ 53 w 104"/>
                <a:gd name="T29" fmla="*/ 141 h 158"/>
                <a:gd name="T30" fmla="*/ 87 w 104"/>
                <a:gd name="T31" fmla="*/ 97 h 158"/>
                <a:gd name="T32" fmla="*/ 53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3"/>
                  </a:moveTo>
                  <a:lnTo>
                    <a:pt x="103" y="153"/>
                  </a:lnTo>
                  <a:cubicBezTo>
                    <a:pt x="85" y="153"/>
                    <a:pt x="85" y="153"/>
                    <a:pt x="85" y="153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76" y="151"/>
                    <a:pt x="64" y="157"/>
                    <a:pt x="49" y="157"/>
                  </a:cubicBezTo>
                  <a:cubicBezTo>
                    <a:pt x="20" y="157"/>
                    <a:pt x="0" y="134"/>
                    <a:pt x="0" y="98"/>
                  </a:cubicBezTo>
                  <a:cubicBezTo>
                    <a:pt x="0" y="61"/>
                    <a:pt x="20" y="39"/>
                    <a:pt x="49" y="39"/>
                  </a:cubicBezTo>
                  <a:cubicBezTo>
                    <a:pt x="65" y="39"/>
                    <a:pt x="77" y="44"/>
                    <a:pt x="85" y="55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3"/>
                  </a:lnTo>
                  <a:close/>
                  <a:moveTo>
                    <a:pt x="53" y="55"/>
                  </a:moveTo>
                  <a:lnTo>
                    <a:pt x="53" y="55"/>
                  </a:lnTo>
                  <a:cubicBezTo>
                    <a:pt x="32" y="55"/>
                    <a:pt x="20" y="71"/>
                    <a:pt x="20" y="99"/>
                  </a:cubicBezTo>
                  <a:cubicBezTo>
                    <a:pt x="20" y="125"/>
                    <a:pt x="32" y="141"/>
                    <a:pt x="53" y="141"/>
                  </a:cubicBezTo>
                  <a:cubicBezTo>
                    <a:pt x="74" y="141"/>
                    <a:pt x="87" y="125"/>
                    <a:pt x="87" y="97"/>
                  </a:cubicBezTo>
                  <a:cubicBezTo>
                    <a:pt x="87" y="69"/>
                    <a:pt x="75" y="55"/>
                    <a:pt x="53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7" name="Freeform 174"/>
            <p:cNvSpPr>
              <a:spLocks noChangeArrowheads="1"/>
            </p:cNvSpPr>
            <p:nvPr/>
          </p:nvSpPr>
          <p:spPr bwMode="auto">
            <a:xfrm>
              <a:off x="3171374" y="2417952"/>
              <a:ext cx="53728" cy="64843"/>
            </a:xfrm>
            <a:custGeom>
              <a:avLst/>
              <a:gdLst>
                <a:gd name="T0" fmla="*/ 0 w 126"/>
                <a:gd name="T1" fmla="*/ 0 h 155"/>
                <a:gd name="T2" fmla="*/ 0 w 126"/>
                <a:gd name="T3" fmla="*/ 0 h 155"/>
                <a:gd name="T4" fmla="*/ 59 w 126"/>
                <a:gd name="T5" fmla="*/ 0 h 155"/>
                <a:gd name="T6" fmla="*/ 125 w 126"/>
                <a:gd name="T7" fmla="*/ 75 h 155"/>
                <a:gd name="T8" fmla="*/ 57 w 126"/>
                <a:gd name="T9" fmla="*/ 154 h 155"/>
                <a:gd name="T10" fmla="*/ 0 w 126"/>
                <a:gd name="T11" fmla="*/ 154 h 155"/>
                <a:gd name="T12" fmla="*/ 0 w 126"/>
                <a:gd name="T13" fmla="*/ 0 h 155"/>
                <a:gd name="T14" fmla="*/ 21 w 126"/>
                <a:gd name="T15" fmla="*/ 18 h 155"/>
                <a:gd name="T16" fmla="*/ 21 w 126"/>
                <a:gd name="T17" fmla="*/ 18 h 155"/>
                <a:gd name="T18" fmla="*/ 21 w 126"/>
                <a:gd name="T19" fmla="*/ 136 h 155"/>
                <a:gd name="T20" fmla="*/ 57 w 126"/>
                <a:gd name="T21" fmla="*/ 136 h 155"/>
                <a:gd name="T22" fmla="*/ 103 w 126"/>
                <a:gd name="T23" fmla="*/ 76 h 155"/>
                <a:gd name="T24" fmla="*/ 57 w 126"/>
                <a:gd name="T25" fmla="*/ 18 h 155"/>
                <a:gd name="T26" fmla="*/ 21 w 126"/>
                <a:gd name="T27" fmla="*/ 18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155">
                  <a:moveTo>
                    <a:pt x="0" y="0"/>
                  </a:moveTo>
                  <a:lnTo>
                    <a:pt x="0" y="0"/>
                  </a:lnTo>
                  <a:cubicBezTo>
                    <a:pt x="59" y="0"/>
                    <a:pt x="59" y="0"/>
                    <a:pt x="59" y="0"/>
                  </a:cubicBezTo>
                  <a:cubicBezTo>
                    <a:pt x="101" y="0"/>
                    <a:pt x="125" y="26"/>
                    <a:pt x="125" y="75"/>
                  </a:cubicBezTo>
                  <a:cubicBezTo>
                    <a:pt x="125" y="125"/>
                    <a:pt x="100" y="154"/>
                    <a:pt x="57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21" y="18"/>
                  </a:moveTo>
                  <a:lnTo>
                    <a:pt x="21" y="18"/>
                  </a:lnTo>
                  <a:cubicBezTo>
                    <a:pt x="21" y="136"/>
                    <a:pt x="21" y="136"/>
                    <a:pt x="21" y="136"/>
                  </a:cubicBezTo>
                  <a:cubicBezTo>
                    <a:pt x="57" y="136"/>
                    <a:pt x="57" y="136"/>
                    <a:pt x="57" y="136"/>
                  </a:cubicBezTo>
                  <a:cubicBezTo>
                    <a:pt x="88" y="136"/>
                    <a:pt x="103" y="115"/>
                    <a:pt x="103" y="76"/>
                  </a:cubicBezTo>
                  <a:cubicBezTo>
                    <a:pt x="103" y="39"/>
                    <a:pt x="87" y="18"/>
                    <a:pt x="57" y="18"/>
                  </a:cubicBezTo>
                  <a:lnTo>
                    <a:pt x="21" y="18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8" name="Freeform 175"/>
            <p:cNvSpPr>
              <a:spLocks noChangeArrowheads="1"/>
            </p:cNvSpPr>
            <p:nvPr/>
          </p:nvSpPr>
          <p:spPr bwMode="auto">
            <a:xfrm>
              <a:off x="3232513" y="2434625"/>
              <a:ext cx="44464" cy="50023"/>
            </a:xfrm>
            <a:custGeom>
              <a:avLst/>
              <a:gdLst>
                <a:gd name="T0" fmla="*/ 53 w 107"/>
                <a:gd name="T1" fmla="*/ 0 h 119"/>
                <a:gd name="T2" fmla="*/ 53 w 107"/>
                <a:gd name="T3" fmla="*/ 0 h 119"/>
                <a:gd name="T4" fmla="*/ 106 w 107"/>
                <a:gd name="T5" fmla="*/ 59 h 119"/>
                <a:gd name="T6" fmla="*/ 53 w 107"/>
                <a:gd name="T7" fmla="*/ 118 h 119"/>
                <a:gd name="T8" fmla="*/ 0 w 107"/>
                <a:gd name="T9" fmla="*/ 59 h 119"/>
                <a:gd name="T10" fmla="*/ 53 w 107"/>
                <a:gd name="T11" fmla="*/ 0 h 119"/>
                <a:gd name="T12" fmla="*/ 53 w 107"/>
                <a:gd name="T13" fmla="*/ 102 h 119"/>
                <a:gd name="T14" fmla="*/ 53 w 107"/>
                <a:gd name="T15" fmla="*/ 102 h 119"/>
                <a:gd name="T16" fmla="*/ 87 w 107"/>
                <a:gd name="T17" fmla="*/ 59 h 119"/>
                <a:gd name="T18" fmla="*/ 53 w 107"/>
                <a:gd name="T19" fmla="*/ 16 h 119"/>
                <a:gd name="T20" fmla="*/ 19 w 107"/>
                <a:gd name="T21" fmla="*/ 59 h 119"/>
                <a:gd name="T22" fmla="*/ 53 w 107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19">
                  <a:moveTo>
                    <a:pt x="53" y="0"/>
                  </a:moveTo>
                  <a:lnTo>
                    <a:pt x="53" y="0"/>
                  </a:lnTo>
                  <a:cubicBezTo>
                    <a:pt x="86" y="0"/>
                    <a:pt x="106" y="22"/>
                    <a:pt x="106" y="59"/>
                  </a:cubicBezTo>
                  <a:cubicBezTo>
                    <a:pt x="106" y="97"/>
                    <a:pt x="86" y="118"/>
                    <a:pt x="53" y="118"/>
                  </a:cubicBezTo>
                  <a:cubicBezTo>
                    <a:pt x="20" y="118"/>
                    <a:pt x="0" y="97"/>
                    <a:pt x="0" y="59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7"/>
                    <a:pt x="87" y="59"/>
                  </a:cubicBezTo>
                  <a:cubicBezTo>
                    <a:pt x="87" y="31"/>
                    <a:pt x="75" y="16"/>
                    <a:pt x="53" y="16"/>
                  </a:cubicBezTo>
                  <a:cubicBezTo>
                    <a:pt x="31" y="16"/>
                    <a:pt x="19" y="31"/>
                    <a:pt x="19" y="59"/>
                  </a:cubicBezTo>
                  <a:cubicBezTo>
                    <a:pt x="19" y="87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9" name="Freeform 176"/>
            <p:cNvSpPr>
              <a:spLocks noChangeArrowheads="1"/>
            </p:cNvSpPr>
            <p:nvPr/>
          </p:nvSpPr>
          <p:spPr bwMode="auto">
            <a:xfrm>
              <a:off x="3280683" y="2436479"/>
              <a:ext cx="64843" cy="48170"/>
            </a:xfrm>
            <a:custGeom>
              <a:avLst/>
              <a:gdLst>
                <a:gd name="T0" fmla="*/ 0 w 153"/>
                <a:gd name="T1" fmla="*/ 0 h 113"/>
                <a:gd name="T2" fmla="*/ 19 w 153"/>
                <a:gd name="T3" fmla="*/ 0 h 113"/>
                <a:gd name="T4" fmla="*/ 42 w 153"/>
                <a:gd name="T5" fmla="*/ 86 h 113"/>
                <a:gd name="T6" fmla="*/ 65 w 153"/>
                <a:gd name="T7" fmla="*/ 0 h 113"/>
                <a:gd name="T8" fmla="*/ 86 w 153"/>
                <a:gd name="T9" fmla="*/ 0 h 113"/>
                <a:gd name="T10" fmla="*/ 108 w 153"/>
                <a:gd name="T11" fmla="*/ 86 h 113"/>
                <a:gd name="T12" fmla="*/ 133 w 153"/>
                <a:gd name="T13" fmla="*/ 0 h 113"/>
                <a:gd name="T14" fmla="*/ 152 w 153"/>
                <a:gd name="T15" fmla="*/ 0 h 113"/>
                <a:gd name="T16" fmla="*/ 118 w 153"/>
                <a:gd name="T17" fmla="*/ 112 h 113"/>
                <a:gd name="T18" fmla="*/ 99 w 153"/>
                <a:gd name="T19" fmla="*/ 112 h 113"/>
                <a:gd name="T20" fmla="*/ 76 w 153"/>
                <a:gd name="T21" fmla="*/ 26 h 113"/>
                <a:gd name="T22" fmla="*/ 52 w 153"/>
                <a:gd name="T23" fmla="*/ 112 h 113"/>
                <a:gd name="T24" fmla="*/ 33 w 153"/>
                <a:gd name="T25" fmla="*/ 112 h 113"/>
                <a:gd name="T26" fmla="*/ 0 w 153"/>
                <a:gd name="T2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3" h="113">
                  <a:moveTo>
                    <a:pt x="0" y="0"/>
                  </a:moveTo>
                  <a:lnTo>
                    <a:pt x="19" y="0"/>
                  </a:lnTo>
                  <a:lnTo>
                    <a:pt x="42" y="86"/>
                  </a:lnTo>
                  <a:lnTo>
                    <a:pt x="65" y="0"/>
                  </a:lnTo>
                  <a:lnTo>
                    <a:pt x="86" y="0"/>
                  </a:lnTo>
                  <a:lnTo>
                    <a:pt x="108" y="86"/>
                  </a:lnTo>
                  <a:lnTo>
                    <a:pt x="133" y="0"/>
                  </a:lnTo>
                  <a:lnTo>
                    <a:pt x="152" y="0"/>
                  </a:lnTo>
                  <a:lnTo>
                    <a:pt x="118" y="112"/>
                  </a:lnTo>
                  <a:lnTo>
                    <a:pt x="99" y="112"/>
                  </a:lnTo>
                  <a:lnTo>
                    <a:pt x="76" y="26"/>
                  </a:lnTo>
                  <a:lnTo>
                    <a:pt x="52" y="112"/>
                  </a:lnTo>
                  <a:lnTo>
                    <a:pt x="33" y="112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0" name="Freeform 177"/>
            <p:cNvSpPr>
              <a:spLocks noChangeArrowheads="1"/>
            </p:cNvSpPr>
            <p:nvPr/>
          </p:nvSpPr>
          <p:spPr bwMode="auto">
            <a:xfrm>
              <a:off x="3351085" y="2434625"/>
              <a:ext cx="38906" cy="48170"/>
            </a:xfrm>
            <a:custGeom>
              <a:avLst/>
              <a:gdLst>
                <a:gd name="T0" fmla="*/ 74 w 94"/>
                <a:gd name="T1" fmla="*/ 46 h 115"/>
                <a:gd name="T2" fmla="*/ 74 w 94"/>
                <a:gd name="T3" fmla="*/ 46 h 115"/>
                <a:gd name="T4" fmla="*/ 52 w 94"/>
                <a:gd name="T5" fmla="*/ 16 h 115"/>
                <a:gd name="T6" fmla="*/ 19 w 94"/>
                <a:gd name="T7" fmla="*/ 51 h 115"/>
                <a:gd name="T8" fmla="*/ 19 w 94"/>
                <a:gd name="T9" fmla="*/ 114 h 115"/>
                <a:gd name="T10" fmla="*/ 0 w 94"/>
                <a:gd name="T11" fmla="*/ 114 h 115"/>
                <a:gd name="T12" fmla="*/ 0 w 94"/>
                <a:gd name="T13" fmla="*/ 2 h 115"/>
                <a:gd name="T14" fmla="*/ 18 w 94"/>
                <a:gd name="T15" fmla="*/ 2 h 115"/>
                <a:gd name="T16" fmla="*/ 18 w 94"/>
                <a:gd name="T17" fmla="*/ 19 h 115"/>
                <a:gd name="T18" fmla="*/ 53 w 94"/>
                <a:gd name="T19" fmla="*/ 0 h 115"/>
                <a:gd name="T20" fmla="*/ 89 w 94"/>
                <a:gd name="T21" fmla="*/ 14 h 115"/>
                <a:gd name="T22" fmla="*/ 93 w 94"/>
                <a:gd name="T23" fmla="*/ 41 h 115"/>
                <a:gd name="T24" fmla="*/ 93 w 94"/>
                <a:gd name="T25" fmla="*/ 47 h 115"/>
                <a:gd name="T26" fmla="*/ 93 w 94"/>
                <a:gd name="T27" fmla="*/ 114 h 115"/>
                <a:gd name="T28" fmla="*/ 74 w 94"/>
                <a:gd name="T29" fmla="*/ 114 h 115"/>
                <a:gd name="T30" fmla="*/ 74 w 94"/>
                <a:gd name="T31" fmla="*/ 46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5">
                  <a:moveTo>
                    <a:pt x="74" y="46"/>
                  </a:moveTo>
                  <a:lnTo>
                    <a:pt x="74" y="46"/>
                  </a:lnTo>
                  <a:cubicBezTo>
                    <a:pt x="74" y="26"/>
                    <a:pt x="70" y="16"/>
                    <a:pt x="52" y="16"/>
                  </a:cubicBezTo>
                  <a:cubicBezTo>
                    <a:pt x="31" y="16"/>
                    <a:pt x="19" y="28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6" y="6"/>
                    <a:pt x="38" y="0"/>
                    <a:pt x="53" y="0"/>
                  </a:cubicBezTo>
                  <a:cubicBezTo>
                    <a:pt x="71" y="0"/>
                    <a:pt x="82" y="5"/>
                    <a:pt x="89" y="14"/>
                  </a:cubicBezTo>
                  <a:cubicBezTo>
                    <a:pt x="93" y="22"/>
                    <a:pt x="93" y="31"/>
                    <a:pt x="93" y="41"/>
                  </a:cubicBezTo>
                  <a:cubicBezTo>
                    <a:pt x="93" y="44"/>
                    <a:pt x="93" y="45"/>
                    <a:pt x="93" y="47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74" y="114"/>
                    <a:pt x="74" y="114"/>
                    <a:pt x="74" y="114"/>
                  </a:cubicBezTo>
                  <a:lnTo>
                    <a:pt x="74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31" name="Group 1630"/>
          <p:cNvGrpSpPr/>
          <p:nvPr/>
        </p:nvGrpSpPr>
        <p:grpSpPr>
          <a:xfrm>
            <a:off x="3128763" y="3260920"/>
            <a:ext cx="307544" cy="68550"/>
            <a:chOff x="3128763" y="3260920"/>
            <a:chExt cx="307544" cy="68550"/>
          </a:xfrm>
        </p:grpSpPr>
        <p:sp>
          <p:nvSpPr>
            <p:cNvPr id="1632" name="Freeform 178"/>
            <p:cNvSpPr>
              <a:spLocks noChangeArrowheads="1"/>
            </p:cNvSpPr>
            <p:nvPr/>
          </p:nvSpPr>
          <p:spPr bwMode="auto">
            <a:xfrm>
              <a:off x="3128763" y="3260920"/>
              <a:ext cx="57432" cy="68550"/>
            </a:xfrm>
            <a:custGeom>
              <a:avLst/>
              <a:gdLst>
                <a:gd name="T0" fmla="*/ 135 w 136"/>
                <a:gd name="T1" fmla="*/ 100 h 163"/>
                <a:gd name="T2" fmla="*/ 135 w 136"/>
                <a:gd name="T3" fmla="*/ 100 h 163"/>
                <a:gd name="T4" fmla="*/ 69 w 136"/>
                <a:gd name="T5" fmla="*/ 162 h 163"/>
                <a:gd name="T6" fmla="*/ 0 w 136"/>
                <a:gd name="T7" fmla="*/ 78 h 163"/>
                <a:gd name="T8" fmla="*/ 71 w 136"/>
                <a:gd name="T9" fmla="*/ 0 h 163"/>
                <a:gd name="T10" fmla="*/ 134 w 136"/>
                <a:gd name="T11" fmla="*/ 50 h 163"/>
                <a:gd name="T12" fmla="*/ 113 w 136"/>
                <a:gd name="T13" fmla="*/ 50 h 163"/>
                <a:gd name="T14" fmla="*/ 70 w 136"/>
                <a:gd name="T15" fmla="*/ 18 h 163"/>
                <a:gd name="T16" fmla="*/ 21 w 136"/>
                <a:gd name="T17" fmla="*/ 80 h 163"/>
                <a:gd name="T18" fmla="*/ 70 w 136"/>
                <a:gd name="T19" fmla="*/ 143 h 163"/>
                <a:gd name="T20" fmla="*/ 114 w 136"/>
                <a:gd name="T21" fmla="*/ 100 h 163"/>
                <a:gd name="T22" fmla="*/ 135 w 136"/>
                <a:gd name="T23" fmla="*/ 10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" h="163">
                  <a:moveTo>
                    <a:pt x="135" y="100"/>
                  </a:moveTo>
                  <a:lnTo>
                    <a:pt x="135" y="100"/>
                  </a:lnTo>
                  <a:cubicBezTo>
                    <a:pt x="133" y="138"/>
                    <a:pt x="106" y="162"/>
                    <a:pt x="69" y="162"/>
                  </a:cubicBezTo>
                  <a:cubicBezTo>
                    <a:pt x="26" y="162"/>
                    <a:pt x="0" y="131"/>
                    <a:pt x="0" y="78"/>
                  </a:cubicBezTo>
                  <a:cubicBezTo>
                    <a:pt x="0" y="30"/>
                    <a:pt x="27" y="0"/>
                    <a:pt x="71" y="0"/>
                  </a:cubicBezTo>
                  <a:cubicBezTo>
                    <a:pt x="106" y="0"/>
                    <a:pt x="129" y="19"/>
                    <a:pt x="134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09" y="29"/>
                    <a:pt x="94" y="18"/>
                    <a:pt x="70" y="18"/>
                  </a:cubicBezTo>
                  <a:cubicBezTo>
                    <a:pt x="40" y="18"/>
                    <a:pt x="21" y="41"/>
                    <a:pt x="21" y="80"/>
                  </a:cubicBezTo>
                  <a:cubicBezTo>
                    <a:pt x="21" y="119"/>
                    <a:pt x="41" y="143"/>
                    <a:pt x="70" y="143"/>
                  </a:cubicBezTo>
                  <a:cubicBezTo>
                    <a:pt x="95" y="143"/>
                    <a:pt x="113" y="126"/>
                    <a:pt x="114" y="100"/>
                  </a:cubicBezTo>
                  <a:lnTo>
                    <a:pt x="135" y="10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3" name="Freeform 179"/>
            <p:cNvSpPr>
              <a:spLocks noChangeArrowheads="1"/>
            </p:cNvSpPr>
            <p:nvPr/>
          </p:nvSpPr>
          <p:spPr bwMode="auto">
            <a:xfrm>
              <a:off x="3195460" y="3260920"/>
              <a:ext cx="9263" cy="64844"/>
            </a:xfrm>
            <a:custGeom>
              <a:avLst/>
              <a:gdLst>
                <a:gd name="T0" fmla="*/ 0 w 21"/>
                <a:gd name="T1" fmla="*/ 0 h 156"/>
                <a:gd name="T2" fmla="*/ 20 w 21"/>
                <a:gd name="T3" fmla="*/ 0 h 156"/>
                <a:gd name="T4" fmla="*/ 20 w 21"/>
                <a:gd name="T5" fmla="*/ 155 h 156"/>
                <a:gd name="T6" fmla="*/ 0 w 21"/>
                <a:gd name="T7" fmla="*/ 155 h 156"/>
                <a:gd name="T8" fmla="*/ 0 w 21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56">
                  <a:moveTo>
                    <a:pt x="0" y="0"/>
                  </a:moveTo>
                  <a:lnTo>
                    <a:pt x="20" y="0"/>
                  </a:lnTo>
                  <a:lnTo>
                    <a:pt x="20" y="155"/>
                  </a:lnTo>
                  <a:lnTo>
                    <a:pt x="0" y="155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4" name="Freeform 180"/>
            <p:cNvSpPr>
              <a:spLocks noChangeArrowheads="1"/>
            </p:cNvSpPr>
            <p:nvPr/>
          </p:nvSpPr>
          <p:spPr bwMode="auto">
            <a:xfrm>
              <a:off x="3212133" y="3277595"/>
              <a:ext cx="44464" cy="50022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59 h 120"/>
                <a:gd name="T6" fmla="*/ 54 w 108"/>
                <a:gd name="T7" fmla="*/ 119 h 120"/>
                <a:gd name="T8" fmla="*/ 0 w 108"/>
                <a:gd name="T9" fmla="*/ 59 h 120"/>
                <a:gd name="T10" fmla="*/ 53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8 w 108"/>
                <a:gd name="T17" fmla="*/ 59 h 120"/>
                <a:gd name="T18" fmla="*/ 54 w 108"/>
                <a:gd name="T19" fmla="*/ 17 h 120"/>
                <a:gd name="T20" fmla="*/ 20 w 108"/>
                <a:gd name="T21" fmla="*/ 59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8" y="0"/>
                    <a:pt x="107" y="22"/>
                    <a:pt x="107" y="59"/>
                  </a:cubicBezTo>
                  <a:cubicBezTo>
                    <a:pt x="107" y="97"/>
                    <a:pt x="88" y="119"/>
                    <a:pt x="54" y="119"/>
                  </a:cubicBezTo>
                  <a:cubicBezTo>
                    <a:pt x="20" y="119"/>
                    <a:pt x="0" y="97"/>
                    <a:pt x="0" y="59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8" y="87"/>
                    <a:pt x="88" y="59"/>
                  </a:cubicBezTo>
                  <a:cubicBezTo>
                    <a:pt x="88" y="31"/>
                    <a:pt x="76" y="17"/>
                    <a:pt x="54" y="17"/>
                  </a:cubicBezTo>
                  <a:cubicBezTo>
                    <a:pt x="31" y="17"/>
                    <a:pt x="20" y="31"/>
                    <a:pt x="20" y="59"/>
                  </a:cubicBezTo>
                  <a:cubicBezTo>
                    <a:pt x="20" y="87"/>
                    <a:pt x="31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5" name="Freeform 181"/>
            <p:cNvSpPr>
              <a:spLocks noChangeArrowheads="1"/>
            </p:cNvSpPr>
            <p:nvPr/>
          </p:nvSpPr>
          <p:spPr bwMode="auto">
            <a:xfrm>
              <a:off x="3267713" y="3279447"/>
              <a:ext cx="40759" cy="48170"/>
            </a:xfrm>
            <a:custGeom>
              <a:avLst/>
              <a:gdLst>
                <a:gd name="T0" fmla="*/ 20 w 95"/>
                <a:gd name="T1" fmla="*/ 68 h 116"/>
                <a:gd name="T2" fmla="*/ 20 w 95"/>
                <a:gd name="T3" fmla="*/ 68 h 116"/>
                <a:gd name="T4" fmla="*/ 42 w 95"/>
                <a:gd name="T5" fmla="*/ 98 h 116"/>
                <a:gd name="T6" fmla="*/ 75 w 95"/>
                <a:gd name="T7" fmla="*/ 59 h 116"/>
                <a:gd name="T8" fmla="*/ 75 w 95"/>
                <a:gd name="T9" fmla="*/ 0 h 116"/>
                <a:gd name="T10" fmla="*/ 94 w 95"/>
                <a:gd name="T11" fmla="*/ 0 h 116"/>
                <a:gd name="T12" fmla="*/ 94 w 95"/>
                <a:gd name="T13" fmla="*/ 112 h 116"/>
                <a:gd name="T14" fmla="*/ 76 w 95"/>
                <a:gd name="T15" fmla="*/ 112 h 116"/>
                <a:gd name="T16" fmla="*/ 76 w 95"/>
                <a:gd name="T17" fmla="*/ 95 h 116"/>
                <a:gd name="T18" fmla="*/ 39 w 95"/>
                <a:gd name="T19" fmla="*/ 115 h 116"/>
                <a:gd name="T20" fmla="*/ 5 w 95"/>
                <a:gd name="T21" fmla="*/ 99 h 116"/>
                <a:gd name="T22" fmla="*/ 0 w 95"/>
                <a:gd name="T23" fmla="*/ 72 h 116"/>
                <a:gd name="T24" fmla="*/ 0 w 95"/>
                <a:gd name="T25" fmla="*/ 67 h 116"/>
                <a:gd name="T26" fmla="*/ 0 w 95"/>
                <a:gd name="T27" fmla="*/ 0 h 116"/>
                <a:gd name="T28" fmla="*/ 20 w 95"/>
                <a:gd name="T29" fmla="*/ 0 h 116"/>
                <a:gd name="T30" fmla="*/ 20 w 95"/>
                <a:gd name="T31" fmla="*/ 6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6">
                  <a:moveTo>
                    <a:pt x="20" y="68"/>
                  </a:moveTo>
                  <a:lnTo>
                    <a:pt x="20" y="68"/>
                  </a:lnTo>
                  <a:cubicBezTo>
                    <a:pt x="20" y="89"/>
                    <a:pt x="24" y="98"/>
                    <a:pt x="42" y="98"/>
                  </a:cubicBezTo>
                  <a:cubicBezTo>
                    <a:pt x="64" y="98"/>
                    <a:pt x="75" y="84"/>
                    <a:pt x="75" y="59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2"/>
                    <a:pt x="94" y="112"/>
                    <a:pt x="94" y="112"/>
                  </a:cubicBezTo>
                  <a:cubicBezTo>
                    <a:pt x="76" y="112"/>
                    <a:pt x="76" y="112"/>
                    <a:pt x="76" y="112"/>
                  </a:cubicBezTo>
                  <a:cubicBezTo>
                    <a:pt x="76" y="95"/>
                    <a:pt x="76" y="95"/>
                    <a:pt x="76" y="95"/>
                  </a:cubicBezTo>
                  <a:cubicBezTo>
                    <a:pt x="69" y="107"/>
                    <a:pt x="56" y="115"/>
                    <a:pt x="39" y="115"/>
                  </a:cubicBezTo>
                  <a:cubicBezTo>
                    <a:pt x="23" y="115"/>
                    <a:pt x="12" y="108"/>
                    <a:pt x="5" y="99"/>
                  </a:cubicBezTo>
                  <a:cubicBezTo>
                    <a:pt x="1" y="92"/>
                    <a:pt x="0" y="83"/>
                    <a:pt x="0" y="72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lnTo>
                    <a:pt x="20" y="6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6" name="Freeform 182"/>
            <p:cNvSpPr>
              <a:spLocks noChangeArrowheads="1"/>
            </p:cNvSpPr>
            <p:nvPr/>
          </p:nvSpPr>
          <p:spPr bwMode="auto">
            <a:xfrm>
              <a:off x="3315883" y="3260920"/>
              <a:ext cx="44464" cy="66696"/>
            </a:xfrm>
            <a:custGeom>
              <a:avLst/>
              <a:gdLst>
                <a:gd name="T0" fmla="*/ 103 w 104"/>
                <a:gd name="T1" fmla="*/ 155 h 159"/>
                <a:gd name="T2" fmla="*/ 103 w 104"/>
                <a:gd name="T3" fmla="*/ 155 h 159"/>
                <a:gd name="T4" fmla="*/ 85 w 104"/>
                <a:gd name="T5" fmla="*/ 155 h 159"/>
                <a:gd name="T6" fmla="*/ 85 w 104"/>
                <a:gd name="T7" fmla="*/ 140 h 159"/>
                <a:gd name="T8" fmla="*/ 49 w 104"/>
                <a:gd name="T9" fmla="*/ 158 h 159"/>
                <a:gd name="T10" fmla="*/ 0 w 104"/>
                <a:gd name="T11" fmla="*/ 99 h 159"/>
                <a:gd name="T12" fmla="*/ 49 w 104"/>
                <a:gd name="T13" fmla="*/ 39 h 159"/>
                <a:gd name="T14" fmla="*/ 85 w 104"/>
                <a:gd name="T15" fmla="*/ 57 h 159"/>
                <a:gd name="T16" fmla="*/ 85 w 104"/>
                <a:gd name="T17" fmla="*/ 0 h 159"/>
                <a:gd name="T18" fmla="*/ 103 w 104"/>
                <a:gd name="T19" fmla="*/ 0 h 159"/>
                <a:gd name="T20" fmla="*/ 103 w 104"/>
                <a:gd name="T21" fmla="*/ 155 h 159"/>
                <a:gd name="T22" fmla="*/ 53 w 104"/>
                <a:gd name="T23" fmla="*/ 56 h 159"/>
                <a:gd name="T24" fmla="*/ 53 w 104"/>
                <a:gd name="T25" fmla="*/ 56 h 159"/>
                <a:gd name="T26" fmla="*/ 20 w 104"/>
                <a:gd name="T27" fmla="*/ 100 h 159"/>
                <a:gd name="T28" fmla="*/ 53 w 104"/>
                <a:gd name="T29" fmla="*/ 141 h 159"/>
                <a:gd name="T30" fmla="*/ 86 w 104"/>
                <a:gd name="T31" fmla="*/ 98 h 159"/>
                <a:gd name="T32" fmla="*/ 53 w 104"/>
                <a:gd name="T33" fmla="*/ 5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9">
                  <a:moveTo>
                    <a:pt x="103" y="155"/>
                  </a:moveTo>
                  <a:lnTo>
                    <a:pt x="103" y="155"/>
                  </a:lnTo>
                  <a:cubicBezTo>
                    <a:pt x="85" y="155"/>
                    <a:pt x="85" y="155"/>
                    <a:pt x="85" y="155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76" y="152"/>
                    <a:pt x="63" y="158"/>
                    <a:pt x="49" y="158"/>
                  </a:cubicBezTo>
                  <a:cubicBezTo>
                    <a:pt x="20" y="158"/>
                    <a:pt x="0" y="136"/>
                    <a:pt x="0" y="99"/>
                  </a:cubicBezTo>
                  <a:cubicBezTo>
                    <a:pt x="0" y="62"/>
                    <a:pt x="20" y="39"/>
                    <a:pt x="49" y="39"/>
                  </a:cubicBezTo>
                  <a:cubicBezTo>
                    <a:pt x="64" y="39"/>
                    <a:pt x="77" y="45"/>
                    <a:pt x="85" y="57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5"/>
                  </a:lnTo>
                  <a:close/>
                  <a:moveTo>
                    <a:pt x="53" y="56"/>
                  </a:moveTo>
                  <a:lnTo>
                    <a:pt x="53" y="56"/>
                  </a:lnTo>
                  <a:cubicBezTo>
                    <a:pt x="32" y="56"/>
                    <a:pt x="20" y="71"/>
                    <a:pt x="20" y="100"/>
                  </a:cubicBezTo>
                  <a:cubicBezTo>
                    <a:pt x="20" y="125"/>
                    <a:pt x="32" y="141"/>
                    <a:pt x="53" y="141"/>
                  </a:cubicBezTo>
                  <a:cubicBezTo>
                    <a:pt x="74" y="141"/>
                    <a:pt x="86" y="126"/>
                    <a:pt x="86" y="98"/>
                  </a:cubicBezTo>
                  <a:cubicBezTo>
                    <a:pt x="86" y="70"/>
                    <a:pt x="75" y="56"/>
                    <a:pt x="53" y="5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7" name="Freeform 183"/>
            <p:cNvSpPr>
              <a:spLocks noChangeArrowheads="1"/>
            </p:cNvSpPr>
            <p:nvPr/>
          </p:nvSpPr>
          <p:spPr bwMode="auto">
            <a:xfrm>
              <a:off x="3391843" y="3299827"/>
              <a:ext cx="44464" cy="5557"/>
            </a:xfrm>
            <a:custGeom>
              <a:avLst/>
              <a:gdLst>
                <a:gd name="T0" fmla="*/ 0 w 108"/>
                <a:gd name="T1" fmla="*/ 0 h 12"/>
                <a:gd name="T2" fmla="*/ 107 w 108"/>
                <a:gd name="T3" fmla="*/ 0 h 12"/>
                <a:gd name="T4" fmla="*/ 107 w 108"/>
                <a:gd name="T5" fmla="*/ 11 h 12"/>
                <a:gd name="T6" fmla="*/ 0 w 108"/>
                <a:gd name="T7" fmla="*/ 11 h 12"/>
                <a:gd name="T8" fmla="*/ 0 w 108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2">
                  <a:moveTo>
                    <a:pt x="0" y="0"/>
                  </a:moveTo>
                  <a:lnTo>
                    <a:pt x="107" y="0"/>
                  </a:lnTo>
                  <a:lnTo>
                    <a:pt x="107" y="11"/>
                  </a:lnTo>
                  <a:lnTo>
                    <a:pt x="0" y="11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38" name="Group 1637"/>
          <p:cNvGrpSpPr/>
          <p:nvPr/>
        </p:nvGrpSpPr>
        <p:grpSpPr>
          <a:xfrm>
            <a:off x="3163963" y="4246545"/>
            <a:ext cx="231586" cy="176005"/>
            <a:chOff x="3163963" y="4246545"/>
            <a:chExt cx="231586" cy="176005"/>
          </a:xfrm>
        </p:grpSpPr>
        <p:sp>
          <p:nvSpPr>
            <p:cNvPr id="1639" name="Freeform 184"/>
            <p:cNvSpPr>
              <a:spLocks noChangeArrowheads="1"/>
            </p:cNvSpPr>
            <p:nvPr/>
          </p:nvSpPr>
          <p:spPr bwMode="auto">
            <a:xfrm>
              <a:off x="3163963" y="4246545"/>
              <a:ext cx="57434" cy="68550"/>
            </a:xfrm>
            <a:custGeom>
              <a:avLst/>
              <a:gdLst>
                <a:gd name="T0" fmla="*/ 134 w 135"/>
                <a:gd name="T1" fmla="*/ 101 h 163"/>
                <a:gd name="T2" fmla="*/ 134 w 135"/>
                <a:gd name="T3" fmla="*/ 101 h 163"/>
                <a:gd name="T4" fmla="*/ 68 w 135"/>
                <a:gd name="T5" fmla="*/ 162 h 163"/>
                <a:gd name="T6" fmla="*/ 0 w 135"/>
                <a:gd name="T7" fmla="*/ 79 h 163"/>
                <a:gd name="T8" fmla="*/ 70 w 135"/>
                <a:gd name="T9" fmla="*/ 0 h 163"/>
                <a:gd name="T10" fmla="*/ 133 w 135"/>
                <a:gd name="T11" fmla="*/ 51 h 163"/>
                <a:gd name="T12" fmla="*/ 112 w 135"/>
                <a:gd name="T13" fmla="*/ 51 h 163"/>
                <a:gd name="T14" fmla="*/ 69 w 135"/>
                <a:gd name="T15" fmla="*/ 19 h 163"/>
                <a:gd name="T16" fmla="*/ 20 w 135"/>
                <a:gd name="T17" fmla="*/ 81 h 163"/>
                <a:gd name="T18" fmla="*/ 69 w 135"/>
                <a:gd name="T19" fmla="*/ 143 h 163"/>
                <a:gd name="T20" fmla="*/ 113 w 135"/>
                <a:gd name="T21" fmla="*/ 101 h 163"/>
                <a:gd name="T22" fmla="*/ 134 w 135"/>
                <a:gd name="T23" fmla="*/ 10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3">
                  <a:moveTo>
                    <a:pt x="134" y="101"/>
                  </a:moveTo>
                  <a:lnTo>
                    <a:pt x="134" y="101"/>
                  </a:lnTo>
                  <a:cubicBezTo>
                    <a:pt x="132" y="138"/>
                    <a:pt x="106" y="162"/>
                    <a:pt x="68" y="162"/>
                  </a:cubicBezTo>
                  <a:cubicBezTo>
                    <a:pt x="26" y="162"/>
                    <a:pt x="0" y="132"/>
                    <a:pt x="0" y="79"/>
                  </a:cubicBezTo>
                  <a:cubicBezTo>
                    <a:pt x="0" y="31"/>
                    <a:pt x="27" y="0"/>
                    <a:pt x="70" y="0"/>
                  </a:cubicBezTo>
                  <a:cubicBezTo>
                    <a:pt x="106" y="0"/>
                    <a:pt x="129" y="20"/>
                    <a:pt x="133" y="51"/>
                  </a:cubicBezTo>
                  <a:cubicBezTo>
                    <a:pt x="112" y="51"/>
                    <a:pt x="112" y="51"/>
                    <a:pt x="112" y="51"/>
                  </a:cubicBezTo>
                  <a:cubicBezTo>
                    <a:pt x="108" y="30"/>
                    <a:pt x="93" y="19"/>
                    <a:pt x="69" y="19"/>
                  </a:cubicBezTo>
                  <a:cubicBezTo>
                    <a:pt x="39" y="19"/>
                    <a:pt x="20" y="41"/>
                    <a:pt x="20" y="81"/>
                  </a:cubicBezTo>
                  <a:cubicBezTo>
                    <a:pt x="20" y="120"/>
                    <a:pt x="40" y="143"/>
                    <a:pt x="69" y="143"/>
                  </a:cubicBezTo>
                  <a:cubicBezTo>
                    <a:pt x="94" y="143"/>
                    <a:pt x="112" y="127"/>
                    <a:pt x="113" y="101"/>
                  </a:cubicBezTo>
                  <a:lnTo>
                    <a:pt x="134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" name="Freeform 185"/>
            <p:cNvSpPr>
              <a:spLocks noChangeArrowheads="1"/>
            </p:cNvSpPr>
            <p:nvPr/>
          </p:nvSpPr>
          <p:spPr bwMode="auto">
            <a:xfrm>
              <a:off x="3230660" y="4248398"/>
              <a:ext cx="9264" cy="64843"/>
            </a:xfrm>
            <a:custGeom>
              <a:avLst/>
              <a:gdLst>
                <a:gd name="T0" fmla="*/ 0 w 21"/>
                <a:gd name="T1" fmla="*/ 0 h 155"/>
                <a:gd name="T2" fmla="*/ 20 w 21"/>
                <a:gd name="T3" fmla="*/ 0 h 155"/>
                <a:gd name="T4" fmla="*/ 20 w 21"/>
                <a:gd name="T5" fmla="*/ 154 h 155"/>
                <a:gd name="T6" fmla="*/ 0 w 21"/>
                <a:gd name="T7" fmla="*/ 154 h 155"/>
                <a:gd name="T8" fmla="*/ 0 w 21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55">
                  <a:moveTo>
                    <a:pt x="0" y="0"/>
                  </a:moveTo>
                  <a:lnTo>
                    <a:pt x="20" y="0"/>
                  </a:lnTo>
                  <a:lnTo>
                    <a:pt x="20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" name="Freeform 186"/>
            <p:cNvSpPr>
              <a:spLocks noChangeArrowheads="1"/>
            </p:cNvSpPr>
            <p:nvPr/>
          </p:nvSpPr>
          <p:spPr bwMode="auto">
            <a:xfrm>
              <a:off x="3247335" y="4265072"/>
              <a:ext cx="46316" cy="50023"/>
            </a:xfrm>
            <a:custGeom>
              <a:avLst/>
              <a:gdLst>
                <a:gd name="T0" fmla="*/ 54 w 109"/>
                <a:gd name="T1" fmla="*/ 0 h 120"/>
                <a:gd name="T2" fmla="*/ 54 w 109"/>
                <a:gd name="T3" fmla="*/ 0 h 120"/>
                <a:gd name="T4" fmla="*/ 108 w 109"/>
                <a:gd name="T5" fmla="*/ 60 h 120"/>
                <a:gd name="T6" fmla="*/ 55 w 109"/>
                <a:gd name="T7" fmla="*/ 119 h 120"/>
                <a:gd name="T8" fmla="*/ 0 w 109"/>
                <a:gd name="T9" fmla="*/ 60 h 120"/>
                <a:gd name="T10" fmla="*/ 54 w 109"/>
                <a:gd name="T11" fmla="*/ 0 h 120"/>
                <a:gd name="T12" fmla="*/ 55 w 109"/>
                <a:gd name="T13" fmla="*/ 102 h 120"/>
                <a:gd name="T14" fmla="*/ 55 w 109"/>
                <a:gd name="T15" fmla="*/ 102 h 120"/>
                <a:gd name="T16" fmla="*/ 88 w 109"/>
                <a:gd name="T17" fmla="*/ 60 h 120"/>
                <a:gd name="T18" fmla="*/ 55 w 109"/>
                <a:gd name="T19" fmla="*/ 17 h 120"/>
                <a:gd name="T20" fmla="*/ 20 w 109"/>
                <a:gd name="T21" fmla="*/ 60 h 120"/>
                <a:gd name="T22" fmla="*/ 55 w 109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20">
                  <a:moveTo>
                    <a:pt x="54" y="0"/>
                  </a:moveTo>
                  <a:lnTo>
                    <a:pt x="54" y="0"/>
                  </a:lnTo>
                  <a:cubicBezTo>
                    <a:pt x="88" y="0"/>
                    <a:pt x="108" y="22"/>
                    <a:pt x="108" y="60"/>
                  </a:cubicBezTo>
                  <a:cubicBezTo>
                    <a:pt x="108" y="97"/>
                    <a:pt x="88" y="119"/>
                    <a:pt x="55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4" y="0"/>
                  </a:cubicBezTo>
                  <a:close/>
                  <a:moveTo>
                    <a:pt x="55" y="102"/>
                  </a:moveTo>
                  <a:lnTo>
                    <a:pt x="55" y="102"/>
                  </a:lnTo>
                  <a:cubicBezTo>
                    <a:pt x="76" y="102"/>
                    <a:pt x="88" y="88"/>
                    <a:pt x="88" y="60"/>
                  </a:cubicBezTo>
                  <a:cubicBezTo>
                    <a:pt x="88" y="32"/>
                    <a:pt x="76" y="17"/>
                    <a:pt x="55" y="17"/>
                  </a:cubicBezTo>
                  <a:cubicBezTo>
                    <a:pt x="32" y="17"/>
                    <a:pt x="20" y="32"/>
                    <a:pt x="20" y="60"/>
                  </a:cubicBezTo>
                  <a:cubicBezTo>
                    <a:pt x="20" y="88"/>
                    <a:pt x="32" y="102"/>
                    <a:pt x="55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" name="Freeform 187"/>
            <p:cNvSpPr>
              <a:spLocks noChangeArrowheads="1"/>
            </p:cNvSpPr>
            <p:nvPr/>
          </p:nvSpPr>
          <p:spPr bwMode="auto">
            <a:xfrm>
              <a:off x="3302915" y="4266925"/>
              <a:ext cx="38906" cy="48170"/>
            </a:xfrm>
            <a:custGeom>
              <a:avLst/>
              <a:gdLst>
                <a:gd name="T0" fmla="*/ 19 w 94"/>
                <a:gd name="T1" fmla="*/ 67 h 114"/>
                <a:gd name="T2" fmla="*/ 19 w 94"/>
                <a:gd name="T3" fmla="*/ 67 h 114"/>
                <a:gd name="T4" fmla="*/ 41 w 94"/>
                <a:gd name="T5" fmla="*/ 96 h 114"/>
                <a:gd name="T6" fmla="*/ 74 w 94"/>
                <a:gd name="T7" fmla="*/ 59 h 114"/>
                <a:gd name="T8" fmla="*/ 74 w 94"/>
                <a:gd name="T9" fmla="*/ 0 h 114"/>
                <a:gd name="T10" fmla="*/ 93 w 94"/>
                <a:gd name="T11" fmla="*/ 0 h 114"/>
                <a:gd name="T12" fmla="*/ 93 w 94"/>
                <a:gd name="T13" fmla="*/ 111 h 114"/>
                <a:gd name="T14" fmla="*/ 76 w 94"/>
                <a:gd name="T15" fmla="*/ 111 h 114"/>
                <a:gd name="T16" fmla="*/ 76 w 94"/>
                <a:gd name="T17" fmla="*/ 94 h 114"/>
                <a:gd name="T18" fmla="*/ 38 w 94"/>
                <a:gd name="T19" fmla="*/ 113 h 114"/>
                <a:gd name="T20" fmla="*/ 5 w 94"/>
                <a:gd name="T21" fmla="*/ 99 h 114"/>
                <a:gd name="T22" fmla="*/ 0 w 94"/>
                <a:gd name="T23" fmla="*/ 71 h 114"/>
                <a:gd name="T24" fmla="*/ 0 w 94"/>
                <a:gd name="T25" fmla="*/ 66 h 114"/>
                <a:gd name="T26" fmla="*/ 0 w 94"/>
                <a:gd name="T27" fmla="*/ 0 h 114"/>
                <a:gd name="T28" fmla="*/ 19 w 94"/>
                <a:gd name="T29" fmla="*/ 0 h 114"/>
                <a:gd name="T30" fmla="*/ 19 w 94"/>
                <a:gd name="T31" fmla="*/ 67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4">
                  <a:moveTo>
                    <a:pt x="19" y="67"/>
                  </a:moveTo>
                  <a:lnTo>
                    <a:pt x="19" y="67"/>
                  </a:lnTo>
                  <a:cubicBezTo>
                    <a:pt x="19" y="88"/>
                    <a:pt x="23" y="96"/>
                    <a:pt x="41" y="96"/>
                  </a:cubicBezTo>
                  <a:cubicBezTo>
                    <a:pt x="63" y="96"/>
                    <a:pt x="74" y="84"/>
                    <a:pt x="74" y="59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111"/>
                    <a:pt x="93" y="111"/>
                    <a:pt x="93" y="111"/>
                  </a:cubicBezTo>
                  <a:cubicBezTo>
                    <a:pt x="76" y="111"/>
                    <a:pt x="76" y="111"/>
                    <a:pt x="76" y="111"/>
                  </a:cubicBezTo>
                  <a:cubicBezTo>
                    <a:pt x="76" y="94"/>
                    <a:pt x="76" y="94"/>
                    <a:pt x="76" y="94"/>
                  </a:cubicBezTo>
                  <a:cubicBezTo>
                    <a:pt x="67" y="107"/>
                    <a:pt x="56" y="113"/>
                    <a:pt x="38" y="113"/>
                  </a:cubicBezTo>
                  <a:cubicBezTo>
                    <a:pt x="22" y="113"/>
                    <a:pt x="11" y="108"/>
                    <a:pt x="5" y="99"/>
                  </a:cubicBezTo>
                  <a:cubicBezTo>
                    <a:pt x="1" y="91"/>
                    <a:pt x="0" y="83"/>
                    <a:pt x="0" y="71"/>
                  </a:cubicBezTo>
                  <a:cubicBezTo>
                    <a:pt x="0" y="69"/>
                    <a:pt x="0" y="68"/>
                    <a:pt x="0" y="6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7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" name="Freeform 188"/>
            <p:cNvSpPr>
              <a:spLocks noChangeArrowheads="1"/>
            </p:cNvSpPr>
            <p:nvPr/>
          </p:nvSpPr>
          <p:spPr bwMode="auto">
            <a:xfrm>
              <a:off x="3351085" y="4248398"/>
              <a:ext cx="44464" cy="66696"/>
            </a:xfrm>
            <a:custGeom>
              <a:avLst/>
              <a:gdLst>
                <a:gd name="T0" fmla="*/ 103 w 104"/>
                <a:gd name="T1" fmla="*/ 154 h 158"/>
                <a:gd name="T2" fmla="*/ 103 w 104"/>
                <a:gd name="T3" fmla="*/ 154 h 158"/>
                <a:gd name="T4" fmla="*/ 85 w 104"/>
                <a:gd name="T5" fmla="*/ 154 h 158"/>
                <a:gd name="T6" fmla="*/ 85 w 104"/>
                <a:gd name="T7" fmla="*/ 139 h 158"/>
                <a:gd name="T8" fmla="*/ 49 w 104"/>
                <a:gd name="T9" fmla="*/ 157 h 158"/>
                <a:gd name="T10" fmla="*/ 0 w 104"/>
                <a:gd name="T11" fmla="*/ 99 h 158"/>
                <a:gd name="T12" fmla="*/ 49 w 104"/>
                <a:gd name="T13" fmla="*/ 38 h 158"/>
                <a:gd name="T14" fmla="*/ 85 w 104"/>
                <a:gd name="T15" fmla="*/ 56 h 158"/>
                <a:gd name="T16" fmla="*/ 85 w 104"/>
                <a:gd name="T17" fmla="*/ 0 h 158"/>
                <a:gd name="T18" fmla="*/ 103 w 104"/>
                <a:gd name="T19" fmla="*/ 0 h 158"/>
                <a:gd name="T20" fmla="*/ 103 w 104"/>
                <a:gd name="T21" fmla="*/ 154 h 158"/>
                <a:gd name="T22" fmla="*/ 53 w 104"/>
                <a:gd name="T23" fmla="*/ 55 h 158"/>
                <a:gd name="T24" fmla="*/ 53 w 104"/>
                <a:gd name="T25" fmla="*/ 55 h 158"/>
                <a:gd name="T26" fmla="*/ 20 w 104"/>
                <a:gd name="T27" fmla="*/ 100 h 158"/>
                <a:gd name="T28" fmla="*/ 53 w 104"/>
                <a:gd name="T29" fmla="*/ 140 h 158"/>
                <a:gd name="T30" fmla="*/ 87 w 104"/>
                <a:gd name="T31" fmla="*/ 97 h 158"/>
                <a:gd name="T32" fmla="*/ 53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4"/>
                  </a:moveTo>
                  <a:lnTo>
                    <a:pt x="103" y="154"/>
                  </a:lnTo>
                  <a:cubicBezTo>
                    <a:pt x="85" y="154"/>
                    <a:pt x="85" y="154"/>
                    <a:pt x="85" y="154"/>
                  </a:cubicBezTo>
                  <a:cubicBezTo>
                    <a:pt x="85" y="139"/>
                    <a:pt x="85" y="139"/>
                    <a:pt x="85" y="139"/>
                  </a:cubicBezTo>
                  <a:cubicBezTo>
                    <a:pt x="76" y="152"/>
                    <a:pt x="64" y="157"/>
                    <a:pt x="49" y="157"/>
                  </a:cubicBezTo>
                  <a:cubicBezTo>
                    <a:pt x="20" y="157"/>
                    <a:pt x="0" y="135"/>
                    <a:pt x="0" y="99"/>
                  </a:cubicBezTo>
                  <a:cubicBezTo>
                    <a:pt x="0" y="61"/>
                    <a:pt x="20" y="38"/>
                    <a:pt x="49" y="38"/>
                  </a:cubicBezTo>
                  <a:cubicBezTo>
                    <a:pt x="65" y="38"/>
                    <a:pt x="77" y="45"/>
                    <a:pt x="85" y="56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4"/>
                  </a:lnTo>
                  <a:close/>
                  <a:moveTo>
                    <a:pt x="53" y="55"/>
                  </a:moveTo>
                  <a:lnTo>
                    <a:pt x="53" y="55"/>
                  </a:lnTo>
                  <a:cubicBezTo>
                    <a:pt x="32" y="55"/>
                    <a:pt x="20" y="71"/>
                    <a:pt x="20" y="100"/>
                  </a:cubicBezTo>
                  <a:cubicBezTo>
                    <a:pt x="20" y="125"/>
                    <a:pt x="32" y="140"/>
                    <a:pt x="53" y="140"/>
                  </a:cubicBezTo>
                  <a:cubicBezTo>
                    <a:pt x="74" y="140"/>
                    <a:pt x="87" y="126"/>
                    <a:pt x="87" y="97"/>
                  </a:cubicBezTo>
                  <a:cubicBezTo>
                    <a:pt x="87" y="70"/>
                    <a:pt x="75" y="55"/>
                    <a:pt x="53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" name="Freeform 189"/>
            <p:cNvSpPr>
              <a:spLocks noChangeArrowheads="1"/>
            </p:cNvSpPr>
            <p:nvPr/>
          </p:nvSpPr>
          <p:spPr bwMode="auto">
            <a:xfrm>
              <a:off x="3212133" y="4355854"/>
              <a:ext cx="46318" cy="64843"/>
            </a:xfrm>
            <a:custGeom>
              <a:avLst/>
              <a:gdLst>
                <a:gd name="T0" fmla="*/ 0 w 111"/>
                <a:gd name="T1" fmla="*/ 0 h 154"/>
                <a:gd name="T2" fmla="*/ 0 w 111"/>
                <a:gd name="T3" fmla="*/ 0 h 154"/>
                <a:gd name="T4" fmla="*/ 51 w 111"/>
                <a:gd name="T5" fmla="*/ 0 h 154"/>
                <a:gd name="T6" fmla="*/ 57 w 111"/>
                <a:gd name="T7" fmla="*/ 0 h 154"/>
                <a:gd name="T8" fmla="*/ 91 w 111"/>
                <a:gd name="T9" fmla="*/ 5 h 154"/>
                <a:gd name="T10" fmla="*/ 110 w 111"/>
                <a:gd name="T11" fmla="*/ 44 h 154"/>
                <a:gd name="T12" fmla="*/ 91 w 111"/>
                <a:gd name="T13" fmla="*/ 82 h 154"/>
                <a:gd name="T14" fmla="*/ 53 w 111"/>
                <a:gd name="T15" fmla="*/ 89 h 154"/>
                <a:gd name="T16" fmla="*/ 21 w 111"/>
                <a:gd name="T17" fmla="*/ 89 h 154"/>
                <a:gd name="T18" fmla="*/ 21 w 111"/>
                <a:gd name="T19" fmla="*/ 153 h 154"/>
                <a:gd name="T20" fmla="*/ 0 w 111"/>
                <a:gd name="T21" fmla="*/ 153 h 154"/>
                <a:gd name="T22" fmla="*/ 0 w 111"/>
                <a:gd name="T23" fmla="*/ 0 h 154"/>
                <a:gd name="T24" fmla="*/ 56 w 111"/>
                <a:gd name="T25" fmla="*/ 70 h 154"/>
                <a:gd name="T26" fmla="*/ 56 w 111"/>
                <a:gd name="T27" fmla="*/ 70 h 154"/>
                <a:gd name="T28" fmla="*/ 89 w 111"/>
                <a:gd name="T29" fmla="*/ 44 h 154"/>
                <a:gd name="T30" fmla="*/ 57 w 111"/>
                <a:gd name="T31" fmla="*/ 19 h 154"/>
                <a:gd name="T32" fmla="*/ 21 w 111"/>
                <a:gd name="T33" fmla="*/ 19 h 154"/>
                <a:gd name="T34" fmla="*/ 21 w 111"/>
                <a:gd name="T35" fmla="*/ 70 h 154"/>
                <a:gd name="T36" fmla="*/ 56 w 111"/>
                <a:gd name="T37" fmla="*/ 7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1" h="154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0"/>
                    <a:pt x="57" y="0"/>
                  </a:cubicBezTo>
                  <a:cubicBezTo>
                    <a:pt x="70" y="0"/>
                    <a:pt x="81" y="0"/>
                    <a:pt x="91" y="5"/>
                  </a:cubicBezTo>
                  <a:cubicBezTo>
                    <a:pt x="103" y="13"/>
                    <a:pt x="110" y="26"/>
                    <a:pt x="110" y="44"/>
                  </a:cubicBezTo>
                  <a:cubicBezTo>
                    <a:pt x="110" y="62"/>
                    <a:pt x="103" y="75"/>
                    <a:pt x="91" y="82"/>
                  </a:cubicBezTo>
                  <a:cubicBezTo>
                    <a:pt x="80" y="89"/>
                    <a:pt x="69" y="89"/>
                    <a:pt x="53" y="89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1" y="153"/>
                    <a:pt x="21" y="153"/>
                    <a:pt x="21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6" y="70"/>
                  </a:moveTo>
                  <a:lnTo>
                    <a:pt x="56" y="70"/>
                  </a:lnTo>
                  <a:cubicBezTo>
                    <a:pt x="79" y="70"/>
                    <a:pt x="89" y="65"/>
                    <a:pt x="89" y="44"/>
                  </a:cubicBezTo>
                  <a:cubicBezTo>
                    <a:pt x="89" y="25"/>
                    <a:pt x="79" y="19"/>
                    <a:pt x="57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70"/>
                    <a:pt x="21" y="70"/>
                    <a:pt x="21" y="70"/>
                  </a:cubicBezTo>
                  <a:lnTo>
                    <a:pt x="56" y="7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5" name="Freeform 190"/>
            <p:cNvSpPr>
              <a:spLocks noChangeArrowheads="1"/>
            </p:cNvSpPr>
            <p:nvPr/>
          </p:nvSpPr>
          <p:spPr bwMode="auto">
            <a:xfrm>
              <a:off x="3267713" y="4355854"/>
              <a:ext cx="9264" cy="64843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21 h 154"/>
                <a:gd name="T6" fmla="*/ 0 w 20"/>
                <a:gd name="T7" fmla="*/ 21 h 154"/>
                <a:gd name="T8" fmla="*/ 0 w 20"/>
                <a:gd name="T9" fmla="*/ 0 h 154"/>
                <a:gd name="T10" fmla="*/ 0 w 20"/>
                <a:gd name="T11" fmla="*/ 42 h 154"/>
                <a:gd name="T12" fmla="*/ 19 w 20"/>
                <a:gd name="T13" fmla="*/ 42 h 154"/>
                <a:gd name="T14" fmla="*/ 19 w 20"/>
                <a:gd name="T15" fmla="*/ 153 h 154"/>
                <a:gd name="T16" fmla="*/ 0 w 20"/>
                <a:gd name="T17" fmla="*/ 153 h 154"/>
                <a:gd name="T18" fmla="*/ 0 w 20"/>
                <a:gd name="T19" fmla="*/ 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6" name="Freeform 191"/>
            <p:cNvSpPr>
              <a:spLocks noChangeArrowheads="1"/>
            </p:cNvSpPr>
            <p:nvPr/>
          </p:nvSpPr>
          <p:spPr bwMode="auto">
            <a:xfrm>
              <a:off x="3286240" y="4372527"/>
              <a:ext cx="42612" cy="50023"/>
            </a:xfrm>
            <a:custGeom>
              <a:avLst/>
              <a:gdLst>
                <a:gd name="T0" fmla="*/ 52 w 100"/>
                <a:gd name="T1" fmla="*/ 17 h 119"/>
                <a:gd name="T2" fmla="*/ 52 w 100"/>
                <a:gd name="T3" fmla="*/ 17 h 119"/>
                <a:gd name="T4" fmla="*/ 20 w 100"/>
                <a:gd name="T5" fmla="*/ 59 h 119"/>
                <a:gd name="T6" fmla="*/ 50 w 100"/>
                <a:gd name="T7" fmla="*/ 102 h 119"/>
                <a:gd name="T8" fmla="*/ 81 w 100"/>
                <a:gd name="T9" fmla="*/ 76 h 119"/>
                <a:gd name="T10" fmla="*/ 99 w 100"/>
                <a:gd name="T11" fmla="*/ 76 h 119"/>
                <a:gd name="T12" fmla="*/ 50 w 100"/>
                <a:gd name="T13" fmla="*/ 118 h 119"/>
                <a:gd name="T14" fmla="*/ 0 w 100"/>
                <a:gd name="T15" fmla="*/ 60 h 119"/>
                <a:gd name="T16" fmla="*/ 52 w 100"/>
                <a:gd name="T17" fmla="*/ 0 h 119"/>
                <a:gd name="T18" fmla="*/ 99 w 100"/>
                <a:gd name="T19" fmla="*/ 41 h 119"/>
                <a:gd name="T20" fmla="*/ 80 w 100"/>
                <a:gd name="T21" fmla="*/ 41 h 119"/>
                <a:gd name="T22" fmla="*/ 52 w 100"/>
                <a:gd name="T23" fmla="*/ 1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19">
                  <a:moveTo>
                    <a:pt x="52" y="17"/>
                  </a:moveTo>
                  <a:lnTo>
                    <a:pt x="52" y="17"/>
                  </a:lnTo>
                  <a:cubicBezTo>
                    <a:pt x="31" y="17"/>
                    <a:pt x="20" y="32"/>
                    <a:pt x="20" y="59"/>
                  </a:cubicBezTo>
                  <a:cubicBezTo>
                    <a:pt x="20" y="87"/>
                    <a:pt x="31" y="102"/>
                    <a:pt x="50" y="102"/>
                  </a:cubicBezTo>
                  <a:cubicBezTo>
                    <a:pt x="68" y="102"/>
                    <a:pt x="79" y="92"/>
                    <a:pt x="81" y="76"/>
                  </a:cubicBezTo>
                  <a:cubicBezTo>
                    <a:pt x="99" y="76"/>
                    <a:pt x="99" y="76"/>
                    <a:pt x="99" y="76"/>
                  </a:cubicBezTo>
                  <a:cubicBezTo>
                    <a:pt x="97" y="103"/>
                    <a:pt x="79" y="118"/>
                    <a:pt x="50" y="118"/>
                  </a:cubicBezTo>
                  <a:cubicBezTo>
                    <a:pt x="19" y="118"/>
                    <a:pt x="0" y="96"/>
                    <a:pt x="0" y="60"/>
                  </a:cubicBezTo>
                  <a:cubicBezTo>
                    <a:pt x="0" y="22"/>
                    <a:pt x="20" y="0"/>
                    <a:pt x="52" y="0"/>
                  </a:cubicBezTo>
                  <a:cubicBezTo>
                    <a:pt x="80" y="0"/>
                    <a:pt x="98" y="16"/>
                    <a:pt x="99" y="41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79" y="26"/>
                    <a:pt x="69" y="17"/>
                    <a:pt x="52" y="1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7" name="Freeform 192"/>
            <p:cNvSpPr>
              <a:spLocks noChangeArrowheads="1"/>
            </p:cNvSpPr>
            <p:nvPr/>
          </p:nvSpPr>
          <p:spPr bwMode="auto">
            <a:xfrm>
              <a:off x="3330705" y="4361411"/>
              <a:ext cx="24085" cy="61139"/>
            </a:xfrm>
            <a:custGeom>
              <a:avLst/>
              <a:gdLst>
                <a:gd name="T0" fmla="*/ 45 w 56"/>
                <a:gd name="T1" fmla="*/ 127 h 145"/>
                <a:gd name="T2" fmla="*/ 45 w 56"/>
                <a:gd name="T3" fmla="*/ 127 h 145"/>
                <a:gd name="T4" fmla="*/ 55 w 56"/>
                <a:gd name="T5" fmla="*/ 127 h 145"/>
                <a:gd name="T6" fmla="*/ 55 w 56"/>
                <a:gd name="T7" fmla="*/ 142 h 145"/>
                <a:gd name="T8" fmla="*/ 41 w 56"/>
                <a:gd name="T9" fmla="*/ 144 h 145"/>
                <a:gd name="T10" fmla="*/ 17 w 56"/>
                <a:gd name="T11" fmla="*/ 120 h 145"/>
                <a:gd name="T12" fmla="*/ 17 w 56"/>
                <a:gd name="T13" fmla="*/ 45 h 145"/>
                <a:gd name="T14" fmla="*/ 0 w 56"/>
                <a:gd name="T15" fmla="*/ 45 h 145"/>
                <a:gd name="T16" fmla="*/ 0 w 56"/>
                <a:gd name="T17" fmla="*/ 31 h 145"/>
                <a:gd name="T18" fmla="*/ 17 w 56"/>
                <a:gd name="T19" fmla="*/ 31 h 145"/>
                <a:gd name="T20" fmla="*/ 17 w 56"/>
                <a:gd name="T21" fmla="*/ 0 h 145"/>
                <a:gd name="T22" fmla="*/ 36 w 56"/>
                <a:gd name="T23" fmla="*/ 0 h 145"/>
                <a:gd name="T24" fmla="*/ 36 w 56"/>
                <a:gd name="T25" fmla="*/ 31 h 145"/>
                <a:gd name="T26" fmla="*/ 55 w 56"/>
                <a:gd name="T27" fmla="*/ 31 h 145"/>
                <a:gd name="T28" fmla="*/ 55 w 56"/>
                <a:gd name="T29" fmla="*/ 45 h 145"/>
                <a:gd name="T30" fmla="*/ 36 w 56"/>
                <a:gd name="T31" fmla="*/ 45 h 145"/>
                <a:gd name="T32" fmla="*/ 36 w 56"/>
                <a:gd name="T33" fmla="*/ 114 h 145"/>
                <a:gd name="T34" fmla="*/ 45 w 56"/>
                <a:gd name="T35" fmla="*/ 12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5">
                  <a:moveTo>
                    <a:pt x="45" y="127"/>
                  </a:moveTo>
                  <a:lnTo>
                    <a:pt x="45" y="127"/>
                  </a:lnTo>
                  <a:cubicBezTo>
                    <a:pt x="48" y="127"/>
                    <a:pt x="51" y="127"/>
                    <a:pt x="55" y="127"/>
                  </a:cubicBezTo>
                  <a:cubicBezTo>
                    <a:pt x="55" y="142"/>
                    <a:pt x="55" y="142"/>
                    <a:pt x="55" y="142"/>
                  </a:cubicBezTo>
                  <a:cubicBezTo>
                    <a:pt x="50" y="143"/>
                    <a:pt x="45" y="144"/>
                    <a:pt x="41" y="144"/>
                  </a:cubicBezTo>
                  <a:cubicBezTo>
                    <a:pt x="23" y="144"/>
                    <a:pt x="17" y="138"/>
                    <a:pt x="17" y="120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6" y="123"/>
                    <a:pt x="37" y="127"/>
                    <a:pt x="45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8" name="Group 1647"/>
          <p:cNvGrpSpPr/>
          <p:nvPr/>
        </p:nvGrpSpPr>
        <p:grpSpPr>
          <a:xfrm>
            <a:off x="551686" y="2308643"/>
            <a:ext cx="246407" cy="176005"/>
            <a:chOff x="551686" y="2308643"/>
            <a:chExt cx="246407" cy="176005"/>
          </a:xfrm>
        </p:grpSpPr>
        <p:sp>
          <p:nvSpPr>
            <p:cNvPr id="1649" name="Freeform 193"/>
            <p:cNvSpPr>
              <a:spLocks noChangeArrowheads="1"/>
            </p:cNvSpPr>
            <p:nvPr/>
          </p:nvSpPr>
          <p:spPr bwMode="auto">
            <a:xfrm>
              <a:off x="557245" y="2308643"/>
              <a:ext cx="57432" cy="68550"/>
            </a:xfrm>
            <a:custGeom>
              <a:avLst/>
              <a:gdLst>
                <a:gd name="T0" fmla="*/ 135 w 136"/>
                <a:gd name="T1" fmla="*/ 101 h 163"/>
                <a:gd name="T2" fmla="*/ 135 w 136"/>
                <a:gd name="T3" fmla="*/ 101 h 163"/>
                <a:gd name="T4" fmla="*/ 69 w 136"/>
                <a:gd name="T5" fmla="*/ 162 h 163"/>
                <a:gd name="T6" fmla="*/ 0 w 136"/>
                <a:gd name="T7" fmla="*/ 79 h 163"/>
                <a:gd name="T8" fmla="*/ 71 w 136"/>
                <a:gd name="T9" fmla="*/ 0 h 163"/>
                <a:gd name="T10" fmla="*/ 134 w 136"/>
                <a:gd name="T11" fmla="*/ 50 h 163"/>
                <a:gd name="T12" fmla="*/ 113 w 136"/>
                <a:gd name="T13" fmla="*/ 50 h 163"/>
                <a:gd name="T14" fmla="*/ 70 w 136"/>
                <a:gd name="T15" fmla="*/ 19 h 163"/>
                <a:gd name="T16" fmla="*/ 21 w 136"/>
                <a:gd name="T17" fmla="*/ 81 h 163"/>
                <a:gd name="T18" fmla="*/ 70 w 136"/>
                <a:gd name="T19" fmla="*/ 144 h 163"/>
                <a:gd name="T20" fmla="*/ 114 w 136"/>
                <a:gd name="T21" fmla="*/ 101 h 163"/>
                <a:gd name="T22" fmla="*/ 135 w 136"/>
                <a:gd name="T23" fmla="*/ 10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" h="163">
                  <a:moveTo>
                    <a:pt x="135" y="101"/>
                  </a:moveTo>
                  <a:lnTo>
                    <a:pt x="135" y="101"/>
                  </a:lnTo>
                  <a:cubicBezTo>
                    <a:pt x="133" y="138"/>
                    <a:pt x="107" y="162"/>
                    <a:pt x="69" y="162"/>
                  </a:cubicBezTo>
                  <a:cubicBezTo>
                    <a:pt x="26" y="162"/>
                    <a:pt x="0" y="131"/>
                    <a:pt x="0" y="79"/>
                  </a:cubicBezTo>
                  <a:cubicBezTo>
                    <a:pt x="0" y="30"/>
                    <a:pt x="27" y="0"/>
                    <a:pt x="71" y="0"/>
                  </a:cubicBezTo>
                  <a:cubicBezTo>
                    <a:pt x="107" y="0"/>
                    <a:pt x="129" y="20"/>
                    <a:pt x="134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09" y="30"/>
                    <a:pt x="94" y="19"/>
                    <a:pt x="70" y="19"/>
                  </a:cubicBezTo>
                  <a:cubicBezTo>
                    <a:pt x="40" y="19"/>
                    <a:pt x="21" y="42"/>
                    <a:pt x="21" y="81"/>
                  </a:cubicBezTo>
                  <a:cubicBezTo>
                    <a:pt x="21" y="120"/>
                    <a:pt x="41" y="144"/>
                    <a:pt x="70" y="144"/>
                  </a:cubicBezTo>
                  <a:cubicBezTo>
                    <a:pt x="95" y="144"/>
                    <a:pt x="113" y="127"/>
                    <a:pt x="114" y="101"/>
                  </a:cubicBezTo>
                  <a:lnTo>
                    <a:pt x="135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0" name="Freeform 194"/>
            <p:cNvSpPr>
              <a:spLocks noChangeArrowheads="1"/>
            </p:cNvSpPr>
            <p:nvPr/>
          </p:nvSpPr>
          <p:spPr bwMode="auto">
            <a:xfrm>
              <a:off x="622088" y="2310496"/>
              <a:ext cx="9264" cy="64843"/>
            </a:xfrm>
            <a:custGeom>
              <a:avLst/>
              <a:gdLst>
                <a:gd name="T0" fmla="*/ 0 w 21"/>
                <a:gd name="T1" fmla="*/ 0 h 154"/>
                <a:gd name="T2" fmla="*/ 20 w 21"/>
                <a:gd name="T3" fmla="*/ 0 h 154"/>
                <a:gd name="T4" fmla="*/ 20 w 21"/>
                <a:gd name="T5" fmla="*/ 153 h 154"/>
                <a:gd name="T6" fmla="*/ 0 w 21"/>
                <a:gd name="T7" fmla="*/ 153 h 154"/>
                <a:gd name="T8" fmla="*/ 0 w 21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54">
                  <a:moveTo>
                    <a:pt x="0" y="0"/>
                  </a:moveTo>
                  <a:lnTo>
                    <a:pt x="20" y="0"/>
                  </a:lnTo>
                  <a:lnTo>
                    <a:pt x="20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1" name="Freeform 195"/>
            <p:cNvSpPr>
              <a:spLocks noChangeArrowheads="1"/>
            </p:cNvSpPr>
            <p:nvPr/>
          </p:nvSpPr>
          <p:spPr bwMode="auto">
            <a:xfrm>
              <a:off x="640615" y="2327170"/>
              <a:ext cx="44464" cy="50023"/>
            </a:xfrm>
            <a:custGeom>
              <a:avLst/>
              <a:gdLst>
                <a:gd name="T0" fmla="*/ 53 w 108"/>
                <a:gd name="T1" fmla="*/ 0 h 119"/>
                <a:gd name="T2" fmla="*/ 53 w 108"/>
                <a:gd name="T3" fmla="*/ 0 h 119"/>
                <a:gd name="T4" fmla="*/ 107 w 108"/>
                <a:gd name="T5" fmla="*/ 59 h 119"/>
                <a:gd name="T6" fmla="*/ 54 w 108"/>
                <a:gd name="T7" fmla="*/ 118 h 119"/>
                <a:gd name="T8" fmla="*/ 0 w 108"/>
                <a:gd name="T9" fmla="*/ 59 h 119"/>
                <a:gd name="T10" fmla="*/ 53 w 108"/>
                <a:gd name="T11" fmla="*/ 0 h 119"/>
                <a:gd name="T12" fmla="*/ 54 w 108"/>
                <a:gd name="T13" fmla="*/ 102 h 119"/>
                <a:gd name="T14" fmla="*/ 54 w 108"/>
                <a:gd name="T15" fmla="*/ 102 h 119"/>
                <a:gd name="T16" fmla="*/ 88 w 108"/>
                <a:gd name="T17" fmla="*/ 59 h 119"/>
                <a:gd name="T18" fmla="*/ 54 w 108"/>
                <a:gd name="T19" fmla="*/ 16 h 119"/>
                <a:gd name="T20" fmla="*/ 19 w 108"/>
                <a:gd name="T21" fmla="*/ 59 h 119"/>
                <a:gd name="T22" fmla="*/ 54 w 108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19">
                  <a:moveTo>
                    <a:pt x="53" y="0"/>
                  </a:moveTo>
                  <a:lnTo>
                    <a:pt x="53" y="0"/>
                  </a:lnTo>
                  <a:cubicBezTo>
                    <a:pt x="88" y="0"/>
                    <a:pt x="107" y="21"/>
                    <a:pt x="107" y="59"/>
                  </a:cubicBezTo>
                  <a:cubicBezTo>
                    <a:pt x="107" y="97"/>
                    <a:pt x="88" y="118"/>
                    <a:pt x="54" y="118"/>
                  </a:cubicBezTo>
                  <a:cubicBezTo>
                    <a:pt x="20" y="118"/>
                    <a:pt x="0" y="97"/>
                    <a:pt x="0" y="59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5" y="102"/>
                    <a:pt x="88" y="86"/>
                    <a:pt x="88" y="59"/>
                  </a:cubicBezTo>
                  <a:cubicBezTo>
                    <a:pt x="88" y="31"/>
                    <a:pt x="75" y="16"/>
                    <a:pt x="54" y="16"/>
                  </a:cubicBezTo>
                  <a:cubicBezTo>
                    <a:pt x="31" y="16"/>
                    <a:pt x="19" y="31"/>
                    <a:pt x="19" y="59"/>
                  </a:cubicBezTo>
                  <a:cubicBezTo>
                    <a:pt x="19" y="86"/>
                    <a:pt x="31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2" name="Freeform 196"/>
            <p:cNvSpPr>
              <a:spLocks noChangeArrowheads="1"/>
            </p:cNvSpPr>
            <p:nvPr/>
          </p:nvSpPr>
          <p:spPr bwMode="auto">
            <a:xfrm>
              <a:off x="694343" y="2329023"/>
              <a:ext cx="40759" cy="48170"/>
            </a:xfrm>
            <a:custGeom>
              <a:avLst/>
              <a:gdLst>
                <a:gd name="T0" fmla="*/ 20 w 95"/>
                <a:gd name="T1" fmla="*/ 69 h 115"/>
                <a:gd name="T2" fmla="*/ 20 w 95"/>
                <a:gd name="T3" fmla="*/ 69 h 115"/>
                <a:gd name="T4" fmla="*/ 42 w 95"/>
                <a:gd name="T5" fmla="*/ 98 h 115"/>
                <a:gd name="T6" fmla="*/ 75 w 95"/>
                <a:gd name="T7" fmla="*/ 60 h 115"/>
                <a:gd name="T8" fmla="*/ 75 w 95"/>
                <a:gd name="T9" fmla="*/ 0 h 115"/>
                <a:gd name="T10" fmla="*/ 94 w 95"/>
                <a:gd name="T11" fmla="*/ 0 h 115"/>
                <a:gd name="T12" fmla="*/ 94 w 95"/>
                <a:gd name="T13" fmla="*/ 111 h 115"/>
                <a:gd name="T14" fmla="*/ 76 w 95"/>
                <a:gd name="T15" fmla="*/ 111 h 115"/>
                <a:gd name="T16" fmla="*/ 76 w 95"/>
                <a:gd name="T17" fmla="*/ 95 h 115"/>
                <a:gd name="T18" fmla="*/ 39 w 95"/>
                <a:gd name="T19" fmla="*/ 114 h 115"/>
                <a:gd name="T20" fmla="*/ 6 w 95"/>
                <a:gd name="T21" fmla="*/ 100 h 115"/>
                <a:gd name="T22" fmla="*/ 0 w 95"/>
                <a:gd name="T23" fmla="*/ 73 h 115"/>
                <a:gd name="T24" fmla="*/ 0 w 95"/>
                <a:gd name="T25" fmla="*/ 67 h 115"/>
                <a:gd name="T26" fmla="*/ 0 w 95"/>
                <a:gd name="T27" fmla="*/ 0 h 115"/>
                <a:gd name="T28" fmla="*/ 20 w 95"/>
                <a:gd name="T29" fmla="*/ 0 h 115"/>
                <a:gd name="T30" fmla="*/ 20 w 95"/>
                <a:gd name="T31" fmla="*/ 6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20" y="69"/>
                  </a:moveTo>
                  <a:lnTo>
                    <a:pt x="20" y="69"/>
                  </a:lnTo>
                  <a:cubicBezTo>
                    <a:pt x="20" y="88"/>
                    <a:pt x="24" y="98"/>
                    <a:pt x="42" y="98"/>
                  </a:cubicBezTo>
                  <a:cubicBezTo>
                    <a:pt x="64" y="98"/>
                    <a:pt x="75" y="85"/>
                    <a:pt x="75" y="6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1"/>
                    <a:pt x="94" y="111"/>
                    <a:pt x="94" y="111"/>
                  </a:cubicBezTo>
                  <a:cubicBezTo>
                    <a:pt x="76" y="111"/>
                    <a:pt x="76" y="111"/>
                    <a:pt x="76" y="111"/>
                  </a:cubicBezTo>
                  <a:cubicBezTo>
                    <a:pt x="76" y="95"/>
                    <a:pt x="76" y="95"/>
                    <a:pt x="76" y="95"/>
                  </a:cubicBezTo>
                  <a:cubicBezTo>
                    <a:pt x="68" y="108"/>
                    <a:pt x="55" y="114"/>
                    <a:pt x="39" y="114"/>
                  </a:cubicBezTo>
                  <a:cubicBezTo>
                    <a:pt x="23" y="114"/>
                    <a:pt x="12" y="109"/>
                    <a:pt x="6" y="100"/>
                  </a:cubicBezTo>
                  <a:cubicBezTo>
                    <a:pt x="1" y="92"/>
                    <a:pt x="0" y="83"/>
                    <a:pt x="0" y="73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lnTo>
                    <a:pt x="20" y="6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3" name="Freeform 197"/>
            <p:cNvSpPr>
              <a:spLocks noChangeArrowheads="1"/>
            </p:cNvSpPr>
            <p:nvPr/>
          </p:nvSpPr>
          <p:spPr bwMode="auto">
            <a:xfrm>
              <a:off x="742513" y="2310496"/>
              <a:ext cx="44464" cy="66696"/>
            </a:xfrm>
            <a:custGeom>
              <a:avLst/>
              <a:gdLst>
                <a:gd name="T0" fmla="*/ 103 w 104"/>
                <a:gd name="T1" fmla="*/ 153 h 158"/>
                <a:gd name="T2" fmla="*/ 103 w 104"/>
                <a:gd name="T3" fmla="*/ 153 h 158"/>
                <a:gd name="T4" fmla="*/ 85 w 104"/>
                <a:gd name="T5" fmla="*/ 153 h 158"/>
                <a:gd name="T6" fmla="*/ 85 w 104"/>
                <a:gd name="T7" fmla="*/ 140 h 158"/>
                <a:gd name="T8" fmla="*/ 49 w 104"/>
                <a:gd name="T9" fmla="*/ 157 h 158"/>
                <a:gd name="T10" fmla="*/ 0 w 104"/>
                <a:gd name="T11" fmla="*/ 98 h 158"/>
                <a:gd name="T12" fmla="*/ 49 w 104"/>
                <a:gd name="T13" fmla="*/ 39 h 158"/>
                <a:gd name="T14" fmla="*/ 85 w 104"/>
                <a:gd name="T15" fmla="*/ 55 h 158"/>
                <a:gd name="T16" fmla="*/ 85 w 104"/>
                <a:gd name="T17" fmla="*/ 0 h 158"/>
                <a:gd name="T18" fmla="*/ 103 w 104"/>
                <a:gd name="T19" fmla="*/ 0 h 158"/>
                <a:gd name="T20" fmla="*/ 103 w 104"/>
                <a:gd name="T21" fmla="*/ 153 h 158"/>
                <a:gd name="T22" fmla="*/ 52 w 104"/>
                <a:gd name="T23" fmla="*/ 55 h 158"/>
                <a:gd name="T24" fmla="*/ 52 w 104"/>
                <a:gd name="T25" fmla="*/ 55 h 158"/>
                <a:gd name="T26" fmla="*/ 20 w 104"/>
                <a:gd name="T27" fmla="*/ 99 h 158"/>
                <a:gd name="T28" fmla="*/ 53 w 104"/>
                <a:gd name="T29" fmla="*/ 141 h 158"/>
                <a:gd name="T30" fmla="*/ 85 w 104"/>
                <a:gd name="T31" fmla="*/ 97 h 158"/>
                <a:gd name="T32" fmla="*/ 52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3"/>
                  </a:moveTo>
                  <a:lnTo>
                    <a:pt x="103" y="153"/>
                  </a:lnTo>
                  <a:cubicBezTo>
                    <a:pt x="85" y="153"/>
                    <a:pt x="85" y="153"/>
                    <a:pt x="85" y="153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76" y="151"/>
                    <a:pt x="63" y="157"/>
                    <a:pt x="49" y="157"/>
                  </a:cubicBezTo>
                  <a:cubicBezTo>
                    <a:pt x="20" y="157"/>
                    <a:pt x="0" y="134"/>
                    <a:pt x="0" y="98"/>
                  </a:cubicBezTo>
                  <a:cubicBezTo>
                    <a:pt x="0" y="61"/>
                    <a:pt x="20" y="39"/>
                    <a:pt x="49" y="39"/>
                  </a:cubicBezTo>
                  <a:cubicBezTo>
                    <a:pt x="64" y="39"/>
                    <a:pt x="76" y="44"/>
                    <a:pt x="85" y="55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3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2" y="55"/>
                    <a:pt x="20" y="71"/>
                    <a:pt x="20" y="99"/>
                  </a:cubicBezTo>
                  <a:cubicBezTo>
                    <a:pt x="20" y="125"/>
                    <a:pt x="32" y="141"/>
                    <a:pt x="53" y="141"/>
                  </a:cubicBezTo>
                  <a:cubicBezTo>
                    <a:pt x="74" y="141"/>
                    <a:pt x="85" y="125"/>
                    <a:pt x="85" y="97"/>
                  </a:cubicBezTo>
                  <a:cubicBezTo>
                    <a:pt x="85" y="69"/>
                    <a:pt x="75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4" name="Freeform 198"/>
            <p:cNvSpPr>
              <a:spLocks noChangeArrowheads="1"/>
            </p:cNvSpPr>
            <p:nvPr/>
          </p:nvSpPr>
          <p:spPr bwMode="auto">
            <a:xfrm>
              <a:off x="551686" y="2417952"/>
              <a:ext cx="53728" cy="64843"/>
            </a:xfrm>
            <a:custGeom>
              <a:avLst/>
              <a:gdLst>
                <a:gd name="T0" fmla="*/ 0 w 126"/>
                <a:gd name="T1" fmla="*/ 0 h 155"/>
                <a:gd name="T2" fmla="*/ 0 w 126"/>
                <a:gd name="T3" fmla="*/ 0 h 155"/>
                <a:gd name="T4" fmla="*/ 58 w 126"/>
                <a:gd name="T5" fmla="*/ 0 h 155"/>
                <a:gd name="T6" fmla="*/ 125 w 126"/>
                <a:gd name="T7" fmla="*/ 75 h 155"/>
                <a:gd name="T8" fmla="*/ 58 w 126"/>
                <a:gd name="T9" fmla="*/ 154 h 155"/>
                <a:gd name="T10" fmla="*/ 0 w 126"/>
                <a:gd name="T11" fmla="*/ 154 h 155"/>
                <a:gd name="T12" fmla="*/ 0 w 126"/>
                <a:gd name="T13" fmla="*/ 0 h 155"/>
                <a:gd name="T14" fmla="*/ 21 w 126"/>
                <a:gd name="T15" fmla="*/ 18 h 155"/>
                <a:gd name="T16" fmla="*/ 21 w 126"/>
                <a:gd name="T17" fmla="*/ 18 h 155"/>
                <a:gd name="T18" fmla="*/ 21 w 126"/>
                <a:gd name="T19" fmla="*/ 136 h 155"/>
                <a:gd name="T20" fmla="*/ 57 w 126"/>
                <a:gd name="T21" fmla="*/ 136 h 155"/>
                <a:gd name="T22" fmla="*/ 104 w 126"/>
                <a:gd name="T23" fmla="*/ 76 h 155"/>
                <a:gd name="T24" fmla="*/ 57 w 126"/>
                <a:gd name="T25" fmla="*/ 18 h 155"/>
                <a:gd name="T26" fmla="*/ 21 w 126"/>
                <a:gd name="T27" fmla="*/ 18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155">
                  <a:moveTo>
                    <a:pt x="0" y="0"/>
                  </a:moveTo>
                  <a:lnTo>
                    <a:pt x="0" y="0"/>
                  </a:lnTo>
                  <a:cubicBezTo>
                    <a:pt x="58" y="0"/>
                    <a:pt x="58" y="0"/>
                    <a:pt x="58" y="0"/>
                  </a:cubicBezTo>
                  <a:cubicBezTo>
                    <a:pt x="102" y="0"/>
                    <a:pt x="125" y="26"/>
                    <a:pt x="125" y="75"/>
                  </a:cubicBezTo>
                  <a:cubicBezTo>
                    <a:pt x="125" y="125"/>
                    <a:pt x="100" y="154"/>
                    <a:pt x="58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21" y="18"/>
                  </a:moveTo>
                  <a:lnTo>
                    <a:pt x="21" y="18"/>
                  </a:lnTo>
                  <a:cubicBezTo>
                    <a:pt x="21" y="136"/>
                    <a:pt x="21" y="136"/>
                    <a:pt x="21" y="136"/>
                  </a:cubicBezTo>
                  <a:cubicBezTo>
                    <a:pt x="57" y="136"/>
                    <a:pt x="57" y="136"/>
                    <a:pt x="57" y="136"/>
                  </a:cubicBezTo>
                  <a:cubicBezTo>
                    <a:pt x="87" y="136"/>
                    <a:pt x="104" y="115"/>
                    <a:pt x="104" y="76"/>
                  </a:cubicBezTo>
                  <a:cubicBezTo>
                    <a:pt x="104" y="39"/>
                    <a:pt x="87" y="18"/>
                    <a:pt x="57" y="18"/>
                  </a:cubicBezTo>
                  <a:lnTo>
                    <a:pt x="21" y="18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5" name="Freeform 199"/>
            <p:cNvSpPr>
              <a:spLocks noChangeArrowheads="1"/>
            </p:cNvSpPr>
            <p:nvPr/>
          </p:nvSpPr>
          <p:spPr bwMode="auto">
            <a:xfrm>
              <a:off x="610972" y="2434625"/>
              <a:ext cx="42612" cy="50023"/>
            </a:xfrm>
            <a:custGeom>
              <a:avLst/>
              <a:gdLst>
                <a:gd name="T0" fmla="*/ 98 w 101"/>
                <a:gd name="T1" fmla="*/ 79 h 119"/>
                <a:gd name="T2" fmla="*/ 98 w 101"/>
                <a:gd name="T3" fmla="*/ 79 h 119"/>
                <a:gd name="T4" fmla="*/ 49 w 101"/>
                <a:gd name="T5" fmla="*/ 118 h 119"/>
                <a:gd name="T6" fmla="*/ 0 w 101"/>
                <a:gd name="T7" fmla="*/ 60 h 119"/>
                <a:gd name="T8" fmla="*/ 49 w 101"/>
                <a:gd name="T9" fmla="*/ 0 h 119"/>
                <a:gd name="T10" fmla="*/ 100 w 101"/>
                <a:gd name="T11" fmla="*/ 56 h 119"/>
                <a:gd name="T12" fmla="*/ 100 w 101"/>
                <a:gd name="T13" fmla="*/ 64 h 119"/>
                <a:gd name="T14" fmla="*/ 19 w 101"/>
                <a:gd name="T15" fmla="*/ 64 h 119"/>
                <a:gd name="T16" fmla="*/ 52 w 101"/>
                <a:gd name="T17" fmla="*/ 102 h 119"/>
                <a:gd name="T18" fmla="*/ 80 w 101"/>
                <a:gd name="T19" fmla="*/ 79 h 119"/>
                <a:gd name="T20" fmla="*/ 98 w 101"/>
                <a:gd name="T21" fmla="*/ 79 h 119"/>
                <a:gd name="T22" fmla="*/ 81 w 101"/>
                <a:gd name="T23" fmla="*/ 49 h 119"/>
                <a:gd name="T24" fmla="*/ 81 w 101"/>
                <a:gd name="T25" fmla="*/ 49 h 119"/>
                <a:gd name="T26" fmla="*/ 51 w 101"/>
                <a:gd name="T27" fmla="*/ 16 h 119"/>
                <a:gd name="T28" fmla="*/ 19 w 101"/>
                <a:gd name="T29" fmla="*/ 49 h 119"/>
                <a:gd name="T30" fmla="*/ 81 w 101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19">
                  <a:moveTo>
                    <a:pt x="98" y="79"/>
                  </a:moveTo>
                  <a:lnTo>
                    <a:pt x="98" y="79"/>
                  </a:lnTo>
                  <a:cubicBezTo>
                    <a:pt x="94" y="104"/>
                    <a:pt x="77" y="118"/>
                    <a:pt x="49" y="118"/>
                  </a:cubicBezTo>
                  <a:cubicBezTo>
                    <a:pt x="19" y="118"/>
                    <a:pt x="0" y="97"/>
                    <a:pt x="0" y="60"/>
                  </a:cubicBezTo>
                  <a:cubicBezTo>
                    <a:pt x="0" y="22"/>
                    <a:pt x="19" y="0"/>
                    <a:pt x="49" y="0"/>
                  </a:cubicBezTo>
                  <a:cubicBezTo>
                    <a:pt x="82" y="0"/>
                    <a:pt x="100" y="20"/>
                    <a:pt x="100" y="56"/>
                  </a:cubicBezTo>
                  <a:cubicBezTo>
                    <a:pt x="100" y="59"/>
                    <a:pt x="100" y="62"/>
                    <a:pt x="100" y="64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9" y="88"/>
                    <a:pt x="32" y="102"/>
                    <a:pt x="52" y="102"/>
                  </a:cubicBezTo>
                  <a:cubicBezTo>
                    <a:pt x="67" y="102"/>
                    <a:pt x="78" y="93"/>
                    <a:pt x="80" y="79"/>
                  </a:cubicBezTo>
                  <a:lnTo>
                    <a:pt x="98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69" y="16"/>
                    <a:pt x="51" y="16"/>
                  </a:cubicBezTo>
                  <a:cubicBezTo>
                    <a:pt x="32" y="16"/>
                    <a:pt x="21" y="28"/>
                    <a:pt x="19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6" name="Freeform 200"/>
            <p:cNvSpPr>
              <a:spLocks noChangeArrowheads="1"/>
            </p:cNvSpPr>
            <p:nvPr/>
          </p:nvSpPr>
          <p:spPr bwMode="auto">
            <a:xfrm>
              <a:off x="662847" y="2417952"/>
              <a:ext cx="9264" cy="64843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7" name="Freeform 201"/>
            <p:cNvSpPr>
              <a:spLocks noChangeArrowheads="1"/>
            </p:cNvSpPr>
            <p:nvPr/>
          </p:nvSpPr>
          <p:spPr bwMode="auto">
            <a:xfrm>
              <a:off x="681374" y="2434625"/>
              <a:ext cx="42612" cy="50023"/>
            </a:xfrm>
            <a:custGeom>
              <a:avLst/>
              <a:gdLst>
                <a:gd name="T0" fmla="*/ 99 w 101"/>
                <a:gd name="T1" fmla="*/ 79 h 119"/>
                <a:gd name="T2" fmla="*/ 99 w 101"/>
                <a:gd name="T3" fmla="*/ 79 h 119"/>
                <a:gd name="T4" fmla="*/ 50 w 101"/>
                <a:gd name="T5" fmla="*/ 118 h 119"/>
                <a:gd name="T6" fmla="*/ 0 w 101"/>
                <a:gd name="T7" fmla="*/ 60 h 119"/>
                <a:gd name="T8" fmla="*/ 50 w 101"/>
                <a:gd name="T9" fmla="*/ 0 h 119"/>
                <a:gd name="T10" fmla="*/ 100 w 101"/>
                <a:gd name="T11" fmla="*/ 56 h 119"/>
                <a:gd name="T12" fmla="*/ 100 w 101"/>
                <a:gd name="T13" fmla="*/ 64 h 119"/>
                <a:gd name="T14" fmla="*/ 20 w 101"/>
                <a:gd name="T15" fmla="*/ 64 h 119"/>
                <a:gd name="T16" fmla="*/ 52 w 101"/>
                <a:gd name="T17" fmla="*/ 102 h 119"/>
                <a:gd name="T18" fmla="*/ 80 w 101"/>
                <a:gd name="T19" fmla="*/ 79 h 119"/>
                <a:gd name="T20" fmla="*/ 99 w 101"/>
                <a:gd name="T21" fmla="*/ 79 h 119"/>
                <a:gd name="T22" fmla="*/ 81 w 101"/>
                <a:gd name="T23" fmla="*/ 49 h 119"/>
                <a:gd name="T24" fmla="*/ 81 w 101"/>
                <a:gd name="T25" fmla="*/ 49 h 119"/>
                <a:gd name="T26" fmla="*/ 51 w 101"/>
                <a:gd name="T27" fmla="*/ 16 h 119"/>
                <a:gd name="T28" fmla="*/ 20 w 101"/>
                <a:gd name="T29" fmla="*/ 49 h 119"/>
                <a:gd name="T30" fmla="*/ 81 w 101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19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8"/>
                    <a:pt x="50" y="118"/>
                  </a:cubicBezTo>
                  <a:cubicBezTo>
                    <a:pt x="19" y="118"/>
                    <a:pt x="0" y="97"/>
                    <a:pt x="0" y="60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2" y="0"/>
                    <a:pt x="100" y="20"/>
                    <a:pt x="100" y="56"/>
                  </a:cubicBezTo>
                  <a:cubicBezTo>
                    <a:pt x="100" y="59"/>
                    <a:pt x="100" y="62"/>
                    <a:pt x="100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88"/>
                    <a:pt x="32" y="102"/>
                    <a:pt x="52" y="102"/>
                  </a:cubicBezTo>
                  <a:cubicBezTo>
                    <a:pt x="67" y="102"/>
                    <a:pt x="77" y="93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0" y="28"/>
                    <a:pt x="70" y="16"/>
                    <a:pt x="51" y="16"/>
                  </a:cubicBezTo>
                  <a:cubicBezTo>
                    <a:pt x="32" y="16"/>
                    <a:pt x="21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8" name="Freeform 202"/>
            <p:cNvSpPr>
              <a:spLocks noChangeArrowheads="1"/>
            </p:cNvSpPr>
            <p:nvPr/>
          </p:nvSpPr>
          <p:spPr bwMode="auto">
            <a:xfrm>
              <a:off x="725838" y="2423509"/>
              <a:ext cx="24085" cy="61139"/>
            </a:xfrm>
            <a:custGeom>
              <a:avLst/>
              <a:gdLst>
                <a:gd name="T0" fmla="*/ 46 w 58"/>
                <a:gd name="T1" fmla="*/ 127 h 144"/>
                <a:gd name="T2" fmla="*/ 46 w 58"/>
                <a:gd name="T3" fmla="*/ 127 h 144"/>
                <a:gd name="T4" fmla="*/ 57 w 58"/>
                <a:gd name="T5" fmla="*/ 126 h 144"/>
                <a:gd name="T6" fmla="*/ 57 w 58"/>
                <a:gd name="T7" fmla="*/ 142 h 144"/>
                <a:gd name="T8" fmla="*/ 41 w 58"/>
                <a:gd name="T9" fmla="*/ 143 h 144"/>
                <a:gd name="T10" fmla="*/ 17 w 58"/>
                <a:gd name="T11" fmla="*/ 120 h 144"/>
                <a:gd name="T12" fmla="*/ 17 w 58"/>
                <a:gd name="T13" fmla="*/ 46 h 144"/>
                <a:gd name="T14" fmla="*/ 0 w 58"/>
                <a:gd name="T15" fmla="*/ 46 h 144"/>
                <a:gd name="T16" fmla="*/ 0 w 58"/>
                <a:gd name="T17" fmla="*/ 30 h 144"/>
                <a:gd name="T18" fmla="*/ 17 w 58"/>
                <a:gd name="T19" fmla="*/ 30 h 144"/>
                <a:gd name="T20" fmla="*/ 17 w 58"/>
                <a:gd name="T21" fmla="*/ 0 h 144"/>
                <a:gd name="T22" fmla="*/ 36 w 58"/>
                <a:gd name="T23" fmla="*/ 0 h 144"/>
                <a:gd name="T24" fmla="*/ 36 w 58"/>
                <a:gd name="T25" fmla="*/ 30 h 144"/>
                <a:gd name="T26" fmla="*/ 57 w 58"/>
                <a:gd name="T27" fmla="*/ 30 h 144"/>
                <a:gd name="T28" fmla="*/ 57 w 58"/>
                <a:gd name="T29" fmla="*/ 46 h 144"/>
                <a:gd name="T30" fmla="*/ 36 w 58"/>
                <a:gd name="T31" fmla="*/ 46 h 144"/>
                <a:gd name="T32" fmla="*/ 36 w 58"/>
                <a:gd name="T33" fmla="*/ 114 h 144"/>
                <a:gd name="T34" fmla="*/ 46 w 58"/>
                <a:gd name="T35" fmla="*/ 127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144">
                  <a:moveTo>
                    <a:pt x="46" y="127"/>
                  </a:moveTo>
                  <a:lnTo>
                    <a:pt x="46" y="127"/>
                  </a:lnTo>
                  <a:cubicBezTo>
                    <a:pt x="48" y="127"/>
                    <a:pt x="51" y="127"/>
                    <a:pt x="57" y="126"/>
                  </a:cubicBezTo>
                  <a:cubicBezTo>
                    <a:pt x="57" y="142"/>
                    <a:pt x="57" y="142"/>
                    <a:pt x="57" y="142"/>
                  </a:cubicBezTo>
                  <a:cubicBezTo>
                    <a:pt x="50" y="143"/>
                    <a:pt x="45" y="143"/>
                    <a:pt x="41" y="143"/>
                  </a:cubicBezTo>
                  <a:cubicBezTo>
                    <a:pt x="23" y="143"/>
                    <a:pt x="17" y="137"/>
                    <a:pt x="17" y="120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6" y="123"/>
                    <a:pt x="38" y="127"/>
                    <a:pt x="46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9" name="Freeform 203"/>
            <p:cNvSpPr>
              <a:spLocks noChangeArrowheads="1"/>
            </p:cNvSpPr>
            <p:nvPr/>
          </p:nvSpPr>
          <p:spPr bwMode="auto">
            <a:xfrm>
              <a:off x="755481" y="2434625"/>
              <a:ext cx="42612" cy="50023"/>
            </a:xfrm>
            <a:custGeom>
              <a:avLst/>
              <a:gdLst>
                <a:gd name="T0" fmla="*/ 99 w 101"/>
                <a:gd name="T1" fmla="*/ 79 h 119"/>
                <a:gd name="T2" fmla="*/ 99 w 101"/>
                <a:gd name="T3" fmla="*/ 79 h 119"/>
                <a:gd name="T4" fmla="*/ 50 w 101"/>
                <a:gd name="T5" fmla="*/ 118 h 119"/>
                <a:gd name="T6" fmla="*/ 0 w 101"/>
                <a:gd name="T7" fmla="*/ 60 h 119"/>
                <a:gd name="T8" fmla="*/ 50 w 101"/>
                <a:gd name="T9" fmla="*/ 0 h 119"/>
                <a:gd name="T10" fmla="*/ 100 w 101"/>
                <a:gd name="T11" fmla="*/ 56 h 119"/>
                <a:gd name="T12" fmla="*/ 100 w 101"/>
                <a:gd name="T13" fmla="*/ 64 h 119"/>
                <a:gd name="T14" fmla="*/ 20 w 101"/>
                <a:gd name="T15" fmla="*/ 64 h 119"/>
                <a:gd name="T16" fmla="*/ 52 w 101"/>
                <a:gd name="T17" fmla="*/ 102 h 119"/>
                <a:gd name="T18" fmla="*/ 80 w 101"/>
                <a:gd name="T19" fmla="*/ 79 h 119"/>
                <a:gd name="T20" fmla="*/ 99 w 101"/>
                <a:gd name="T21" fmla="*/ 79 h 119"/>
                <a:gd name="T22" fmla="*/ 80 w 101"/>
                <a:gd name="T23" fmla="*/ 49 h 119"/>
                <a:gd name="T24" fmla="*/ 80 w 101"/>
                <a:gd name="T25" fmla="*/ 49 h 119"/>
                <a:gd name="T26" fmla="*/ 51 w 101"/>
                <a:gd name="T27" fmla="*/ 16 h 119"/>
                <a:gd name="T28" fmla="*/ 20 w 101"/>
                <a:gd name="T29" fmla="*/ 49 h 119"/>
                <a:gd name="T30" fmla="*/ 80 w 101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19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8"/>
                    <a:pt x="50" y="118"/>
                  </a:cubicBezTo>
                  <a:cubicBezTo>
                    <a:pt x="19" y="118"/>
                    <a:pt x="0" y="97"/>
                    <a:pt x="0" y="60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1" y="0"/>
                    <a:pt x="100" y="20"/>
                    <a:pt x="100" y="56"/>
                  </a:cubicBezTo>
                  <a:cubicBezTo>
                    <a:pt x="100" y="59"/>
                    <a:pt x="100" y="62"/>
                    <a:pt x="100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88"/>
                    <a:pt x="31" y="102"/>
                    <a:pt x="52" y="102"/>
                  </a:cubicBezTo>
                  <a:cubicBezTo>
                    <a:pt x="67" y="102"/>
                    <a:pt x="77" y="93"/>
                    <a:pt x="80" y="79"/>
                  </a:cubicBezTo>
                  <a:lnTo>
                    <a:pt x="99" y="79"/>
                  </a:lnTo>
                  <a:close/>
                  <a:moveTo>
                    <a:pt x="80" y="49"/>
                  </a:moveTo>
                  <a:lnTo>
                    <a:pt x="80" y="49"/>
                  </a:lnTo>
                  <a:cubicBezTo>
                    <a:pt x="80" y="28"/>
                    <a:pt x="70" y="16"/>
                    <a:pt x="51" y="16"/>
                  </a:cubicBezTo>
                  <a:cubicBezTo>
                    <a:pt x="32" y="16"/>
                    <a:pt x="21" y="28"/>
                    <a:pt x="20" y="49"/>
                  </a:cubicBezTo>
                  <a:lnTo>
                    <a:pt x="80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60" name="Group 1659"/>
          <p:cNvGrpSpPr/>
          <p:nvPr/>
        </p:nvGrpSpPr>
        <p:grpSpPr>
          <a:xfrm>
            <a:off x="557245" y="3260920"/>
            <a:ext cx="229732" cy="68550"/>
            <a:chOff x="557245" y="3260920"/>
            <a:chExt cx="229732" cy="68550"/>
          </a:xfrm>
        </p:grpSpPr>
        <p:sp>
          <p:nvSpPr>
            <p:cNvPr id="1661" name="Freeform 204"/>
            <p:cNvSpPr>
              <a:spLocks noChangeArrowheads="1"/>
            </p:cNvSpPr>
            <p:nvPr/>
          </p:nvSpPr>
          <p:spPr bwMode="auto">
            <a:xfrm>
              <a:off x="557245" y="3260920"/>
              <a:ext cx="57432" cy="68550"/>
            </a:xfrm>
            <a:custGeom>
              <a:avLst/>
              <a:gdLst>
                <a:gd name="T0" fmla="*/ 135 w 136"/>
                <a:gd name="T1" fmla="*/ 100 h 163"/>
                <a:gd name="T2" fmla="*/ 135 w 136"/>
                <a:gd name="T3" fmla="*/ 100 h 163"/>
                <a:gd name="T4" fmla="*/ 69 w 136"/>
                <a:gd name="T5" fmla="*/ 162 h 163"/>
                <a:gd name="T6" fmla="*/ 0 w 136"/>
                <a:gd name="T7" fmla="*/ 78 h 163"/>
                <a:gd name="T8" fmla="*/ 71 w 136"/>
                <a:gd name="T9" fmla="*/ 0 h 163"/>
                <a:gd name="T10" fmla="*/ 134 w 136"/>
                <a:gd name="T11" fmla="*/ 50 h 163"/>
                <a:gd name="T12" fmla="*/ 113 w 136"/>
                <a:gd name="T13" fmla="*/ 50 h 163"/>
                <a:gd name="T14" fmla="*/ 70 w 136"/>
                <a:gd name="T15" fmla="*/ 18 h 163"/>
                <a:gd name="T16" fmla="*/ 21 w 136"/>
                <a:gd name="T17" fmla="*/ 80 h 163"/>
                <a:gd name="T18" fmla="*/ 70 w 136"/>
                <a:gd name="T19" fmla="*/ 143 h 163"/>
                <a:gd name="T20" fmla="*/ 114 w 136"/>
                <a:gd name="T21" fmla="*/ 100 h 163"/>
                <a:gd name="T22" fmla="*/ 135 w 136"/>
                <a:gd name="T23" fmla="*/ 10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" h="163">
                  <a:moveTo>
                    <a:pt x="135" y="100"/>
                  </a:moveTo>
                  <a:lnTo>
                    <a:pt x="135" y="100"/>
                  </a:lnTo>
                  <a:cubicBezTo>
                    <a:pt x="133" y="138"/>
                    <a:pt x="107" y="162"/>
                    <a:pt x="69" y="162"/>
                  </a:cubicBezTo>
                  <a:cubicBezTo>
                    <a:pt x="26" y="162"/>
                    <a:pt x="0" y="131"/>
                    <a:pt x="0" y="78"/>
                  </a:cubicBezTo>
                  <a:cubicBezTo>
                    <a:pt x="0" y="30"/>
                    <a:pt x="27" y="0"/>
                    <a:pt x="71" y="0"/>
                  </a:cubicBezTo>
                  <a:cubicBezTo>
                    <a:pt x="107" y="0"/>
                    <a:pt x="129" y="19"/>
                    <a:pt x="134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09" y="29"/>
                    <a:pt x="94" y="18"/>
                    <a:pt x="70" y="18"/>
                  </a:cubicBezTo>
                  <a:cubicBezTo>
                    <a:pt x="40" y="18"/>
                    <a:pt x="21" y="41"/>
                    <a:pt x="21" y="80"/>
                  </a:cubicBezTo>
                  <a:cubicBezTo>
                    <a:pt x="21" y="119"/>
                    <a:pt x="41" y="143"/>
                    <a:pt x="70" y="143"/>
                  </a:cubicBezTo>
                  <a:cubicBezTo>
                    <a:pt x="95" y="143"/>
                    <a:pt x="113" y="126"/>
                    <a:pt x="114" y="100"/>
                  </a:cubicBezTo>
                  <a:lnTo>
                    <a:pt x="135" y="10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2" name="Freeform 205"/>
            <p:cNvSpPr>
              <a:spLocks noChangeArrowheads="1"/>
            </p:cNvSpPr>
            <p:nvPr/>
          </p:nvSpPr>
          <p:spPr bwMode="auto">
            <a:xfrm>
              <a:off x="622088" y="3260920"/>
              <a:ext cx="9264" cy="64844"/>
            </a:xfrm>
            <a:custGeom>
              <a:avLst/>
              <a:gdLst>
                <a:gd name="T0" fmla="*/ 0 w 21"/>
                <a:gd name="T1" fmla="*/ 0 h 156"/>
                <a:gd name="T2" fmla="*/ 20 w 21"/>
                <a:gd name="T3" fmla="*/ 0 h 156"/>
                <a:gd name="T4" fmla="*/ 20 w 21"/>
                <a:gd name="T5" fmla="*/ 155 h 156"/>
                <a:gd name="T6" fmla="*/ 0 w 21"/>
                <a:gd name="T7" fmla="*/ 155 h 156"/>
                <a:gd name="T8" fmla="*/ 0 w 21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56">
                  <a:moveTo>
                    <a:pt x="0" y="0"/>
                  </a:moveTo>
                  <a:lnTo>
                    <a:pt x="20" y="0"/>
                  </a:lnTo>
                  <a:lnTo>
                    <a:pt x="20" y="155"/>
                  </a:lnTo>
                  <a:lnTo>
                    <a:pt x="0" y="155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3" name="Freeform 206"/>
            <p:cNvSpPr>
              <a:spLocks noChangeArrowheads="1"/>
            </p:cNvSpPr>
            <p:nvPr/>
          </p:nvSpPr>
          <p:spPr bwMode="auto">
            <a:xfrm>
              <a:off x="640615" y="3277595"/>
              <a:ext cx="44464" cy="50022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59 h 120"/>
                <a:gd name="T6" fmla="*/ 54 w 108"/>
                <a:gd name="T7" fmla="*/ 119 h 120"/>
                <a:gd name="T8" fmla="*/ 0 w 108"/>
                <a:gd name="T9" fmla="*/ 59 h 120"/>
                <a:gd name="T10" fmla="*/ 53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8 w 108"/>
                <a:gd name="T17" fmla="*/ 59 h 120"/>
                <a:gd name="T18" fmla="*/ 54 w 108"/>
                <a:gd name="T19" fmla="*/ 17 h 120"/>
                <a:gd name="T20" fmla="*/ 19 w 108"/>
                <a:gd name="T21" fmla="*/ 59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8" y="0"/>
                    <a:pt x="107" y="22"/>
                    <a:pt x="107" y="59"/>
                  </a:cubicBezTo>
                  <a:cubicBezTo>
                    <a:pt x="107" y="97"/>
                    <a:pt x="88" y="119"/>
                    <a:pt x="54" y="119"/>
                  </a:cubicBezTo>
                  <a:cubicBezTo>
                    <a:pt x="20" y="119"/>
                    <a:pt x="0" y="97"/>
                    <a:pt x="0" y="59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5" y="102"/>
                    <a:pt x="88" y="87"/>
                    <a:pt x="88" y="59"/>
                  </a:cubicBezTo>
                  <a:cubicBezTo>
                    <a:pt x="88" y="31"/>
                    <a:pt x="75" y="17"/>
                    <a:pt x="54" y="17"/>
                  </a:cubicBezTo>
                  <a:cubicBezTo>
                    <a:pt x="31" y="17"/>
                    <a:pt x="19" y="31"/>
                    <a:pt x="19" y="59"/>
                  </a:cubicBezTo>
                  <a:cubicBezTo>
                    <a:pt x="19" y="87"/>
                    <a:pt x="31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4" name="Freeform 207"/>
            <p:cNvSpPr>
              <a:spLocks noChangeArrowheads="1"/>
            </p:cNvSpPr>
            <p:nvPr/>
          </p:nvSpPr>
          <p:spPr bwMode="auto">
            <a:xfrm>
              <a:off x="694343" y="3279447"/>
              <a:ext cx="40759" cy="48170"/>
            </a:xfrm>
            <a:custGeom>
              <a:avLst/>
              <a:gdLst>
                <a:gd name="T0" fmla="*/ 20 w 95"/>
                <a:gd name="T1" fmla="*/ 68 h 116"/>
                <a:gd name="T2" fmla="*/ 20 w 95"/>
                <a:gd name="T3" fmla="*/ 68 h 116"/>
                <a:gd name="T4" fmla="*/ 42 w 95"/>
                <a:gd name="T5" fmla="*/ 98 h 116"/>
                <a:gd name="T6" fmla="*/ 75 w 95"/>
                <a:gd name="T7" fmla="*/ 59 h 116"/>
                <a:gd name="T8" fmla="*/ 75 w 95"/>
                <a:gd name="T9" fmla="*/ 0 h 116"/>
                <a:gd name="T10" fmla="*/ 94 w 95"/>
                <a:gd name="T11" fmla="*/ 0 h 116"/>
                <a:gd name="T12" fmla="*/ 94 w 95"/>
                <a:gd name="T13" fmla="*/ 112 h 116"/>
                <a:gd name="T14" fmla="*/ 76 w 95"/>
                <a:gd name="T15" fmla="*/ 112 h 116"/>
                <a:gd name="T16" fmla="*/ 76 w 95"/>
                <a:gd name="T17" fmla="*/ 95 h 116"/>
                <a:gd name="T18" fmla="*/ 39 w 95"/>
                <a:gd name="T19" fmla="*/ 115 h 116"/>
                <a:gd name="T20" fmla="*/ 6 w 95"/>
                <a:gd name="T21" fmla="*/ 99 h 116"/>
                <a:gd name="T22" fmla="*/ 0 w 95"/>
                <a:gd name="T23" fmla="*/ 72 h 116"/>
                <a:gd name="T24" fmla="*/ 0 w 95"/>
                <a:gd name="T25" fmla="*/ 67 h 116"/>
                <a:gd name="T26" fmla="*/ 0 w 95"/>
                <a:gd name="T27" fmla="*/ 0 h 116"/>
                <a:gd name="T28" fmla="*/ 20 w 95"/>
                <a:gd name="T29" fmla="*/ 0 h 116"/>
                <a:gd name="T30" fmla="*/ 20 w 95"/>
                <a:gd name="T31" fmla="*/ 6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6">
                  <a:moveTo>
                    <a:pt x="20" y="68"/>
                  </a:moveTo>
                  <a:lnTo>
                    <a:pt x="20" y="68"/>
                  </a:lnTo>
                  <a:cubicBezTo>
                    <a:pt x="20" y="89"/>
                    <a:pt x="24" y="98"/>
                    <a:pt x="42" y="98"/>
                  </a:cubicBezTo>
                  <a:cubicBezTo>
                    <a:pt x="64" y="98"/>
                    <a:pt x="75" y="84"/>
                    <a:pt x="75" y="59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2"/>
                    <a:pt x="94" y="112"/>
                    <a:pt x="94" y="112"/>
                  </a:cubicBezTo>
                  <a:cubicBezTo>
                    <a:pt x="76" y="112"/>
                    <a:pt x="76" y="112"/>
                    <a:pt x="76" y="112"/>
                  </a:cubicBezTo>
                  <a:cubicBezTo>
                    <a:pt x="76" y="95"/>
                    <a:pt x="76" y="95"/>
                    <a:pt x="76" y="95"/>
                  </a:cubicBezTo>
                  <a:cubicBezTo>
                    <a:pt x="68" y="107"/>
                    <a:pt x="55" y="115"/>
                    <a:pt x="39" y="115"/>
                  </a:cubicBezTo>
                  <a:cubicBezTo>
                    <a:pt x="23" y="115"/>
                    <a:pt x="12" y="108"/>
                    <a:pt x="6" y="99"/>
                  </a:cubicBezTo>
                  <a:cubicBezTo>
                    <a:pt x="1" y="92"/>
                    <a:pt x="0" y="83"/>
                    <a:pt x="0" y="72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lnTo>
                    <a:pt x="20" y="6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5" name="Freeform 208"/>
            <p:cNvSpPr>
              <a:spLocks noChangeArrowheads="1"/>
            </p:cNvSpPr>
            <p:nvPr/>
          </p:nvSpPr>
          <p:spPr bwMode="auto">
            <a:xfrm>
              <a:off x="742513" y="3260920"/>
              <a:ext cx="44464" cy="66696"/>
            </a:xfrm>
            <a:custGeom>
              <a:avLst/>
              <a:gdLst>
                <a:gd name="T0" fmla="*/ 103 w 104"/>
                <a:gd name="T1" fmla="*/ 155 h 159"/>
                <a:gd name="T2" fmla="*/ 103 w 104"/>
                <a:gd name="T3" fmla="*/ 155 h 159"/>
                <a:gd name="T4" fmla="*/ 85 w 104"/>
                <a:gd name="T5" fmla="*/ 155 h 159"/>
                <a:gd name="T6" fmla="*/ 85 w 104"/>
                <a:gd name="T7" fmla="*/ 140 h 159"/>
                <a:gd name="T8" fmla="*/ 49 w 104"/>
                <a:gd name="T9" fmla="*/ 158 h 159"/>
                <a:gd name="T10" fmla="*/ 0 w 104"/>
                <a:gd name="T11" fmla="*/ 99 h 159"/>
                <a:gd name="T12" fmla="*/ 49 w 104"/>
                <a:gd name="T13" fmla="*/ 39 h 159"/>
                <a:gd name="T14" fmla="*/ 85 w 104"/>
                <a:gd name="T15" fmla="*/ 57 h 159"/>
                <a:gd name="T16" fmla="*/ 85 w 104"/>
                <a:gd name="T17" fmla="*/ 0 h 159"/>
                <a:gd name="T18" fmla="*/ 103 w 104"/>
                <a:gd name="T19" fmla="*/ 0 h 159"/>
                <a:gd name="T20" fmla="*/ 103 w 104"/>
                <a:gd name="T21" fmla="*/ 155 h 159"/>
                <a:gd name="T22" fmla="*/ 52 w 104"/>
                <a:gd name="T23" fmla="*/ 56 h 159"/>
                <a:gd name="T24" fmla="*/ 52 w 104"/>
                <a:gd name="T25" fmla="*/ 56 h 159"/>
                <a:gd name="T26" fmla="*/ 20 w 104"/>
                <a:gd name="T27" fmla="*/ 100 h 159"/>
                <a:gd name="T28" fmla="*/ 53 w 104"/>
                <a:gd name="T29" fmla="*/ 141 h 159"/>
                <a:gd name="T30" fmla="*/ 85 w 104"/>
                <a:gd name="T31" fmla="*/ 98 h 159"/>
                <a:gd name="T32" fmla="*/ 52 w 104"/>
                <a:gd name="T33" fmla="*/ 5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9">
                  <a:moveTo>
                    <a:pt x="103" y="155"/>
                  </a:moveTo>
                  <a:lnTo>
                    <a:pt x="103" y="155"/>
                  </a:lnTo>
                  <a:cubicBezTo>
                    <a:pt x="85" y="155"/>
                    <a:pt x="85" y="155"/>
                    <a:pt x="85" y="155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76" y="152"/>
                    <a:pt x="63" y="158"/>
                    <a:pt x="49" y="158"/>
                  </a:cubicBezTo>
                  <a:cubicBezTo>
                    <a:pt x="20" y="158"/>
                    <a:pt x="0" y="136"/>
                    <a:pt x="0" y="99"/>
                  </a:cubicBezTo>
                  <a:cubicBezTo>
                    <a:pt x="0" y="62"/>
                    <a:pt x="20" y="39"/>
                    <a:pt x="49" y="39"/>
                  </a:cubicBezTo>
                  <a:cubicBezTo>
                    <a:pt x="64" y="39"/>
                    <a:pt x="76" y="45"/>
                    <a:pt x="85" y="57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5"/>
                  </a:lnTo>
                  <a:close/>
                  <a:moveTo>
                    <a:pt x="52" y="56"/>
                  </a:moveTo>
                  <a:lnTo>
                    <a:pt x="52" y="56"/>
                  </a:lnTo>
                  <a:cubicBezTo>
                    <a:pt x="32" y="56"/>
                    <a:pt x="20" y="71"/>
                    <a:pt x="20" y="100"/>
                  </a:cubicBezTo>
                  <a:cubicBezTo>
                    <a:pt x="20" y="125"/>
                    <a:pt x="32" y="141"/>
                    <a:pt x="53" y="141"/>
                  </a:cubicBezTo>
                  <a:cubicBezTo>
                    <a:pt x="74" y="141"/>
                    <a:pt x="85" y="126"/>
                    <a:pt x="85" y="98"/>
                  </a:cubicBezTo>
                  <a:cubicBezTo>
                    <a:pt x="85" y="70"/>
                    <a:pt x="75" y="56"/>
                    <a:pt x="52" y="5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66" name="Group 1665"/>
          <p:cNvGrpSpPr/>
          <p:nvPr/>
        </p:nvGrpSpPr>
        <p:grpSpPr>
          <a:xfrm>
            <a:off x="535013" y="4246545"/>
            <a:ext cx="276048" cy="177858"/>
            <a:chOff x="535013" y="4246545"/>
            <a:chExt cx="276048" cy="177858"/>
          </a:xfrm>
        </p:grpSpPr>
        <p:sp>
          <p:nvSpPr>
            <p:cNvPr id="1667" name="Freeform 209"/>
            <p:cNvSpPr>
              <a:spLocks noChangeArrowheads="1"/>
            </p:cNvSpPr>
            <p:nvPr/>
          </p:nvSpPr>
          <p:spPr bwMode="auto">
            <a:xfrm>
              <a:off x="557245" y="4246545"/>
              <a:ext cx="57432" cy="68550"/>
            </a:xfrm>
            <a:custGeom>
              <a:avLst/>
              <a:gdLst>
                <a:gd name="T0" fmla="*/ 135 w 136"/>
                <a:gd name="T1" fmla="*/ 101 h 163"/>
                <a:gd name="T2" fmla="*/ 135 w 136"/>
                <a:gd name="T3" fmla="*/ 101 h 163"/>
                <a:gd name="T4" fmla="*/ 69 w 136"/>
                <a:gd name="T5" fmla="*/ 162 h 163"/>
                <a:gd name="T6" fmla="*/ 0 w 136"/>
                <a:gd name="T7" fmla="*/ 79 h 163"/>
                <a:gd name="T8" fmla="*/ 71 w 136"/>
                <a:gd name="T9" fmla="*/ 0 h 163"/>
                <a:gd name="T10" fmla="*/ 134 w 136"/>
                <a:gd name="T11" fmla="*/ 51 h 163"/>
                <a:gd name="T12" fmla="*/ 113 w 136"/>
                <a:gd name="T13" fmla="*/ 51 h 163"/>
                <a:gd name="T14" fmla="*/ 70 w 136"/>
                <a:gd name="T15" fmla="*/ 19 h 163"/>
                <a:gd name="T16" fmla="*/ 21 w 136"/>
                <a:gd name="T17" fmla="*/ 81 h 163"/>
                <a:gd name="T18" fmla="*/ 70 w 136"/>
                <a:gd name="T19" fmla="*/ 143 h 163"/>
                <a:gd name="T20" fmla="*/ 114 w 136"/>
                <a:gd name="T21" fmla="*/ 101 h 163"/>
                <a:gd name="T22" fmla="*/ 135 w 136"/>
                <a:gd name="T23" fmla="*/ 10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" h="163">
                  <a:moveTo>
                    <a:pt x="135" y="101"/>
                  </a:moveTo>
                  <a:lnTo>
                    <a:pt x="135" y="101"/>
                  </a:lnTo>
                  <a:cubicBezTo>
                    <a:pt x="133" y="138"/>
                    <a:pt x="107" y="162"/>
                    <a:pt x="69" y="162"/>
                  </a:cubicBezTo>
                  <a:cubicBezTo>
                    <a:pt x="26" y="162"/>
                    <a:pt x="0" y="132"/>
                    <a:pt x="0" y="79"/>
                  </a:cubicBezTo>
                  <a:cubicBezTo>
                    <a:pt x="0" y="31"/>
                    <a:pt x="27" y="0"/>
                    <a:pt x="71" y="0"/>
                  </a:cubicBezTo>
                  <a:cubicBezTo>
                    <a:pt x="107" y="0"/>
                    <a:pt x="129" y="20"/>
                    <a:pt x="134" y="51"/>
                  </a:cubicBezTo>
                  <a:cubicBezTo>
                    <a:pt x="113" y="51"/>
                    <a:pt x="113" y="51"/>
                    <a:pt x="113" y="51"/>
                  </a:cubicBezTo>
                  <a:cubicBezTo>
                    <a:pt x="109" y="30"/>
                    <a:pt x="94" y="19"/>
                    <a:pt x="70" y="19"/>
                  </a:cubicBezTo>
                  <a:cubicBezTo>
                    <a:pt x="40" y="19"/>
                    <a:pt x="21" y="41"/>
                    <a:pt x="21" y="81"/>
                  </a:cubicBezTo>
                  <a:cubicBezTo>
                    <a:pt x="21" y="120"/>
                    <a:pt x="41" y="143"/>
                    <a:pt x="70" y="143"/>
                  </a:cubicBezTo>
                  <a:cubicBezTo>
                    <a:pt x="95" y="143"/>
                    <a:pt x="113" y="127"/>
                    <a:pt x="114" y="101"/>
                  </a:cubicBezTo>
                  <a:lnTo>
                    <a:pt x="135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8" name="Freeform 210"/>
            <p:cNvSpPr>
              <a:spLocks noChangeArrowheads="1"/>
            </p:cNvSpPr>
            <p:nvPr/>
          </p:nvSpPr>
          <p:spPr bwMode="auto">
            <a:xfrm>
              <a:off x="622088" y="4248398"/>
              <a:ext cx="9264" cy="64843"/>
            </a:xfrm>
            <a:custGeom>
              <a:avLst/>
              <a:gdLst>
                <a:gd name="T0" fmla="*/ 0 w 21"/>
                <a:gd name="T1" fmla="*/ 0 h 155"/>
                <a:gd name="T2" fmla="*/ 20 w 21"/>
                <a:gd name="T3" fmla="*/ 0 h 155"/>
                <a:gd name="T4" fmla="*/ 20 w 21"/>
                <a:gd name="T5" fmla="*/ 154 h 155"/>
                <a:gd name="T6" fmla="*/ 0 w 21"/>
                <a:gd name="T7" fmla="*/ 154 h 155"/>
                <a:gd name="T8" fmla="*/ 0 w 21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55">
                  <a:moveTo>
                    <a:pt x="0" y="0"/>
                  </a:moveTo>
                  <a:lnTo>
                    <a:pt x="20" y="0"/>
                  </a:lnTo>
                  <a:lnTo>
                    <a:pt x="20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9" name="Freeform 211"/>
            <p:cNvSpPr>
              <a:spLocks noChangeArrowheads="1"/>
            </p:cNvSpPr>
            <p:nvPr/>
          </p:nvSpPr>
          <p:spPr bwMode="auto">
            <a:xfrm>
              <a:off x="640615" y="4265072"/>
              <a:ext cx="44464" cy="50023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60 h 120"/>
                <a:gd name="T6" fmla="*/ 54 w 108"/>
                <a:gd name="T7" fmla="*/ 119 h 120"/>
                <a:gd name="T8" fmla="*/ 0 w 108"/>
                <a:gd name="T9" fmla="*/ 60 h 120"/>
                <a:gd name="T10" fmla="*/ 53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8 w 108"/>
                <a:gd name="T17" fmla="*/ 60 h 120"/>
                <a:gd name="T18" fmla="*/ 54 w 108"/>
                <a:gd name="T19" fmla="*/ 17 h 120"/>
                <a:gd name="T20" fmla="*/ 19 w 108"/>
                <a:gd name="T21" fmla="*/ 60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8" y="0"/>
                    <a:pt x="107" y="22"/>
                    <a:pt x="107" y="60"/>
                  </a:cubicBezTo>
                  <a:cubicBezTo>
                    <a:pt x="107" y="97"/>
                    <a:pt x="88" y="119"/>
                    <a:pt x="54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5" y="102"/>
                    <a:pt x="88" y="88"/>
                    <a:pt x="88" y="60"/>
                  </a:cubicBezTo>
                  <a:cubicBezTo>
                    <a:pt x="88" y="32"/>
                    <a:pt x="75" y="17"/>
                    <a:pt x="54" y="17"/>
                  </a:cubicBezTo>
                  <a:cubicBezTo>
                    <a:pt x="31" y="17"/>
                    <a:pt x="19" y="32"/>
                    <a:pt x="19" y="60"/>
                  </a:cubicBezTo>
                  <a:cubicBezTo>
                    <a:pt x="19" y="88"/>
                    <a:pt x="31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0" name="Freeform 212"/>
            <p:cNvSpPr>
              <a:spLocks noChangeArrowheads="1"/>
            </p:cNvSpPr>
            <p:nvPr/>
          </p:nvSpPr>
          <p:spPr bwMode="auto">
            <a:xfrm>
              <a:off x="694343" y="4266925"/>
              <a:ext cx="40759" cy="48170"/>
            </a:xfrm>
            <a:custGeom>
              <a:avLst/>
              <a:gdLst>
                <a:gd name="T0" fmla="*/ 20 w 95"/>
                <a:gd name="T1" fmla="*/ 67 h 114"/>
                <a:gd name="T2" fmla="*/ 20 w 95"/>
                <a:gd name="T3" fmla="*/ 67 h 114"/>
                <a:gd name="T4" fmla="*/ 42 w 95"/>
                <a:gd name="T5" fmla="*/ 96 h 114"/>
                <a:gd name="T6" fmla="*/ 75 w 95"/>
                <a:gd name="T7" fmla="*/ 59 h 114"/>
                <a:gd name="T8" fmla="*/ 75 w 95"/>
                <a:gd name="T9" fmla="*/ 0 h 114"/>
                <a:gd name="T10" fmla="*/ 94 w 95"/>
                <a:gd name="T11" fmla="*/ 0 h 114"/>
                <a:gd name="T12" fmla="*/ 94 w 95"/>
                <a:gd name="T13" fmla="*/ 111 h 114"/>
                <a:gd name="T14" fmla="*/ 76 w 95"/>
                <a:gd name="T15" fmla="*/ 111 h 114"/>
                <a:gd name="T16" fmla="*/ 76 w 95"/>
                <a:gd name="T17" fmla="*/ 94 h 114"/>
                <a:gd name="T18" fmla="*/ 39 w 95"/>
                <a:gd name="T19" fmla="*/ 113 h 114"/>
                <a:gd name="T20" fmla="*/ 6 w 95"/>
                <a:gd name="T21" fmla="*/ 99 h 114"/>
                <a:gd name="T22" fmla="*/ 0 w 95"/>
                <a:gd name="T23" fmla="*/ 71 h 114"/>
                <a:gd name="T24" fmla="*/ 0 w 95"/>
                <a:gd name="T25" fmla="*/ 66 h 114"/>
                <a:gd name="T26" fmla="*/ 0 w 95"/>
                <a:gd name="T27" fmla="*/ 0 h 114"/>
                <a:gd name="T28" fmla="*/ 20 w 95"/>
                <a:gd name="T29" fmla="*/ 0 h 114"/>
                <a:gd name="T30" fmla="*/ 20 w 95"/>
                <a:gd name="T31" fmla="*/ 67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4">
                  <a:moveTo>
                    <a:pt x="20" y="67"/>
                  </a:moveTo>
                  <a:lnTo>
                    <a:pt x="20" y="67"/>
                  </a:lnTo>
                  <a:cubicBezTo>
                    <a:pt x="20" y="88"/>
                    <a:pt x="24" y="96"/>
                    <a:pt x="42" y="96"/>
                  </a:cubicBezTo>
                  <a:cubicBezTo>
                    <a:pt x="64" y="96"/>
                    <a:pt x="75" y="84"/>
                    <a:pt x="75" y="59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1"/>
                    <a:pt x="94" y="111"/>
                    <a:pt x="94" y="111"/>
                  </a:cubicBezTo>
                  <a:cubicBezTo>
                    <a:pt x="76" y="111"/>
                    <a:pt x="76" y="111"/>
                    <a:pt x="76" y="111"/>
                  </a:cubicBezTo>
                  <a:cubicBezTo>
                    <a:pt x="76" y="94"/>
                    <a:pt x="76" y="94"/>
                    <a:pt x="76" y="94"/>
                  </a:cubicBezTo>
                  <a:cubicBezTo>
                    <a:pt x="68" y="107"/>
                    <a:pt x="55" y="113"/>
                    <a:pt x="39" y="113"/>
                  </a:cubicBezTo>
                  <a:cubicBezTo>
                    <a:pt x="23" y="113"/>
                    <a:pt x="12" y="108"/>
                    <a:pt x="6" y="99"/>
                  </a:cubicBezTo>
                  <a:cubicBezTo>
                    <a:pt x="1" y="91"/>
                    <a:pt x="0" y="83"/>
                    <a:pt x="0" y="71"/>
                  </a:cubicBezTo>
                  <a:cubicBezTo>
                    <a:pt x="0" y="69"/>
                    <a:pt x="0" y="68"/>
                    <a:pt x="0" y="6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lnTo>
                    <a:pt x="20" y="67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1" name="Freeform 213"/>
            <p:cNvSpPr>
              <a:spLocks noChangeArrowheads="1"/>
            </p:cNvSpPr>
            <p:nvPr/>
          </p:nvSpPr>
          <p:spPr bwMode="auto">
            <a:xfrm>
              <a:off x="742513" y="4248398"/>
              <a:ext cx="44464" cy="66696"/>
            </a:xfrm>
            <a:custGeom>
              <a:avLst/>
              <a:gdLst>
                <a:gd name="T0" fmla="*/ 103 w 104"/>
                <a:gd name="T1" fmla="*/ 154 h 158"/>
                <a:gd name="T2" fmla="*/ 103 w 104"/>
                <a:gd name="T3" fmla="*/ 154 h 158"/>
                <a:gd name="T4" fmla="*/ 85 w 104"/>
                <a:gd name="T5" fmla="*/ 154 h 158"/>
                <a:gd name="T6" fmla="*/ 85 w 104"/>
                <a:gd name="T7" fmla="*/ 139 h 158"/>
                <a:gd name="T8" fmla="*/ 49 w 104"/>
                <a:gd name="T9" fmla="*/ 157 h 158"/>
                <a:gd name="T10" fmla="*/ 0 w 104"/>
                <a:gd name="T11" fmla="*/ 99 h 158"/>
                <a:gd name="T12" fmla="*/ 49 w 104"/>
                <a:gd name="T13" fmla="*/ 38 h 158"/>
                <a:gd name="T14" fmla="*/ 85 w 104"/>
                <a:gd name="T15" fmla="*/ 56 h 158"/>
                <a:gd name="T16" fmla="*/ 85 w 104"/>
                <a:gd name="T17" fmla="*/ 0 h 158"/>
                <a:gd name="T18" fmla="*/ 103 w 104"/>
                <a:gd name="T19" fmla="*/ 0 h 158"/>
                <a:gd name="T20" fmla="*/ 103 w 104"/>
                <a:gd name="T21" fmla="*/ 154 h 158"/>
                <a:gd name="T22" fmla="*/ 52 w 104"/>
                <a:gd name="T23" fmla="*/ 55 h 158"/>
                <a:gd name="T24" fmla="*/ 52 w 104"/>
                <a:gd name="T25" fmla="*/ 55 h 158"/>
                <a:gd name="T26" fmla="*/ 20 w 104"/>
                <a:gd name="T27" fmla="*/ 100 h 158"/>
                <a:gd name="T28" fmla="*/ 53 w 104"/>
                <a:gd name="T29" fmla="*/ 140 h 158"/>
                <a:gd name="T30" fmla="*/ 85 w 104"/>
                <a:gd name="T31" fmla="*/ 97 h 158"/>
                <a:gd name="T32" fmla="*/ 52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4"/>
                  </a:moveTo>
                  <a:lnTo>
                    <a:pt x="103" y="154"/>
                  </a:lnTo>
                  <a:cubicBezTo>
                    <a:pt x="85" y="154"/>
                    <a:pt x="85" y="154"/>
                    <a:pt x="85" y="154"/>
                  </a:cubicBezTo>
                  <a:cubicBezTo>
                    <a:pt x="85" y="139"/>
                    <a:pt x="85" y="139"/>
                    <a:pt x="85" y="139"/>
                  </a:cubicBezTo>
                  <a:cubicBezTo>
                    <a:pt x="76" y="152"/>
                    <a:pt x="63" y="157"/>
                    <a:pt x="49" y="157"/>
                  </a:cubicBezTo>
                  <a:cubicBezTo>
                    <a:pt x="20" y="157"/>
                    <a:pt x="0" y="135"/>
                    <a:pt x="0" y="99"/>
                  </a:cubicBezTo>
                  <a:cubicBezTo>
                    <a:pt x="0" y="61"/>
                    <a:pt x="20" y="38"/>
                    <a:pt x="49" y="38"/>
                  </a:cubicBezTo>
                  <a:cubicBezTo>
                    <a:pt x="64" y="38"/>
                    <a:pt x="76" y="45"/>
                    <a:pt x="85" y="56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4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2" y="55"/>
                    <a:pt x="20" y="71"/>
                    <a:pt x="20" y="100"/>
                  </a:cubicBezTo>
                  <a:cubicBezTo>
                    <a:pt x="20" y="125"/>
                    <a:pt x="32" y="140"/>
                    <a:pt x="53" y="140"/>
                  </a:cubicBezTo>
                  <a:cubicBezTo>
                    <a:pt x="74" y="140"/>
                    <a:pt x="85" y="126"/>
                    <a:pt x="85" y="97"/>
                  </a:cubicBezTo>
                  <a:cubicBezTo>
                    <a:pt x="85" y="70"/>
                    <a:pt x="75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2" name="Freeform 214"/>
            <p:cNvSpPr>
              <a:spLocks noChangeArrowheads="1"/>
            </p:cNvSpPr>
            <p:nvPr/>
          </p:nvSpPr>
          <p:spPr bwMode="auto">
            <a:xfrm>
              <a:off x="535013" y="4355854"/>
              <a:ext cx="50022" cy="68549"/>
            </a:xfrm>
            <a:custGeom>
              <a:avLst/>
              <a:gdLst>
                <a:gd name="T0" fmla="*/ 20 w 120"/>
                <a:gd name="T1" fmla="*/ 106 h 162"/>
                <a:gd name="T2" fmla="*/ 20 w 120"/>
                <a:gd name="T3" fmla="*/ 106 h 162"/>
                <a:gd name="T4" fmla="*/ 60 w 120"/>
                <a:gd name="T5" fmla="*/ 144 h 162"/>
                <a:gd name="T6" fmla="*/ 98 w 120"/>
                <a:gd name="T7" fmla="*/ 115 h 162"/>
                <a:gd name="T8" fmla="*/ 57 w 120"/>
                <a:gd name="T9" fmla="*/ 87 h 162"/>
                <a:gd name="T10" fmla="*/ 4 w 120"/>
                <a:gd name="T11" fmla="*/ 45 h 162"/>
                <a:gd name="T12" fmla="*/ 60 w 120"/>
                <a:gd name="T13" fmla="*/ 0 h 162"/>
                <a:gd name="T14" fmla="*/ 115 w 120"/>
                <a:gd name="T15" fmla="*/ 49 h 162"/>
                <a:gd name="T16" fmla="*/ 95 w 120"/>
                <a:gd name="T17" fmla="*/ 49 h 162"/>
                <a:gd name="T18" fmla="*/ 59 w 120"/>
                <a:gd name="T19" fmla="*/ 17 h 162"/>
                <a:gd name="T20" fmla="*/ 24 w 120"/>
                <a:gd name="T21" fmla="*/ 42 h 162"/>
                <a:gd name="T22" fmla="*/ 71 w 120"/>
                <a:gd name="T23" fmla="*/ 70 h 162"/>
                <a:gd name="T24" fmla="*/ 106 w 120"/>
                <a:gd name="T25" fmla="*/ 83 h 162"/>
                <a:gd name="T26" fmla="*/ 119 w 120"/>
                <a:gd name="T27" fmla="*/ 112 h 162"/>
                <a:gd name="T28" fmla="*/ 60 w 120"/>
                <a:gd name="T29" fmla="*/ 161 h 162"/>
                <a:gd name="T30" fmla="*/ 0 w 120"/>
                <a:gd name="T31" fmla="*/ 106 h 162"/>
                <a:gd name="T32" fmla="*/ 20 w 120"/>
                <a:gd name="T33" fmla="*/ 106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0" h="162">
                  <a:moveTo>
                    <a:pt x="20" y="106"/>
                  </a:moveTo>
                  <a:lnTo>
                    <a:pt x="20" y="106"/>
                  </a:lnTo>
                  <a:cubicBezTo>
                    <a:pt x="20" y="129"/>
                    <a:pt x="36" y="144"/>
                    <a:pt x="60" y="144"/>
                  </a:cubicBezTo>
                  <a:cubicBezTo>
                    <a:pt x="85" y="144"/>
                    <a:pt x="98" y="132"/>
                    <a:pt x="98" y="115"/>
                  </a:cubicBezTo>
                  <a:cubicBezTo>
                    <a:pt x="98" y="97"/>
                    <a:pt x="84" y="95"/>
                    <a:pt x="57" y="87"/>
                  </a:cubicBezTo>
                  <a:cubicBezTo>
                    <a:pt x="22" y="79"/>
                    <a:pt x="4" y="72"/>
                    <a:pt x="4" y="45"/>
                  </a:cubicBezTo>
                  <a:cubicBezTo>
                    <a:pt x="4" y="19"/>
                    <a:pt x="26" y="0"/>
                    <a:pt x="60" y="0"/>
                  </a:cubicBezTo>
                  <a:cubicBezTo>
                    <a:pt x="94" y="0"/>
                    <a:pt x="115" y="19"/>
                    <a:pt x="115" y="49"/>
                  </a:cubicBezTo>
                  <a:cubicBezTo>
                    <a:pt x="95" y="49"/>
                    <a:pt x="95" y="49"/>
                    <a:pt x="95" y="49"/>
                  </a:cubicBezTo>
                  <a:cubicBezTo>
                    <a:pt x="93" y="28"/>
                    <a:pt x="80" y="17"/>
                    <a:pt x="59" y="17"/>
                  </a:cubicBezTo>
                  <a:cubicBezTo>
                    <a:pt x="38" y="17"/>
                    <a:pt x="24" y="27"/>
                    <a:pt x="24" y="42"/>
                  </a:cubicBezTo>
                  <a:cubicBezTo>
                    <a:pt x="24" y="61"/>
                    <a:pt x="39" y="62"/>
                    <a:pt x="71" y="70"/>
                  </a:cubicBezTo>
                  <a:cubicBezTo>
                    <a:pt x="86" y="74"/>
                    <a:pt x="98" y="76"/>
                    <a:pt x="106" y="83"/>
                  </a:cubicBezTo>
                  <a:cubicBezTo>
                    <a:pt x="115" y="91"/>
                    <a:pt x="119" y="101"/>
                    <a:pt x="119" y="112"/>
                  </a:cubicBezTo>
                  <a:cubicBezTo>
                    <a:pt x="119" y="143"/>
                    <a:pt x="97" y="161"/>
                    <a:pt x="60" y="161"/>
                  </a:cubicBezTo>
                  <a:cubicBezTo>
                    <a:pt x="23" y="161"/>
                    <a:pt x="1" y="142"/>
                    <a:pt x="0" y="106"/>
                  </a:cubicBezTo>
                  <a:lnTo>
                    <a:pt x="20" y="10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3" name="Freeform 215"/>
            <p:cNvSpPr>
              <a:spLocks noChangeArrowheads="1"/>
            </p:cNvSpPr>
            <p:nvPr/>
          </p:nvSpPr>
          <p:spPr bwMode="auto">
            <a:xfrm>
              <a:off x="592445" y="4372527"/>
              <a:ext cx="42612" cy="50023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1 h 120"/>
                <a:gd name="T8" fmla="*/ 50 w 101"/>
                <a:gd name="T9" fmla="*/ 0 h 120"/>
                <a:gd name="T10" fmla="*/ 100 w 101"/>
                <a:gd name="T11" fmla="*/ 57 h 120"/>
                <a:gd name="T12" fmla="*/ 100 w 101"/>
                <a:gd name="T13" fmla="*/ 65 h 120"/>
                <a:gd name="T14" fmla="*/ 19 w 101"/>
                <a:gd name="T15" fmla="*/ 65 h 120"/>
                <a:gd name="T16" fmla="*/ 52 w 101"/>
                <a:gd name="T17" fmla="*/ 102 h 120"/>
                <a:gd name="T18" fmla="*/ 80 w 101"/>
                <a:gd name="T19" fmla="*/ 79 h 120"/>
                <a:gd name="T20" fmla="*/ 99 w 101"/>
                <a:gd name="T21" fmla="*/ 79 h 120"/>
                <a:gd name="T22" fmla="*/ 80 w 101"/>
                <a:gd name="T23" fmla="*/ 50 h 120"/>
                <a:gd name="T24" fmla="*/ 80 w 101"/>
                <a:gd name="T25" fmla="*/ 50 h 120"/>
                <a:gd name="T26" fmla="*/ 51 w 101"/>
                <a:gd name="T27" fmla="*/ 16 h 120"/>
                <a:gd name="T28" fmla="*/ 19 w 101"/>
                <a:gd name="T29" fmla="*/ 50 h 120"/>
                <a:gd name="T30" fmla="*/ 80 w 101"/>
                <a:gd name="T31" fmla="*/ 5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4" y="104"/>
                    <a:pt x="76" y="119"/>
                    <a:pt x="50" y="119"/>
                  </a:cubicBezTo>
                  <a:cubicBezTo>
                    <a:pt x="18" y="119"/>
                    <a:pt x="0" y="96"/>
                    <a:pt x="0" y="61"/>
                  </a:cubicBezTo>
                  <a:cubicBezTo>
                    <a:pt x="0" y="21"/>
                    <a:pt x="18" y="0"/>
                    <a:pt x="50" y="0"/>
                  </a:cubicBezTo>
                  <a:cubicBezTo>
                    <a:pt x="82" y="0"/>
                    <a:pt x="100" y="20"/>
                    <a:pt x="100" y="57"/>
                  </a:cubicBezTo>
                  <a:cubicBezTo>
                    <a:pt x="100" y="59"/>
                    <a:pt x="100" y="62"/>
                    <a:pt x="100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88"/>
                    <a:pt x="32" y="102"/>
                    <a:pt x="52" y="102"/>
                  </a:cubicBezTo>
                  <a:cubicBezTo>
                    <a:pt x="66" y="102"/>
                    <a:pt x="77" y="93"/>
                    <a:pt x="80" y="79"/>
                  </a:cubicBezTo>
                  <a:lnTo>
                    <a:pt x="99" y="79"/>
                  </a:lnTo>
                  <a:close/>
                  <a:moveTo>
                    <a:pt x="80" y="50"/>
                  </a:moveTo>
                  <a:lnTo>
                    <a:pt x="80" y="50"/>
                  </a:lnTo>
                  <a:cubicBezTo>
                    <a:pt x="80" y="28"/>
                    <a:pt x="69" y="16"/>
                    <a:pt x="51" y="16"/>
                  </a:cubicBezTo>
                  <a:cubicBezTo>
                    <a:pt x="32" y="16"/>
                    <a:pt x="21" y="28"/>
                    <a:pt x="19" y="50"/>
                  </a:cubicBezTo>
                  <a:lnTo>
                    <a:pt x="80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4" name="Freeform 216"/>
            <p:cNvSpPr>
              <a:spLocks noChangeArrowheads="1"/>
            </p:cNvSpPr>
            <p:nvPr/>
          </p:nvSpPr>
          <p:spPr bwMode="auto">
            <a:xfrm>
              <a:off x="640615" y="4372527"/>
              <a:ext cx="40759" cy="50023"/>
            </a:xfrm>
            <a:custGeom>
              <a:avLst/>
              <a:gdLst>
                <a:gd name="T0" fmla="*/ 51 w 99"/>
                <a:gd name="T1" fmla="*/ 17 h 119"/>
                <a:gd name="T2" fmla="*/ 51 w 99"/>
                <a:gd name="T3" fmla="*/ 17 h 119"/>
                <a:gd name="T4" fmla="*/ 19 w 99"/>
                <a:gd name="T5" fmla="*/ 59 h 119"/>
                <a:gd name="T6" fmla="*/ 50 w 99"/>
                <a:gd name="T7" fmla="*/ 102 h 119"/>
                <a:gd name="T8" fmla="*/ 80 w 99"/>
                <a:gd name="T9" fmla="*/ 76 h 119"/>
                <a:gd name="T10" fmla="*/ 98 w 99"/>
                <a:gd name="T11" fmla="*/ 76 h 119"/>
                <a:gd name="T12" fmla="*/ 49 w 99"/>
                <a:gd name="T13" fmla="*/ 118 h 119"/>
                <a:gd name="T14" fmla="*/ 0 w 99"/>
                <a:gd name="T15" fmla="*/ 60 h 119"/>
                <a:gd name="T16" fmla="*/ 51 w 99"/>
                <a:gd name="T17" fmla="*/ 0 h 119"/>
                <a:gd name="T18" fmla="*/ 98 w 99"/>
                <a:gd name="T19" fmla="*/ 41 h 119"/>
                <a:gd name="T20" fmla="*/ 79 w 99"/>
                <a:gd name="T21" fmla="*/ 41 h 119"/>
                <a:gd name="T22" fmla="*/ 51 w 99"/>
                <a:gd name="T23" fmla="*/ 1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119">
                  <a:moveTo>
                    <a:pt x="51" y="17"/>
                  </a:moveTo>
                  <a:lnTo>
                    <a:pt x="51" y="17"/>
                  </a:lnTo>
                  <a:cubicBezTo>
                    <a:pt x="32" y="17"/>
                    <a:pt x="19" y="32"/>
                    <a:pt x="19" y="59"/>
                  </a:cubicBezTo>
                  <a:cubicBezTo>
                    <a:pt x="19" y="87"/>
                    <a:pt x="30" y="102"/>
                    <a:pt x="50" y="102"/>
                  </a:cubicBezTo>
                  <a:cubicBezTo>
                    <a:pt x="67" y="102"/>
                    <a:pt x="78" y="92"/>
                    <a:pt x="80" y="76"/>
                  </a:cubicBezTo>
                  <a:cubicBezTo>
                    <a:pt x="98" y="76"/>
                    <a:pt x="98" y="76"/>
                    <a:pt x="98" y="76"/>
                  </a:cubicBezTo>
                  <a:cubicBezTo>
                    <a:pt x="97" y="103"/>
                    <a:pt x="78" y="118"/>
                    <a:pt x="49" y="118"/>
                  </a:cubicBezTo>
                  <a:cubicBezTo>
                    <a:pt x="19" y="118"/>
                    <a:pt x="0" y="96"/>
                    <a:pt x="0" y="60"/>
                  </a:cubicBezTo>
                  <a:cubicBezTo>
                    <a:pt x="0" y="22"/>
                    <a:pt x="19" y="0"/>
                    <a:pt x="51" y="0"/>
                  </a:cubicBezTo>
                  <a:cubicBezTo>
                    <a:pt x="79" y="0"/>
                    <a:pt x="97" y="16"/>
                    <a:pt x="98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8" y="26"/>
                    <a:pt x="68" y="17"/>
                    <a:pt x="51" y="1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5" name="Freeform 217"/>
            <p:cNvSpPr>
              <a:spLocks noChangeArrowheads="1"/>
            </p:cNvSpPr>
            <p:nvPr/>
          </p:nvSpPr>
          <p:spPr bwMode="auto">
            <a:xfrm>
              <a:off x="690638" y="4374381"/>
              <a:ext cx="40759" cy="48170"/>
            </a:xfrm>
            <a:custGeom>
              <a:avLst/>
              <a:gdLst>
                <a:gd name="T0" fmla="*/ 20 w 95"/>
                <a:gd name="T1" fmla="*/ 68 h 115"/>
                <a:gd name="T2" fmla="*/ 20 w 95"/>
                <a:gd name="T3" fmla="*/ 68 h 115"/>
                <a:gd name="T4" fmla="*/ 42 w 95"/>
                <a:gd name="T5" fmla="*/ 98 h 115"/>
                <a:gd name="T6" fmla="*/ 75 w 95"/>
                <a:gd name="T7" fmla="*/ 60 h 115"/>
                <a:gd name="T8" fmla="*/ 75 w 95"/>
                <a:gd name="T9" fmla="*/ 0 h 115"/>
                <a:gd name="T10" fmla="*/ 94 w 95"/>
                <a:gd name="T11" fmla="*/ 0 h 115"/>
                <a:gd name="T12" fmla="*/ 94 w 95"/>
                <a:gd name="T13" fmla="*/ 111 h 115"/>
                <a:gd name="T14" fmla="*/ 76 w 95"/>
                <a:gd name="T15" fmla="*/ 111 h 115"/>
                <a:gd name="T16" fmla="*/ 76 w 95"/>
                <a:gd name="T17" fmla="*/ 94 h 115"/>
                <a:gd name="T18" fmla="*/ 38 w 95"/>
                <a:gd name="T19" fmla="*/ 114 h 115"/>
                <a:gd name="T20" fmla="*/ 5 w 95"/>
                <a:gd name="T21" fmla="*/ 99 h 115"/>
                <a:gd name="T22" fmla="*/ 0 w 95"/>
                <a:gd name="T23" fmla="*/ 72 h 115"/>
                <a:gd name="T24" fmla="*/ 0 w 95"/>
                <a:gd name="T25" fmla="*/ 66 h 115"/>
                <a:gd name="T26" fmla="*/ 0 w 95"/>
                <a:gd name="T27" fmla="*/ 0 h 115"/>
                <a:gd name="T28" fmla="*/ 20 w 95"/>
                <a:gd name="T29" fmla="*/ 0 h 115"/>
                <a:gd name="T30" fmla="*/ 20 w 95"/>
                <a:gd name="T31" fmla="*/ 6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20" y="68"/>
                  </a:moveTo>
                  <a:lnTo>
                    <a:pt x="20" y="68"/>
                  </a:lnTo>
                  <a:cubicBezTo>
                    <a:pt x="20" y="88"/>
                    <a:pt x="24" y="98"/>
                    <a:pt x="42" y="98"/>
                  </a:cubicBezTo>
                  <a:cubicBezTo>
                    <a:pt x="63" y="98"/>
                    <a:pt x="75" y="84"/>
                    <a:pt x="75" y="6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1"/>
                    <a:pt x="94" y="111"/>
                    <a:pt x="94" y="111"/>
                  </a:cubicBezTo>
                  <a:cubicBezTo>
                    <a:pt x="76" y="111"/>
                    <a:pt x="76" y="111"/>
                    <a:pt x="76" y="111"/>
                  </a:cubicBezTo>
                  <a:cubicBezTo>
                    <a:pt x="76" y="94"/>
                    <a:pt x="76" y="94"/>
                    <a:pt x="76" y="94"/>
                  </a:cubicBezTo>
                  <a:cubicBezTo>
                    <a:pt x="68" y="107"/>
                    <a:pt x="56" y="114"/>
                    <a:pt x="38" y="114"/>
                  </a:cubicBezTo>
                  <a:cubicBezTo>
                    <a:pt x="23" y="114"/>
                    <a:pt x="11" y="108"/>
                    <a:pt x="5" y="99"/>
                  </a:cubicBezTo>
                  <a:cubicBezTo>
                    <a:pt x="1" y="91"/>
                    <a:pt x="0" y="83"/>
                    <a:pt x="0" y="72"/>
                  </a:cubicBezTo>
                  <a:cubicBezTo>
                    <a:pt x="0" y="71"/>
                    <a:pt x="0" y="68"/>
                    <a:pt x="0" y="6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lnTo>
                    <a:pt x="20" y="6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6" name="Freeform 218"/>
            <p:cNvSpPr>
              <a:spLocks noChangeArrowheads="1"/>
            </p:cNvSpPr>
            <p:nvPr/>
          </p:nvSpPr>
          <p:spPr bwMode="auto">
            <a:xfrm>
              <a:off x="742513" y="4374381"/>
              <a:ext cx="22232" cy="48170"/>
            </a:xfrm>
            <a:custGeom>
              <a:avLst/>
              <a:gdLst>
                <a:gd name="T0" fmla="*/ 0 w 55"/>
                <a:gd name="T1" fmla="*/ 2 h 114"/>
                <a:gd name="T2" fmla="*/ 0 w 55"/>
                <a:gd name="T3" fmla="*/ 2 h 114"/>
                <a:gd name="T4" fmla="*/ 17 w 55"/>
                <a:gd name="T5" fmla="*/ 2 h 114"/>
                <a:gd name="T6" fmla="*/ 17 w 55"/>
                <a:gd name="T7" fmla="*/ 22 h 114"/>
                <a:gd name="T8" fmla="*/ 49 w 55"/>
                <a:gd name="T9" fmla="*/ 0 h 114"/>
                <a:gd name="T10" fmla="*/ 54 w 55"/>
                <a:gd name="T11" fmla="*/ 0 h 114"/>
                <a:gd name="T12" fmla="*/ 54 w 55"/>
                <a:gd name="T13" fmla="*/ 19 h 114"/>
                <a:gd name="T14" fmla="*/ 49 w 55"/>
                <a:gd name="T15" fmla="*/ 19 h 114"/>
                <a:gd name="T16" fmla="*/ 19 w 55"/>
                <a:gd name="T17" fmla="*/ 51 h 114"/>
                <a:gd name="T18" fmla="*/ 19 w 55"/>
                <a:gd name="T19" fmla="*/ 113 h 114"/>
                <a:gd name="T20" fmla="*/ 0 w 55"/>
                <a:gd name="T21" fmla="*/ 113 h 114"/>
                <a:gd name="T22" fmla="*/ 0 w 55"/>
                <a:gd name="T23" fmla="*/ 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4">
                  <a:moveTo>
                    <a:pt x="0" y="2"/>
                  </a:moveTo>
                  <a:lnTo>
                    <a:pt x="0" y="2"/>
                  </a:lnTo>
                  <a:cubicBezTo>
                    <a:pt x="17" y="2"/>
                    <a:pt x="17" y="2"/>
                    <a:pt x="17" y="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0" y="0"/>
                    <a:pt x="52" y="0"/>
                    <a:pt x="54" y="0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2" y="19"/>
                    <a:pt x="51" y="19"/>
                    <a:pt x="49" y="19"/>
                  </a:cubicBezTo>
                  <a:cubicBezTo>
                    <a:pt x="29" y="19"/>
                    <a:pt x="19" y="30"/>
                    <a:pt x="19" y="51"/>
                  </a:cubicBezTo>
                  <a:cubicBezTo>
                    <a:pt x="19" y="113"/>
                    <a:pt x="19" y="113"/>
                    <a:pt x="19" y="113"/>
                  </a:cubicBezTo>
                  <a:cubicBezTo>
                    <a:pt x="0" y="113"/>
                    <a:pt x="0" y="113"/>
                    <a:pt x="0" y="113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7" name="Freeform 219"/>
            <p:cNvSpPr>
              <a:spLocks noChangeArrowheads="1"/>
            </p:cNvSpPr>
            <p:nvPr/>
          </p:nvSpPr>
          <p:spPr bwMode="auto">
            <a:xfrm>
              <a:off x="768450" y="4372527"/>
              <a:ext cx="42611" cy="50023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1 h 120"/>
                <a:gd name="T8" fmla="*/ 50 w 101"/>
                <a:gd name="T9" fmla="*/ 0 h 120"/>
                <a:gd name="T10" fmla="*/ 100 w 101"/>
                <a:gd name="T11" fmla="*/ 57 h 120"/>
                <a:gd name="T12" fmla="*/ 100 w 101"/>
                <a:gd name="T13" fmla="*/ 65 h 120"/>
                <a:gd name="T14" fmla="*/ 20 w 101"/>
                <a:gd name="T15" fmla="*/ 65 h 120"/>
                <a:gd name="T16" fmla="*/ 51 w 101"/>
                <a:gd name="T17" fmla="*/ 102 h 120"/>
                <a:gd name="T18" fmla="*/ 81 w 101"/>
                <a:gd name="T19" fmla="*/ 79 h 120"/>
                <a:gd name="T20" fmla="*/ 99 w 101"/>
                <a:gd name="T21" fmla="*/ 79 h 120"/>
                <a:gd name="T22" fmla="*/ 81 w 101"/>
                <a:gd name="T23" fmla="*/ 50 h 120"/>
                <a:gd name="T24" fmla="*/ 81 w 101"/>
                <a:gd name="T25" fmla="*/ 50 h 120"/>
                <a:gd name="T26" fmla="*/ 50 w 101"/>
                <a:gd name="T27" fmla="*/ 16 h 120"/>
                <a:gd name="T28" fmla="*/ 20 w 101"/>
                <a:gd name="T29" fmla="*/ 50 h 120"/>
                <a:gd name="T30" fmla="*/ 81 w 101"/>
                <a:gd name="T31" fmla="*/ 5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19" y="119"/>
                    <a:pt x="0" y="96"/>
                    <a:pt x="0" y="61"/>
                  </a:cubicBezTo>
                  <a:cubicBezTo>
                    <a:pt x="0" y="21"/>
                    <a:pt x="19" y="0"/>
                    <a:pt x="50" y="0"/>
                  </a:cubicBezTo>
                  <a:cubicBezTo>
                    <a:pt x="82" y="0"/>
                    <a:pt x="100" y="20"/>
                    <a:pt x="100" y="57"/>
                  </a:cubicBezTo>
                  <a:cubicBezTo>
                    <a:pt x="100" y="59"/>
                    <a:pt x="100" y="62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8"/>
                    <a:pt x="32" y="102"/>
                    <a:pt x="51" y="102"/>
                  </a:cubicBezTo>
                  <a:cubicBezTo>
                    <a:pt x="67" y="102"/>
                    <a:pt x="77" y="93"/>
                    <a:pt x="81" y="79"/>
                  </a:cubicBezTo>
                  <a:lnTo>
                    <a:pt x="99" y="79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1" y="28"/>
                    <a:pt x="70" y="16"/>
                    <a:pt x="50" y="16"/>
                  </a:cubicBezTo>
                  <a:cubicBezTo>
                    <a:pt x="33" y="16"/>
                    <a:pt x="21" y="28"/>
                    <a:pt x="20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78" name="Group 1677"/>
          <p:cNvGrpSpPr/>
          <p:nvPr/>
        </p:nvGrpSpPr>
        <p:grpSpPr>
          <a:xfrm>
            <a:off x="1400213" y="2308643"/>
            <a:ext cx="279755" cy="194532"/>
            <a:chOff x="1400213" y="2308643"/>
            <a:chExt cx="279755" cy="194532"/>
          </a:xfrm>
        </p:grpSpPr>
        <p:sp>
          <p:nvSpPr>
            <p:cNvPr id="1679" name="Freeform 220"/>
            <p:cNvSpPr>
              <a:spLocks noChangeArrowheads="1"/>
            </p:cNvSpPr>
            <p:nvPr/>
          </p:nvSpPr>
          <p:spPr bwMode="auto">
            <a:xfrm>
              <a:off x="1422445" y="2308643"/>
              <a:ext cx="57434" cy="68550"/>
            </a:xfrm>
            <a:custGeom>
              <a:avLst/>
              <a:gdLst>
                <a:gd name="T0" fmla="*/ 134 w 135"/>
                <a:gd name="T1" fmla="*/ 101 h 163"/>
                <a:gd name="T2" fmla="*/ 134 w 135"/>
                <a:gd name="T3" fmla="*/ 101 h 163"/>
                <a:gd name="T4" fmla="*/ 70 w 135"/>
                <a:gd name="T5" fmla="*/ 162 h 163"/>
                <a:gd name="T6" fmla="*/ 0 w 135"/>
                <a:gd name="T7" fmla="*/ 79 h 163"/>
                <a:gd name="T8" fmla="*/ 72 w 135"/>
                <a:gd name="T9" fmla="*/ 0 h 163"/>
                <a:gd name="T10" fmla="*/ 133 w 135"/>
                <a:gd name="T11" fmla="*/ 50 h 163"/>
                <a:gd name="T12" fmla="*/ 112 w 135"/>
                <a:gd name="T13" fmla="*/ 50 h 163"/>
                <a:gd name="T14" fmla="*/ 71 w 135"/>
                <a:gd name="T15" fmla="*/ 19 h 163"/>
                <a:gd name="T16" fmla="*/ 22 w 135"/>
                <a:gd name="T17" fmla="*/ 81 h 163"/>
                <a:gd name="T18" fmla="*/ 71 w 135"/>
                <a:gd name="T19" fmla="*/ 144 h 163"/>
                <a:gd name="T20" fmla="*/ 114 w 135"/>
                <a:gd name="T21" fmla="*/ 101 h 163"/>
                <a:gd name="T22" fmla="*/ 134 w 135"/>
                <a:gd name="T23" fmla="*/ 10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3">
                  <a:moveTo>
                    <a:pt x="134" y="101"/>
                  </a:moveTo>
                  <a:lnTo>
                    <a:pt x="134" y="101"/>
                  </a:lnTo>
                  <a:cubicBezTo>
                    <a:pt x="132" y="138"/>
                    <a:pt x="107" y="162"/>
                    <a:pt x="70" y="162"/>
                  </a:cubicBezTo>
                  <a:cubicBezTo>
                    <a:pt x="27" y="162"/>
                    <a:pt x="0" y="131"/>
                    <a:pt x="0" y="79"/>
                  </a:cubicBezTo>
                  <a:cubicBezTo>
                    <a:pt x="0" y="30"/>
                    <a:pt x="28" y="0"/>
                    <a:pt x="72" y="0"/>
                  </a:cubicBezTo>
                  <a:cubicBezTo>
                    <a:pt x="106" y="0"/>
                    <a:pt x="130" y="20"/>
                    <a:pt x="133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09" y="30"/>
                    <a:pt x="94" y="19"/>
                    <a:pt x="71" y="19"/>
                  </a:cubicBezTo>
                  <a:cubicBezTo>
                    <a:pt x="39" y="19"/>
                    <a:pt x="22" y="42"/>
                    <a:pt x="22" y="81"/>
                  </a:cubicBezTo>
                  <a:cubicBezTo>
                    <a:pt x="22" y="120"/>
                    <a:pt x="41" y="144"/>
                    <a:pt x="71" y="144"/>
                  </a:cubicBezTo>
                  <a:cubicBezTo>
                    <a:pt x="96" y="144"/>
                    <a:pt x="113" y="127"/>
                    <a:pt x="114" y="101"/>
                  </a:cubicBezTo>
                  <a:lnTo>
                    <a:pt x="134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0" name="Freeform 221"/>
            <p:cNvSpPr>
              <a:spLocks noChangeArrowheads="1"/>
            </p:cNvSpPr>
            <p:nvPr/>
          </p:nvSpPr>
          <p:spPr bwMode="auto">
            <a:xfrm>
              <a:off x="1489142" y="2310496"/>
              <a:ext cx="9264" cy="64843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1" name="Freeform 222"/>
            <p:cNvSpPr>
              <a:spLocks noChangeArrowheads="1"/>
            </p:cNvSpPr>
            <p:nvPr/>
          </p:nvSpPr>
          <p:spPr bwMode="auto">
            <a:xfrm>
              <a:off x="1507668" y="2327170"/>
              <a:ext cx="44464" cy="50023"/>
            </a:xfrm>
            <a:custGeom>
              <a:avLst/>
              <a:gdLst>
                <a:gd name="T0" fmla="*/ 53 w 107"/>
                <a:gd name="T1" fmla="*/ 0 h 119"/>
                <a:gd name="T2" fmla="*/ 53 w 107"/>
                <a:gd name="T3" fmla="*/ 0 h 119"/>
                <a:gd name="T4" fmla="*/ 106 w 107"/>
                <a:gd name="T5" fmla="*/ 59 h 119"/>
                <a:gd name="T6" fmla="*/ 53 w 107"/>
                <a:gd name="T7" fmla="*/ 118 h 119"/>
                <a:gd name="T8" fmla="*/ 0 w 107"/>
                <a:gd name="T9" fmla="*/ 59 h 119"/>
                <a:gd name="T10" fmla="*/ 53 w 107"/>
                <a:gd name="T11" fmla="*/ 0 h 119"/>
                <a:gd name="T12" fmla="*/ 53 w 107"/>
                <a:gd name="T13" fmla="*/ 102 h 119"/>
                <a:gd name="T14" fmla="*/ 53 w 107"/>
                <a:gd name="T15" fmla="*/ 102 h 119"/>
                <a:gd name="T16" fmla="*/ 87 w 107"/>
                <a:gd name="T17" fmla="*/ 59 h 119"/>
                <a:gd name="T18" fmla="*/ 53 w 107"/>
                <a:gd name="T19" fmla="*/ 16 h 119"/>
                <a:gd name="T20" fmla="*/ 18 w 107"/>
                <a:gd name="T21" fmla="*/ 59 h 119"/>
                <a:gd name="T22" fmla="*/ 53 w 107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19">
                  <a:moveTo>
                    <a:pt x="53" y="0"/>
                  </a:moveTo>
                  <a:lnTo>
                    <a:pt x="53" y="0"/>
                  </a:lnTo>
                  <a:cubicBezTo>
                    <a:pt x="86" y="0"/>
                    <a:pt x="106" y="21"/>
                    <a:pt x="106" y="59"/>
                  </a:cubicBezTo>
                  <a:cubicBezTo>
                    <a:pt x="106" y="97"/>
                    <a:pt x="86" y="118"/>
                    <a:pt x="53" y="118"/>
                  </a:cubicBezTo>
                  <a:cubicBezTo>
                    <a:pt x="20" y="118"/>
                    <a:pt x="0" y="97"/>
                    <a:pt x="0" y="59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6"/>
                    <a:pt x="87" y="59"/>
                  </a:cubicBezTo>
                  <a:cubicBezTo>
                    <a:pt x="87" y="31"/>
                    <a:pt x="75" y="16"/>
                    <a:pt x="53" y="16"/>
                  </a:cubicBezTo>
                  <a:cubicBezTo>
                    <a:pt x="31" y="16"/>
                    <a:pt x="18" y="31"/>
                    <a:pt x="18" y="59"/>
                  </a:cubicBezTo>
                  <a:cubicBezTo>
                    <a:pt x="18" y="86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2" name="Freeform 223"/>
            <p:cNvSpPr>
              <a:spLocks noChangeArrowheads="1"/>
            </p:cNvSpPr>
            <p:nvPr/>
          </p:nvSpPr>
          <p:spPr bwMode="auto">
            <a:xfrm>
              <a:off x="1561397" y="2329023"/>
              <a:ext cx="40759" cy="48170"/>
            </a:xfrm>
            <a:custGeom>
              <a:avLst/>
              <a:gdLst>
                <a:gd name="T0" fmla="*/ 19 w 95"/>
                <a:gd name="T1" fmla="*/ 69 h 115"/>
                <a:gd name="T2" fmla="*/ 19 w 95"/>
                <a:gd name="T3" fmla="*/ 69 h 115"/>
                <a:gd name="T4" fmla="*/ 41 w 95"/>
                <a:gd name="T5" fmla="*/ 98 h 115"/>
                <a:gd name="T6" fmla="*/ 75 w 95"/>
                <a:gd name="T7" fmla="*/ 60 h 115"/>
                <a:gd name="T8" fmla="*/ 75 w 95"/>
                <a:gd name="T9" fmla="*/ 0 h 115"/>
                <a:gd name="T10" fmla="*/ 94 w 95"/>
                <a:gd name="T11" fmla="*/ 0 h 115"/>
                <a:gd name="T12" fmla="*/ 94 w 95"/>
                <a:gd name="T13" fmla="*/ 111 h 115"/>
                <a:gd name="T14" fmla="*/ 75 w 95"/>
                <a:gd name="T15" fmla="*/ 111 h 115"/>
                <a:gd name="T16" fmla="*/ 75 w 95"/>
                <a:gd name="T17" fmla="*/ 95 h 115"/>
                <a:gd name="T18" fmla="*/ 38 w 95"/>
                <a:gd name="T19" fmla="*/ 114 h 115"/>
                <a:gd name="T20" fmla="*/ 5 w 95"/>
                <a:gd name="T21" fmla="*/ 100 h 115"/>
                <a:gd name="T22" fmla="*/ 0 w 95"/>
                <a:gd name="T23" fmla="*/ 73 h 115"/>
                <a:gd name="T24" fmla="*/ 0 w 95"/>
                <a:gd name="T25" fmla="*/ 67 h 115"/>
                <a:gd name="T26" fmla="*/ 0 w 95"/>
                <a:gd name="T27" fmla="*/ 0 h 115"/>
                <a:gd name="T28" fmla="*/ 19 w 95"/>
                <a:gd name="T29" fmla="*/ 0 h 115"/>
                <a:gd name="T30" fmla="*/ 19 w 95"/>
                <a:gd name="T31" fmla="*/ 6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19" y="69"/>
                  </a:moveTo>
                  <a:lnTo>
                    <a:pt x="19" y="69"/>
                  </a:lnTo>
                  <a:cubicBezTo>
                    <a:pt x="19" y="88"/>
                    <a:pt x="24" y="98"/>
                    <a:pt x="41" y="98"/>
                  </a:cubicBezTo>
                  <a:cubicBezTo>
                    <a:pt x="63" y="98"/>
                    <a:pt x="75" y="85"/>
                    <a:pt x="75" y="6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1"/>
                    <a:pt x="94" y="111"/>
                    <a:pt x="94" y="111"/>
                  </a:cubicBezTo>
                  <a:cubicBezTo>
                    <a:pt x="75" y="111"/>
                    <a:pt x="75" y="111"/>
                    <a:pt x="75" y="111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67" y="108"/>
                    <a:pt x="55" y="114"/>
                    <a:pt x="38" y="114"/>
                  </a:cubicBezTo>
                  <a:cubicBezTo>
                    <a:pt x="23" y="114"/>
                    <a:pt x="10" y="109"/>
                    <a:pt x="5" y="100"/>
                  </a:cubicBezTo>
                  <a:cubicBezTo>
                    <a:pt x="0" y="92"/>
                    <a:pt x="0" y="83"/>
                    <a:pt x="0" y="73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3" name="Freeform 224"/>
            <p:cNvSpPr>
              <a:spLocks noChangeArrowheads="1"/>
            </p:cNvSpPr>
            <p:nvPr/>
          </p:nvSpPr>
          <p:spPr bwMode="auto">
            <a:xfrm>
              <a:off x="1609566" y="2310496"/>
              <a:ext cx="44464" cy="66696"/>
            </a:xfrm>
            <a:custGeom>
              <a:avLst/>
              <a:gdLst>
                <a:gd name="T0" fmla="*/ 104 w 105"/>
                <a:gd name="T1" fmla="*/ 153 h 158"/>
                <a:gd name="T2" fmla="*/ 104 w 105"/>
                <a:gd name="T3" fmla="*/ 153 h 158"/>
                <a:gd name="T4" fmla="*/ 85 w 105"/>
                <a:gd name="T5" fmla="*/ 153 h 158"/>
                <a:gd name="T6" fmla="*/ 85 w 105"/>
                <a:gd name="T7" fmla="*/ 140 h 158"/>
                <a:gd name="T8" fmla="*/ 49 w 105"/>
                <a:gd name="T9" fmla="*/ 157 h 158"/>
                <a:gd name="T10" fmla="*/ 0 w 105"/>
                <a:gd name="T11" fmla="*/ 98 h 158"/>
                <a:gd name="T12" fmla="*/ 49 w 105"/>
                <a:gd name="T13" fmla="*/ 39 h 158"/>
                <a:gd name="T14" fmla="*/ 85 w 105"/>
                <a:gd name="T15" fmla="*/ 55 h 158"/>
                <a:gd name="T16" fmla="*/ 85 w 105"/>
                <a:gd name="T17" fmla="*/ 0 h 158"/>
                <a:gd name="T18" fmla="*/ 104 w 105"/>
                <a:gd name="T19" fmla="*/ 0 h 158"/>
                <a:gd name="T20" fmla="*/ 104 w 105"/>
                <a:gd name="T21" fmla="*/ 153 h 158"/>
                <a:gd name="T22" fmla="*/ 52 w 105"/>
                <a:gd name="T23" fmla="*/ 55 h 158"/>
                <a:gd name="T24" fmla="*/ 52 w 105"/>
                <a:gd name="T25" fmla="*/ 55 h 158"/>
                <a:gd name="T26" fmla="*/ 19 w 105"/>
                <a:gd name="T27" fmla="*/ 99 h 158"/>
                <a:gd name="T28" fmla="*/ 52 w 105"/>
                <a:gd name="T29" fmla="*/ 141 h 158"/>
                <a:gd name="T30" fmla="*/ 86 w 105"/>
                <a:gd name="T31" fmla="*/ 97 h 158"/>
                <a:gd name="T32" fmla="*/ 52 w 105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8">
                  <a:moveTo>
                    <a:pt x="104" y="153"/>
                  </a:moveTo>
                  <a:lnTo>
                    <a:pt x="104" y="153"/>
                  </a:lnTo>
                  <a:cubicBezTo>
                    <a:pt x="85" y="153"/>
                    <a:pt x="85" y="153"/>
                    <a:pt x="85" y="153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75" y="151"/>
                    <a:pt x="64" y="157"/>
                    <a:pt x="49" y="157"/>
                  </a:cubicBezTo>
                  <a:cubicBezTo>
                    <a:pt x="19" y="157"/>
                    <a:pt x="0" y="134"/>
                    <a:pt x="0" y="98"/>
                  </a:cubicBezTo>
                  <a:cubicBezTo>
                    <a:pt x="0" y="61"/>
                    <a:pt x="20" y="39"/>
                    <a:pt x="49" y="39"/>
                  </a:cubicBezTo>
                  <a:cubicBezTo>
                    <a:pt x="65" y="39"/>
                    <a:pt x="76" y="44"/>
                    <a:pt x="85" y="55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4" y="0"/>
                    <a:pt x="104" y="0"/>
                    <a:pt x="104" y="0"/>
                  </a:cubicBezTo>
                  <a:lnTo>
                    <a:pt x="104" y="153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2" y="55"/>
                    <a:pt x="19" y="71"/>
                    <a:pt x="19" y="99"/>
                  </a:cubicBezTo>
                  <a:cubicBezTo>
                    <a:pt x="19" y="125"/>
                    <a:pt x="33" y="141"/>
                    <a:pt x="52" y="141"/>
                  </a:cubicBezTo>
                  <a:cubicBezTo>
                    <a:pt x="73" y="141"/>
                    <a:pt x="86" y="125"/>
                    <a:pt x="86" y="97"/>
                  </a:cubicBezTo>
                  <a:cubicBezTo>
                    <a:pt x="86" y="69"/>
                    <a:pt x="74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4" name="Freeform 225"/>
            <p:cNvSpPr>
              <a:spLocks noChangeArrowheads="1"/>
            </p:cNvSpPr>
            <p:nvPr/>
          </p:nvSpPr>
          <p:spPr bwMode="auto">
            <a:xfrm>
              <a:off x="1400213" y="2417952"/>
              <a:ext cx="50023" cy="66696"/>
            </a:xfrm>
            <a:custGeom>
              <a:avLst/>
              <a:gdLst>
                <a:gd name="T0" fmla="*/ 0 w 120"/>
                <a:gd name="T1" fmla="*/ 0 h 159"/>
                <a:gd name="T2" fmla="*/ 0 w 120"/>
                <a:gd name="T3" fmla="*/ 0 h 159"/>
                <a:gd name="T4" fmla="*/ 21 w 120"/>
                <a:gd name="T5" fmla="*/ 0 h 159"/>
                <a:gd name="T6" fmla="*/ 21 w 120"/>
                <a:gd name="T7" fmla="*/ 96 h 159"/>
                <a:gd name="T8" fmla="*/ 59 w 120"/>
                <a:gd name="T9" fmla="*/ 139 h 159"/>
                <a:gd name="T10" fmla="*/ 99 w 120"/>
                <a:gd name="T11" fmla="*/ 96 h 159"/>
                <a:gd name="T12" fmla="*/ 99 w 120"/>
                <a:gd name="T13" fmla="*/ 0 h 159"/>
                <a:gd name="T14" fmla="*/ 119 w 120"/>
                <a:gd name="T15" fmla="*/ 0 h 159"/>
                <a:gd name="T16" fmla="*/ 119 w 120"/>
                <a:gd name="T17" fmla="*/ 96 h 159"/>
                <a:gd name="T18" fmla="*/ 57 w 120"/>
                <a:gd name="T19" fmla="*/ 158 h 159"/>
                <a:gd name="T20" fmla="*/ 0 w 120"/>
                <a:gd name="T21" fmla="*/ 96 h 159"/>
                <a:gd name="T22" fmla="*/ 0 w 120"/>
                <a:gd name="T23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0" h="159">
                  <a:moveTo>
                    <a:pt x="0" y="0"/>
                  </a:moveTo>
                  <a:lnTo>
                    <a:pt x="0" y="0"/>
                  </a:lnTo>
                  <a:cubicBezTo>
                    <a:pt x="21" y="0"/>
                    <a:pt x="21" y="0"/>
                    <a:pt x="21" y="0"/>
                  </a:cubicBezTo>
                  <a:cubicBezTo>
                    <a:pt x="21" y="96"/>
                    <a:pt x="21" y="96"/>
                    <a:pt x="21" y="96"/>
                  </a:cubicBezTo>
                  <a:cubicBezTo>
                    <a:pt x="21" y="124"/>
                    <a:pt x="33" y="139"/>
                    <a:pt x="59" y="139"/>
                  </a:cubicBezTo>
                  <a:cubicBezTo>
                    <a:pt x="86" y="139"/>
                    <a:pt x="99" y="124"/>
                    <a:pt x="99" y="96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96"/>
                    <a:pt x="119" y="96"/>
                    <a:pt x="119" y="96"/>
                  </a:cubicBezTo>
                  <a:cubicBezTo>
                    <a:pt x="119" y="137"/>
                    <a:pt x="99" y="158"/>
                    <a:pt x="57" y="158"/>
                  </a:cubicBezTo>
                  <a:cubicBezTo>
                    <a:pt x="18" y="158"/>
                    <a:pt x="0" y="138"/>
                    <a:pt x="0" y="96"/>
                  </a:cubicBez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5" name="Freeform 226"/>
            <p:cNvSpPr>
              <a:spLocks noChangeArrowheads="1"/>
            </p:cNvSpPr>
            <p:nvPr/>
          </p:nvSpPr>
          <p:spPr bwMode="auto">
            <a:xfrm>
              <a:off x="1463204" y="2434625"/>
              <a:ext cx="44464" cy="68550"/>
            </a:xfrm>
            <a:custGeom>
              <a:avLst/>
              <a:gdLst>
                <a:gd name="T0" fmla="*/ 0 w 105"/>
                <a:gd name="T1" fmla="*/ 3 h 161"/>
                <a:gd name="T2" fmla="*/ 0 w 105"/>
                <a:gd name="T3" fmla="*/ 3 h 161"/>
                <a:gd name="T4" fmla="*/ 18 w 105"/>
                <a:gd name="T5" fmla="*/ 3 h 161"/>
                <a:gd name="T6" fmla="*/ 18 w 105"/>
                <a:gd name="T7" fmla="*/ 20 h 161"/>
                <a:gd name="T8" fmla="*/ 55 w 105"/>
                <a:gd name="T9" fmla="*/ 0 h 161"/>
                <a:gd name="T10" fmla="*/ 104 w 105"/>
                <a:gd name="T11" fmla="*/ 59 h 161"/>
                <a:gd name="T12" fmla="*/ 55 w 105"/>
                <a:gd name="T13" fmla="*/ 118 h 161"/>
                <a:gd name="T14" fmla="*/ 18 w 105"/>
                <a:gd name="T15" fmla="*/ 102 h 161"/>
                <a:gd name="T16" fmla="*/ 18 w 105"/>
                <a:gd name="T17" fmla="*/ 160 h 161"/>
                <a:gd name="T18" fmla="*/ 0 w 105"/>
                <a:gd name="T19" fmla="*/ 160 h 161"/>
                <a:gd name="T20" fmla="*/ 0 w 105"/>
                <a:gd name="T21" fmla="*/ 3 h 161"/>
                <a:gd name="T22" fmla="*/ 51 w 105"/>
                <a:gd name="T23" fmla="*/ 102 h 161"/>
                <a:gd name="T24" fmla="*/ 51 w 105"/>
                <a:gd name="T25" fmla="*/ 102 h 161"/>
                <a:gd name="T26" fmla="*/ 84 w 105"/>
                <a:gd name="T27" fmla="*/ 58 h 161"/>
                <a:gd name="T28" fmla="*/ 51 w 105"/>
                <a:gd name="T29" fmla="*/ 16 h 161"/>
                <a:gd name="T30" fmla="*/ 18 w 105"/>
                <a:gd name="T31" fmla="*/ 60 h 161"/>
                <a:gd name="T32" fmla="*/ 51 w 105"/>
                <a:gd name="T33" fmla="*/ 10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61">
                  <a:moveTo>
                    <a:pt x="0" y="3"/>
                  </a:moveTo>
                  <a:lnTo>
                    <a:pt x="0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8" y="6"/>
                    <a:pt x="39" y="0"/>
                    <a:pt x="55" y="0"/>
                  </a:cubicBezTo>
                  <a:cubicBezTo>
                    <a:pt x="84" y="0"/>
                    <a:pt x="104" y="23"/>
                    <a:pt x="104" y="59"/>
                  </a:cubicBezTo>
                  <a:cubicBezTo>
                    <a:pt x="104" y="96"/>
                    <a:pt x="84" y="118"/>
                    <a:pt x="55" y="118"/>
                  </a:cubicBezTo>
                  <a:cubicBezTo>
                    <a:pt x="39" y="118"/>
                    <a:pt x="28" y="113"/>
                    <a:pt x="18" y="102"/>
                  </a:cubicBezTo>
                  <a:cubicBezTo>
                    <a:pt x="18" y="160"/>
                    <a:pt x="18" y="160"/>
                    <a:pt x="18" y="160"/>
                  </a:cubicBezTo>
                  <a:cubicBezTo>
                    <a:pt x="0" y="160"/>
                    <a:pt x="0" y="160"/>
                    <a:pt x="0" y="160"/>
                  </a:cubicBezTo>
                  <a:lnTo>
                    <a:pt x="0" y="3"/>
                  </a:lnTo>
                  <a:close/>
                  <a:moveTo>
                    <a:pt x="51" y="102"/>
                  </a:moveTo>
                  <a:lnTo>
                    <a:pt x="51" y="102"/>
                  </a:lnTo>
                  <a:cubicBezTo>
                    <a:pt x="71" y="102"/>
                    <a:pt x="84" y="86"/>
                    <a:pt x="84" y="58"/>
                  </a:cubicBezTo>
                  <a:cubicBezTo>
                    <a:pt x="84" y="32"/>
                    <a:pt x="71" y="16"/>
                    <a:pt x="51" y="16"/>
                  </a:cubicBezTo>
                  <a:cubicBezTo>
                    <a:pt x="30" y="16"/>
                    <a:pt x="18" y="32"/>
                    <a:pt x="18" y="60"/>
                  </a:cubicBezTo>
                  <a:cubicBezTo>
                    <a:pt x="18" y="88"/>
                    <a:pt x="29" y="102"/>
                    <a:pt x="51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6" name="Freeform 227"/>
            <p:cNvSpPr>
              <a:spLocks noChangeArrowheads="1"/>
            </p:cNvSpPr>
            <p:nvPr/>
          </p:nvSpPr>
          <p:spPr bwMode="auto">
            <a:xfrm>
              <a:off x="1516932" y="2417952"/>
              <a:ext cx="7411" cy="64843"/>
            </a:xfrm>
            <a:custGeom>
              <a:avLst/>
              <a:gdLst>
                <a:gd name="T0" fmla="*/ 0 w 19"/>
                <a:gd name="T1" fmla="*/ 0 h 155"/>
                <a:gd name="T2" fmla="*/ 18 w 19"/>
                <a:gd name="T3" fmla="*/ 0 h 155"/>
                <a:gd name="T4" fmla="*/ 18 w 19"/>
                <a:gd name="T5" fmla="*/ 154 h 155"/>
                <a:gd name="T6" fmla="*/ 0 w 19"/>
                <a:gd name="T7" fmla="*/ 154 h 155"/>
                <a:gd name="T8" fmla="*/ 0 w 19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5">
                  <a:moveTo>
                    <a:pt x="0" y="0"/>
                  </a:moveTo>
                  <a:lnTo>
                    <a:pt x="18" y="0"/>
                  </a:lnTo>
                  <a:lnTo>
                    <a:pt x="18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7" name="Freeform 228"/>
            <p:cNvSpPr>
              <a:spLocks noChangeArrowheads="1"/>
            </p:cNvSpPr>
            <p:nvPr/>
          </p:nvSpPr>
          <p:spPr bwMode="auto">
            <a:xfrm>
              <a:off x="1533606" y="2434625"/>
              <a:ext cx="46318" cy="50023"/>
            </a:xfrm>
            <a:custGeom>
              <a:avLst/>
              <a:gdLst>
                <a:gd name="T0" fmla="*/ 53 w 109"/>
                <a:gd name="T1" fmla="*/ 0 h 119"/>
                <a:gd name="T2" fmla="*/ 53 w 109"/>
                <a:gd name="T3" fmla="*/ 0 h 119"/>
                <a:gd name="T4" fmla="*/ 108 w 109"/>
                <a:gd name="T5" fmla="*/ 59 h 119"/>
                <a:gd name="T6" fmla="*/ 53 w 109"/>
                <a:gd name="T7" fmla="*/ 118 h 119"/>
                <a:gd name="T8" fmla="*/ 0 w 109"/>
                <a:gd name="T9" fmla="*/ 59 h 119"/>
                <a:gd name="T10" fmla="*/ 53 w 109"/>
                <a:gd name="T11" fmla="*/ 0 h 119"/>
                <a:gd name="T12" fmla="*/ 53 w 109"/>
                <a:gd name="T13" fmla="*/ 102 h 119"/>
                <a:gd name="T14" fmla="*/ 53 w 109"/>
                <a:gd name="T15" fmla="*/ 102 h 119"/>
                <a:gd name="T16" fmla="*/ 88 w 109"/>
                <a:gd name="T17" fmla="*/ 59 h 119"/>
                <a:gd name="T18" fmla="*/ 53 w 109"/>
                <a:gd name="T19" fmla="*/ 16 h 119"/>
                <a:gd name="T20" fmla="*/ 19 w 109"/>
                <a:gd name="T21" fmla="*/ 59 h 119"/>
                <a:gd name="T22" fmla="*/ 53 w 109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19">
                  <a:moveTo>
                    <a:pt x="53" y="0"/>
                  </a:moveTo>
                  <a:lnTo>
                    <a:pt x="53" y="0"/>
                  </a:lnTo>
                  <a:cubicBezTo>
                    <a:pt x="88" y="0"/>
                    <a:pt x="108" y="22"/>
                    <a:pt x="108" y="59"/>
                  </a:cubicBezTo>
                  <a:cubicBezTo>
                    <a:pt x="108" y="97"/>
                    <a:pt x="88" y="118"/>
                    <a:pt x="53" y="118"/>
                  </a:cubicBezTo>
                  <a:cubicBezTo>
                    <a:pt x="20" y="118"/>
                    <a:pt x="0" y="97"/>
                    <a:pt x="0" y="59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7"/>
                    <a:pt x="88" y="59"/>
                  </a:cubicBezTo>
                  <a:cubicBezTo>
                    <a:pt x="88" y="31"/>
                    <a:pt x="75" y="16"/>
                    <a:pt x="53" y="16"/>
                  </a:cubicBezTo>
                  <a:cubicBezTo>
                    <a:pt x="32" y="16"/>
                    <a:pt x="19" y="31"/>
                    <a:pt x="19" y="59"/>
                  </a:cubicBezTo>
                  <a:cubicBezTo>
                    <a:pt x="19" y="87"/>
                    <a:pt x="32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8" name="Freeform 229"/>
            <p:cNvSpPr>
              <a:spLocks noChangeArrowheads="1"/>
            </p:cNvSpPr>
            <p:nvPr/>
          </p:nvSpPr>
          <p:spPr bwMode="auto">
            <a:xfrm>
              <a:off x="1585481" y="2434625"/>
              <a:ext cx="44464" cy="50023"/>
            </a:xfrm>
            <a:custGeom>
              <a:avLst/>
              <a:gdLst>
                <a:gd name="T0" fmla="*/ 37 w 106"/>
                <a:gd name="T1" fmla="*/ 118 h 119"/>
                <a:gd name="T2" fmla="*/ 37 w 106"/>
                <a:gd name="T3" fmla="*/ 118 h 119"/>
                <a:gd name="T4" fmla="*/ 0 w 106"/>
                <a:gd name="T5" fmla="*/ 85 h 119"/>
                <a:gd name="T6" fmla="*/ 39 w 106"/>
                <a:gd name="T7" fmla="*/ 50 h 119"/>
                <a:gd name="T8" fmla="*/ 69 w 106"/>
                <a:gd name="T9" fmla="*/ 46 h 119"/>
                <a:gd name="T10" fmla="*/ 74 w 106"/>
                <a:gd name="T11" fmla="*/ 33 h 119"/>
                <a:gd name="T12" fmla="*/ 49 w 106"/>
                <a:gd name="T13" fmla="*/ 16 h 119"/>
                <a:gd name="T14" fmla="*/ 23 w 106"/>
                <a:gd name="T15" fmla="*/ 37 h 119"/>
                <a:gd name="T16" fmla="*/ 5 w 106"/>
                <a:gd name="T17" fmla="*/ 37 h 119"/>
                <a:gd name="T18" fmla="*/ 5 w 106"/>
                <a:gd name="T19" fmla="*/ 36 h 119"/>
                <a:gd name="T20" fmla="*/ 50 w 106"/>
                <a:gd name="T21" fmla="*/ 0 h 119"/>
                <a:gd name="T22" fmla="*/ 94 w 106"/>
                <a:gd name="T23" fmla="*/ 34 h 119"/>
                <a:gd name="T24" fmla="*/ 94 w 106"/>
                <a:gd name="T25" fmla="*/ 90 h 119"/>
                <a:gd name="T26" fmla="*/ 101 w 106"/>
                <a:gd name="T27" fmla="*/ 102 h 119"/>
                <a:gd name="T28" fmla="*/ 105 w 106"/>
                <a:gd name="T29" fmla="*/ 101 h 119"/>
                <a:gd name="T30" fmla="*/ 105 w 106"/>
                <a:gd name="T31" fmla="*/ 115 h 119"/>
                <a:gd name="T32" fmla="*/ 95 w 106"/>
                <a:gd name="T33" fmla="*/ 117 h 119"/>
                <a:gd name="T34" fmla="*/ 76 w 106"/>
                <a:gd name="T35" fmla="*/ 101 h 119"/>
                <a:gd name="T36" fmla="*/ 76 w 106"/>
                <a:gd name="T37" fmla="*/ 100 h 119"/>
                <a:gd name="T38" fmla="*/ 37 w 106"/>
                <a:gd name="T39" fmla="*/ 118 h 119"/>
                <a:gd name="T40" fmla="*/ 39 w 106"/>
                <a:gd name="T41" fmla="*/ 66 h 119"/>
                <a:gd name="T42" fmla="*/ 39 w 106"/>
                <a:gd name="T43" fmla="*/ 66 h 119"/>
                <a:gd name="T44" fmla="*/ 20 w 106"/>
                <a:gd name="T45" fmla="*/ 85 h 119"/>
                <a:gd name="T46" fmla="*/ 40 w 106"/>
                <a:gd name="T47" fmla="*/ 102 h 119"/>
                <a:gd name="T48" fmla="*/ 74 w 106"/>
                <a:gd name="T49" fmla="*/ 75 h 119"/>
                <a:gd name="T50" fmla="*/ 74 w 106"/>
                <a:gd name="T51" fmla="*/ 58 h 119"/>
                <a:gd name="T52" fmla="*/ 39 w 106"/>
                <a:gd name="T53" fmla="*/ 6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19">
                  <a:moveTo>
                    <a:pt x="37" y="118"/>
                  </a:moveTo>
                  <a:lnTo>
                    <a:pt x="37" y="118"/>
                  </a:lnTo>
                  <a:cubicBezTo>
                    <a:pt x="14" y="118"/>
                    <a:pt x="0" y="106"/>
                    <a:pt x="0" y="85"/>
                  </a:cubicBezTo>
                  <a:cubicBezTo>
                    <a:pt x="0" y="64"/>
                    <a:pt x="13" y="53"/>
                    <a:pt x="39" y="50"/>
                  </a:cubicBezTo>
                  <a:cubicBezTo>
                    <a:pt x="54" y="48"/>
                    <a:pt x="65" y="48"/>
                    <a:pt x="69" y="46"/>
                  </a:cubicBezTo>
                  <a:cubicBezTo>
                    <a:pt x="74" y="44"/>
                    <a:pt x="74" y="41"/>
                    <a:pt x="74" y="33"/>
                  </a:cubicBezTo>
                  <a:cubicBezTo>
                    <a:pt x="74" y="23"/>
                    <a:pt x="66" y="16"/>
                    <a:pt x="49" y="16"/>
                  </a:cubicBezTo>
                  <a:cubicBezTo>
                    <a:pt x="31" y="16"/>
                    <a:pt x="23" y="24"/>
                    <a:pt x="23" y="37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5" y="36"/>
                  </a:lnTo>
                  <a:cubicBezTo>
                    <a:pt x="5" y="14"/>
                    <a:pt x="22" y="0"/>
                    <a:pt x="50" y="0"/>
                  </a:cubicBezTo>
                  <a:cubicBezTo>
                    <a:pt x="80" y="0"/>
                    <a:pt x="94" y="10"/>
                    <a:pt x="94" y="34"/>
                  </a:cubicBezTo>
                  <a:cubicBezTo>
                    <a:pt x="94" y="90"/>
                    <a:pt x="94" y="90"/>
                    <a:pt x="94" y="90"/>
                  </a:cubicBezTo>
                  <a:cubicBezTo>
                    <a:pt x="94" y="98"/>
                    <a:pt x="94" y="102"/>
                    <a:pt x="101" y="102"/>
                  </a:cubicBezTo>
                  <a:cubicBezTo>
                    <a:pt x="102" y="102"/>
                    <a:pt x="103" y="102"/>
                    <a:pt x="105" y="101"/>
                  </a:cubicBezTo>
                  <a:cubicBezTo>
                    <a:pt x="105" y="115"/>
                    <a:pt x="105" y="115"/>
                    <a:pt x="105" y="115"/>
                  </a:cubicBezTo>
                  <a:cubicBezTo>
                    <a:pt x="101" y="116"/>
                    <a:pt x="98" y="117"/>
                    <a:pt x="95" y="117"/>
                  </a:cubicBezTo>
                  <a:cubicBezTo>
                    <a:pt x="82" y="117"/>
                    <a:pt x="76" y="111"/>
                    <a:pt x="76" y="101"/>
                  </a:cubicBezTo>
                  <a:cubicBezTo>
                    <a:pt x="76" y="101"/>
                    <a:pt x="76" y="101"/>
                    <a:pt x="76" y="100"/>
                  </a:cubicBezTo>
                  <a:cubicBezTo>
                    <a:pt x="65" y="112"/>
                    <a:pt x="51" y="118"/>
                    <a:pt x="37" y="118"/>
                  </a:cubicBezTo>
                  <a:close/>
                  <a:moveTo>
                    <a:pt x="39" y="66"/>
                  </a:moveTo>
                  <a:lnTo>
                    <a:pt x="39" y="66"/>
                  </a:lnTo>
                  <a:cubicBezTo>
                    <a:pt x="25" y="68"/>
                    <a:pt x="20" y="74"/>
                    <a:pt x="20" y="85"/>
                  </a:cubicBezTo>
                  <a:cubicBezTo>
                    <a:pt x="20" y="96"/>
                    <a:pt x="26" y="102"/>
                    <a:pt x="40" y="102"/>
                  </a:cubicBezTo>
                  <a:cubicBezTo>
                    <a:pt x="61" y="102"/>
                    <a:pt x="74" y="90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5" y="63"/>
                    <a:pt x="52" y="64"/>
                    <a:pt x="39" y="6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9" name="Freeform 230"/>
            <p:cNvSpPr>
              <a:spLocks noChangeArrowheads="1"/>
            </p:cNvSpPr>
            <p:nvPr/>
          </p:nvSpPr>
          <p:spPr bwMode="auto">
            <a:xfrm>
              <a:off x="1635504" y="2417952"/>
              <a:ext cx="44464" cy="66696"/>
            </a:xfrm>
            <a:custGeom>
              <a:avLst/>
              <a:gdLst>
                <a:gd name="T0" fmla="*/ 104 w 105"/>
                <a:gd name="T1" fmla="*/ 154 h 158"/>
                <a:gd name="T2" fmla="*/ 104 w 105"/>
                <a:gd name="T3" fmla="*/ 154 h 158"/>
                <a:gd name="T4" fmla="*/ 85 w 105"/>
                <a:gd name="T5" fmla="*/ 154 h 158"/>
                <a:gd name="T6" fmla="*/ 85 w 105"/>
                <a:gd name="T7" fmla="*/ 140 h 158"/>
                <a:gd name="T8" fmla="*/ 49 w 105"/>
                <a:gd name="T9" fmla="*/ 157 h 158"/>
                <a:gd name="T10" fmla="*/ 0 w 105"/>
                <a:gd name="T11" fmla="*/ 98 h 158"/>
                <a:gd name="T12" fmla="*/ 49 w 105"/>
                <a:gd name="T13" fmla="*/ 39 h 158"/>
                <a:gd name="T14" fmla="*/ 85 w 105"/>
                <a:gd name="T15" fmla="*/ 56 h 158"/>
                <a:gd name="T16" fmla="*/ 85 w 105"/>
                <a:gd name="T17" fmla="*/ 0 h 158"/>
                <a:gd name="T18" fmla="*/ 104 w 105"/>
                <a:gd name="T19" fmla="*/ 0 h 158"/>
                <a:gd name="T20" fmla="*/ 104 w 105"/>
                <a:gd name="T21" fmla="*/ 154 h 158"/>
                <a:gd name="T22" fmla="*/ 53 w 105"/>
                <a:gd name="T23" fmla="*/ 55 h 158"/>
                <a:gd name="T24" fmla="*/ 53 w 105"/>
                <a:gd name="T25" fmla="*/ 55 h 158"/>
                <a:gd name="T26" fmla="*/ 20 w 105"/>
                <a:gd name="T27" fmla="*/ 100 h 158"/>
                <a:gd name="T28" fmla="*/ 53 w 105"/>
                <a:gd name="T29" fmla="*/ 141 h 158"/>
                <a:gd name="T30" fmla="*/ 86 w 105"/>
                <a:gd name="T31" fmla="*/ 97 h 158"/>
                <a:gd name="T32" fmla="*/ 53 w 105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8">
                  <a:moveTo>
                    <a:pt x="104" y="154"/>
                  </a:moveTo>
                  <a:lnTo>
                    <a:pt x="104" y="154"/>
                  </a:lnTo>
                  <a:cubicBezTo>
                    <a:pt x="85" y="154"/>
                    <a:pt x="85" y="154"/>
                    <a:pt x="85" y="154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76" y="151"/>
                    <a:pt x="63" y="157"/>
                    <a:pt x="49" y="157"/>
                  </a:cubicBezTo>
                  <a:cubicBezTo>
                    <a:pt x="20" y="157"/>
                    <a:pt x="0" y="135"/>
                    <a:pt x="0" y="98"/>
                  </a:cubicBezTo>
                  <a:cubicBezTo>
                    <a:pt x="0" y="62"/>
                    <a:pt x="21" y="39"/>
                    <a:pt x="49" y="39"/>
                  </a:cubicBezTo>
                  <a:cubicBezTo>
                    <a:pt x="64" y="39"/>
                    <a:pt x="77" y="45"/>
                    <a:pt x="85" y="56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4" y="0"/>
                    <a:pt x="104" y="0"/>
                    <a:pt x="104" y="0"/>
                  </a:cubicBezTo>
                  <a:lnTo>
                    <a:pt x="104" y="154"/>
                  </a:lnTo>
                  <a:close/>
                  <a:moveTo>
                    <a:pt x="53" y="55"/>
                  </a:moveTo>
                  <a:lnTo>
                    <a:pt x="53" y="55"/>
                  </a:lnTo>
                  <a:cubicBezTo>
                    <a:pt x="32" y="55"/>
                    <a:pt x="20" y="71"/>
                    <a:pt x="20" y="100"/>
                  </a:cubicBezTo>
                  <a:cubicBezTo>
                    <a:pt x="20" y="125"/>
                    <a:pt x="32" y="141"/>
                    <a:pt x="53" y="141"/>
                  </a:cubicBezTo>
                  <a:cubicBezTo>
                    <a:pt x="74" y="141"/>
                    <a:pt x="86" y="125"/>
                    <a:pt x="86" y="97"/>
                  </a:cubicBezTo>
                  <a:cubicBezTo>
                    <a:pt x="86" y="70"/>
                    <a:pt x="75" y="55"/>
                    <a:pt x="53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90" name="Group 1689"/>
          <p:cNvGrpSpPr/>
          <p:nvPr/>
        </p:nvGrpSpPr>
        <p:grpSpPr>
          <a:xfrm>
            <a:off x="1422445" y="3260920"/>
            <a:ext cx="231585" cy="192679"/>
            <a:chOff x="1422445" y="3260920"/>
            <a:chExt cx="231585" cy="192679"/>
          </a:xfrm>
        </p:grpSpPr>
        <p:sp>
          <p:nvSpPr>
            <p:cNvPr id="1691" name="Freeform 231"/>
            <p:cNvSpPr>
              <a:spLocks noChangeArrowheads="1"/>
            </p:cNvSpPr>
            <p:nvPr/>
          </p:nvSpPr>
          <p:spPr bwMode="auto">
            <a:xfrm>
              <a:off x="1422445" y="3260920"/>
              <a:ext cx="57434" cy="68550"/>
            </a:xfrm>
            <a:custGeom>
              <a:avLst/>
              <a:gdLst>
                <a:gd name="T0" fmla="*/ 134 w 135"/>
                <a:gd name="T1" fmla="*/ 100 h 163"/>
                <a:gd name="T2" fmla="*/ 134 w 135"/>
                <a:gd name="T3" fmla="*/ 100 h 163"/>
                <a:gd name="T4" fmla="*/ 70 w 135"/>
                <a:gd name="T5" fmla="*/ 162 h 163"/>
                <a:gd name="T6" fmla="*/ 0 w 135"/>
                <a:gd name="T7" fmla="*/ 78 h 163"/>
                <a:gd name="T8" fmla="*/ 72 w 135"/>
                <a:gd name="T9" fmla="*/ 0 h 163"/>
                <a:gd name="T10" fmla="*/ 133 w 135"/>
                <a:gd name="T11" fmla="*/ 50 h 163"/>
                <a:gd name="T12" fmla="*/ 112 w 135"/>
                <a:gd name="T13" fmla="*/ 50 h 163"/>
                <a:gd name="T14" fmla="*/ 71 w 135"/>
                <a:gd name="T15" fmla="*/ 18 h 163"/>
                <a:gd name="T16" fmla="*/ 22 w 135"/>
                <a:gd name="T17" fmla="*/ 80 h 163"/>
                <a:gd name="T18" fmla="*/ 71 w 135"/>
                <a:gd name="T19" fmla="*/ 143 h 163"/>
                <a:gd name="T20" fmla="*/ 114 w 135"/>
                <a:gd name="T21" fmla="*/ 100 h 163"/>
                <a:gd name="T22" fmla="*/ 134 w 135"/>
                <a:gd name="T23" fmla="*/ 10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3">
                  <a:moveTo>
                    <a:pt x="134" y="100"/>
                  </a:moveTo>
                  <a:lnTo>
                    <a:pt x="134" y="100"/>
                  </a:lnTo>
                  <a:cubicBezTo>
                    <a:pt x="132" y="138"/>
                    <a:pt x="107" y="162"/>
                    <a:pt x="70" y="162"/>
                  </a:cubicBezTo>
                  <a:cubicBezTo>
                    <a:pt x="27" y="162"/>
                    <a:pt x="0" y="131"/>
                    <a:pt x="0" y="78"/>
                  </a:cubicBezTo>
                  <a:cubicBezTo>
                    <a:pt x="0" y="30"/>
                    <a:pt x="28" y="0"/>
                    <a:pt x="72" y="0"/>
                  </a:cubicBezTo>
                  <a:cubicBezTo>
                    <a:pt x="106" y="0"/>
                    <a:pt x="130" y="19"/>
                    <a:pt x="133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09" y="29"/>
                    <a:pt x="94" y="18"/>
                    <a:pt x="71" y="18"/>
                  </a:cubicBezTo>
                  <a:cubicBezTo>
                    <a:pt x="39" y="18"/>
                    <a:pt x="22" y="41"/>
                    <a:pt x="22" y="80"/>
                  </a:cubicBezTo>
                  <a:cubicBezTo>
                    <a:pt x="22" y="119"/>
                    <a:pt x="41" y="143"/>
                    <a:pt x="71" y="143"/>
                  </a:cubicBezTo>
                  <a:cubicBezTo>
                    <a:pt x="96" y="143"/>
                    <a:pt x="113" y="126"/>
                    <a:pt x="114" y="100"/>
                  </a:cubicBezTo>
                  <a:lnTo>
                    <a:pt x="134" y="10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2" name="Freeform 232"/>
            <p:cNvSpPr>
              <a:spLocks noChangeArrowheads="1"/>
            </p:cNvSpPr>
            <p:nvPr/>
          </p:nvSpPr>
          <p:spPr bwMode="auto">
            <a:xfrm>
              <a:off x="1489142" y="3260920"/>
              <a:ext cx="9264" cy="64844"/>
            </a:xfrm>
            <a:custGeom>
              <a:avLst/>
              <a:gdLst>
                <a:gd name="T0" fmla="*/ 0 w 20"/>
                <a:gd name="T1" fmla="*/ 0 h 156"/>
                <a:gd name="T2" fmla="*/ 19 w 20"/>
                <a:gd name="T3" fmla="*/ 0 h 156"/>
                <a:gd name="T4" fmla="*/ 19 w 20"/>
                <a:gd name="T5" fmla="*/ 155 h 156"/>
                <a:gd name="T6" fmla="*/ 0 w 20"/>
                <a:gd name="T7" fmla="*/ 155 h 156"/>
                <a:gd name="T8" fmla="*/ 0 w 20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6">
                  <a:moveTo>
                    <a:pt x="0" y="0"/>
                  </a:moveTo>
                  <a:lnTo>
                    <a:pt x="19" y="0"/>
                  </a:lnTo>
                  <a:lnTo>
                    <a:pt x="19" y="155"/>
                  </a:lnTo>
                  <a:lnTo>
                    <a:pt x="0" y="155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3" name="Freeform 233"/>
            <p:cNvSpPr>
              <a:spLocks noChangeArrowheads="1"/>
            </p:cNvSpPr>
            <p:nvPr/>
          </p:nvSpPr>
          <p:spPr bwMode="auto">
            <a:xfrm>
              <a:off x="1507668" y="3277595"/>
              <a:ext cx="44464" cy="50022"/>
            </a:xfrm>
            <a:custGeom>
              <a:avLst/>
              <a:gdLst>
                <a:gd name="T0" fmla="*/ 53 w 107"/>
                <a:gd name="T1" fmla="*/ 0 h 120"/>
                <a:gd name="T2" fmla="*/ 53 w 107"/>
                <a:gd name="T3" fmla="*/ 0 h 120"/>
                <a:gd name="T4" fmla="*/ 106 w 107"/>
                <a:gd name="T5" fmla="*/ 59 h 120"/>
                <a:gd name="T6" fmla="*/ 53 w 107"/>
                <a:gd name="T7" fmla="*/ 119 h 120"/>
                <a:gd name="T8" fmla="*/ 0 w 107"/>
                <a:gd name="T9" fmla="*/ 59 h 120"/>
                <a:gd name="T10" fmla="*/ 53 w 107"/>
                <a:gd name="T11" fmla="*/ 0 h 120"/>
                <a:gd name="T12" fmla="*/ 53 w 107"/>
                <a:gd name="T13" fmla="*/ 102 h 120"/>
                <a:gd name="T14" fmla="*/ 53 w 107"/>
                <a:gd name="T15" fmla="*/ 102 h 120"/>
                <a:gd name="T16" fmla="*/ 87 w 107"/>
                <a:gd name="T17" fmla="*/ 59 h 120"/>
                <a:gd name="T18" fmla="*/ 53 w 107"/>
                <a:gd name="T19" fmla="*/ 17 h 120"/>
                <a:gd name="T20" fmla="*/ 18 w 107"/>
                <a:gd name="T21" fmla="*/ 59 h 120"/>
                <a:gd name="T22" fmla="*/ 53 w 107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20">
                  <a:moveTo>
                    <a:pt x="53" y="0"/>
                  </a:moveTo>
                  <a:lnTo>
                    <a:pt x="53" y="0"/>
                  </a:lnTo>
                  <a:cubicBezTo>
                    <a:pt x="86" y="0"/>
                    <a:pt x="106" y="22"/>
                    <a:pt x="106" y="59"/>
                  </a:cubicBezTo>
                  <a:cubicBezTo>
                    <a:pt x="106" y="97"/>
                    <a:pt x="86" y="119"/>
                    <a:pt x="53" y="119"/>
                  </a:cubicBezTo>
                  <a:cubicBezTo>
                    <a:pt x="20" y="119"/>
                    <a:pt x="0" y="97"/>
                    <a:pt x="0" y="59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7"/>
                    <a:pt x="87" y="59"/>
                  </a:cubicBezTo>
                  <a:cubicBezTo>
                    <a:pt x="87" y="31"/>
                    <a:pt x="75" y="17"/>
                    <a:pt x="53" y="17"/>
                  </a:cubicBezTo>
                  <a:cubicBezTo>
                    <a:pt x="31" y="17"/>
                    <a:pt x="18" y="31"/>
                    <a:pt x="18" y="59"/>
                  </a:cubicBezTo>
                  <a:cubicBezTo>
                    <a:pt x="18" y="87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4" name="Freeform 234"/>
            <p:cNvSpPr>
              <a:spLocks noChangeArrowheads="1"/>
            </p:cNvSpPr>
            <p:nvPr/>
          </p:nvSpPr>
          <p:spPr bwMode="auto">
            <a:xfrm>
              <a:off x="1561397" y="3279447"/>
              <a:ext cx="40759" cy="48170"/>
            </a:xfrm>
            <a:custGeom>
              <a:avLst/>
              <a:gdLst>
                <a:gd name="T0" fmla="*/ 19 w 95"/>
                <a:gd name="T1" fmla="*/ 68 h 116"/>
                <a:gd name="T2" fmla="*/ 19 w 95"/>
                <a:gd name="T3" fmla="*/ 68 h 116"/>
                <a:gd name="T4" fmla="*/ 41 w 95"/>
                <a:gd name="T5" fmla="*/ 98 h 116"/>
                <a:gd name="T6" fmla="*/ 75 w 95"/>
                <a:gd name="T7" fmla="*/ 59 h 116"/>
                <a:gd name="T8" fmla="*/ 75 w 95"/>
                <a:gd name="T9" fmla="*/ 0 h 116"/>
                <a:gd name="T10" fmla="*/ 94 w 95"/>
                <a:gd name="T11" fmla="*/ 0 h 116"/>
                <a:gd name="T12" fmla="*/ 94 w 95"/>
                <a:gd name="T13" fmla="*/ 112 h 116"/>
                <a:gd name="T14" fmla="*/ 75 w 95"/>
                <a:gd name="T15" fmla="*/ 112 h 116"/>
                <a:gd name="T16" fmla="*/ 75 w 95"/>
                <a:gd name="T17" fmla="*/ 95 h 116"/>
                <a:gd name="T18" fmla="*/ 38 w 95"/>
                <a:gd name="T19" fmla="*/ 115 h 116"/>
                <a:gd name="T20" fmla="*/ 5 w 95"/>
                <a:gd name="T21" fmla="*/ 99 h 116"/>
                <a:gd name="T22" fmla="*/ 0 w 95"/>
                <a:gd name="T23" fmla="*/ 72 h 116"/>
                <a:gd name="T24" fmla="*/ 0 w 95"/>
                <a:gd name="T25" fmla="*/ 67 h 116"/>
                <a:gd name="T26" fmla="*/ 0 w 95"/>
                <a:gd name="T27" fmla="*/ 0 h 116"/>
                <a:gd name="T28" fmla="*/ 19 w 95"/>
                <a:gd name="T29" fmla="*/ 0 h 116"/>
                <a:gd name="T30" fmla="*/ 19 w 95"/>
                <a:gd name="T31" fmla="*/ 6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6">
                  <a:moveTo>
                    <a:pt x="19" y="68"/>
                  </a:moveTo>
                  <a:lnTo>
                    <a:pt x="19" y="68"/>
                  </a:lnTo>
                  <a:cubicBezTo>
                    <a:pt x="19" y="89"/>
                    <a:pt x="24" y="98"/>
                    <a:pt x="41" y="98"/>
                  </a:cubicBezTo>
                  <a:cubicBezTo>
                    <a:pt x="63" y="98"/>
                    <a:pt x="75" y="84"/>
                    <a:pt x="75" y="59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2"/>
                    <a:pt x="94" y="112"/>
                    <a:pt x="94" y="112"/>
                  </a:cubicBezTo>
                  <a:cubicBezTo>
                    <a:pt x="75" y="112"/>
                    <a:pt x="75" y="112"/>
                    <a:pt x="75" y="112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67" y="107"/>
                    <a:pt x="55" y="115"/>
                    <a:pt x="38" y="115"/>
                  </a:cubicBezTo>
                  <a:cubicBezTo>
                    <a:pt x="23" y="115"/>
                    <a:pt x="10" y="108"/>
                    <a:pt x="5" y="99"/>
                  </a:cubicBezTo>
                  <a:cubicBezTo>
                    <a:pt x="0" y="92"/>
                    <a:pt x="0" y="83"/>
                    <a:pt x="0" y="72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5" name="Freeform 235"/>
            <p:cNvSpPr>
              <a:spLocks noChangeArrowheads="1"/>
            </p:cNvSpPr>
            <p:nvPr/>
          </p:nvSpPr>
          <p:spPr bwMode="auto">
            <a:xfrm>
              <a:off x="1609566" y="3260920"/>
              <a:ext cx="44464" cy="66696"/>
            </a:xfrm>
            <a:custGeom>
              <a:avLst/>
              <a:gdLst>
                <a:gd name="T0" fmla="*/ 104 w 105"/>
                <a:gd name="T1" fmla="*/ 155 h 159"/>
                <a:gd name="T2" fmla="*/ 104 w 105"/>
                <a:gd name="T3" fmla="*/ 155 h 159"/>
                <a:gd name="T4" fmla="*/ 85 w 105"/>
                <a:gd name="T5" fmla="*/ 155 h 159"/>
                <a:gd name="T6" fmla="*/ 85 w 105"/>
                <a:gd name="T7" fmla="*/ 140 h 159"/>
                <a:gd name="T8" fmla="*/ 49 w 105"/>
                <a:gd name="T9" fmla="*/ 158 h 159"/>
                <a:gd name="T10" fmla="*/ 0 w 105"/>
                <a:gd name="T11" fmla="*/ 99 h 159"/>
                <a:gd name="T12" fmla="*/ 49 w 105"/>
                <a:gd name="T13" fmla="*/ 39 h 159"/>
                <a:gd name="T14" fmla="*/ 85 w 105"/>
                <a:gd name="T15" fmla="*/ 57 h 159"/>
                <a:gd name="T16" fmla="*/ 85 w 105"/>
                <a:gd name="T17" fmla="*/ 0 h 159"/>
                <a:gd name="T18" fmla="*/ 104 w 105"/>
                <a:gd name="T19" fmla="*/ 0 h 159"/>
                <a:gd name="T20" fmla="*/ 104 w 105"/>
                <a:gd name="T21" fmla="*/ 155 h 159"/>
                <a:gd name="T22" fmla="*/ 52 w 105"/>
                <a:gd name="T23" fmla="*/ 56 h 159"/>
                <a:gd name="T24" fmla="*/ 52 w 105"/>
                <a:gd name="T25" fmla="*/ 56 h 159"/>
                <a:gd name="T26" fmla="*/ 19 w 105"/>
                <a:gd name="T27" fmla="*/ 100 h 159"/>
                <a:gd name="T28" fmla="*/ 52 w 105"/>
                <a:gd name="T29" fmla="*/ 141 h 159"/>
                <a:gd name="T30" fmla="*/ 86 w 105"/>
                <a:gd name="T31" fmla="*/ 98 h 159"/>
                <a:gd name="T32" fmla="*/ 52 w 105"/>
                <a:gd name="T33" fmla="*/ 5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9">
                  <a:moveTo>
                    <a:pt x="104" y="155"/>
                  </a:moveTo>
                  <a:lnTo>
                    <a:pt x="104" y="155"/>
                  </a:lnTo>
                  <a:cubicBezTo>
                    <a:pt x="85" y="155"/>
                    <a:pt x="85" y="155"/>
                    <a:pt x="85" y="155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75" y="152"/>
                    <a:pt x="64" y="158"/>
                    <a:pt x="49" y="158"/>
                  </a:cubicBezTo>
                  <a:cubicBezTo>
                    <a:pt x="19" y="158"/>
                    <a:pt x="0" y="136"/>
                    <a:pt x="0" y="99"/>
                  </a:cubicBezTo>
                  <a:cubicBezTo>
                    <a:pt x="0" y="62"/>
                    <a:pt x="20" y="39"/>
                    <a:pt x="49" y="39"/>
                  </a:cubicBezTo>
                  <a:cubicBezTo>
                    <a:pt x="65" y="39"/>
                    <a:pt x="76" y="45"/>
                    <a:pt x="85" y="57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4" y="0"/>
                    <a:pt x="104" y="0"/>
                    <a:pt x="104" y="0"/>
                  </a:cubicBezTo>
                  <a:lnTo>
                    <a:pt x="104" y="155"/>
                  </a:lnTo>
                  <a:close/>
                  <a:moveTo>
                    <a:pt x="52" y="56"/>
                  </a:moveTo>
                  <a:lnTo>
                    <a:pt x="52" y="56"/>
                  </a:lnTo>
                  <a:cubicBezTo>
                    <a:pt x="32" y="56"/>
                    <a:pt x="19" y="71"/>
                    <a:pt x="19" y="100"/>
                  </a:cubicBezTo>
                  <a:cubicBezTo>
                    <a:pt x="19" y="125"/>
                    <a:pt x="33" y="141"/>
                    <a:pt x="52" y="141"/>
                  </a:cubicBezTo>
                  <a:cubicBezTo>
                    <a:pt x="73" y="141"/>
                    <a:pt x="86" y="126"/>
                    <a:pt x="86" y="98"/>
                  </a:cubicBezTo>
                  <a:cubicBezTo>
                    <a:pt x="86" y="70"/>
                    <a:pt x="74" y="56"/>
                    <a:pt x="52" y="5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6" name="Freeform 236"/>
            <p:cNvSpPr>
              <a:spLocks noChangeArrowheads="1"/>
            </p:cNvSpPr>
            <p:nvPr/>
          </p:nvSpPr>
          <p:spPr bwMode="auto">
            <a:xfrm>
              <a:off x="1437267" y="3370229"/>
              <a:ext cx="53728" cy="64843"/>
            </a:xfrm>
            <a:custGeom>
              <a:avLst/>
              <a:gdLst>
                <a:gd name="T0" fmla="*/ 0 w 126"/>
                <a:gd name="T1" fmla="*/ 0 h 154"/>
                <a:gd name="T2" fmla="*/ 0 w 126"/>
                <a:gd name="T3" fmla="*/ 0 h 154"/>
                <a:gd name="T4" fmla="*/ 59 w 126"/>
                <a:gd name="T5" fmla="*/ 0 h 154"/>
                <a:gd name="T6" fmla="*/ 125 w 126"/>
                <a:gd name="T7" fmla="*/ 73 h 154"/>
                <a:gd name="T8" fmla="*/ 57 w 126"/>
                <a:gd name="T9" fmla="*/ 153 h 154"/>
                <a:gd name="T10" fmla="*/ 0 w 126"/>
                <a:gd name="T11" fmla="*/ 153 h 154"/>
                <a:gd name="T12" fmla="*/ 0 w 126"/>
                <a:gd name="T13" fmla="*/ 0 h 154"/>
                <a:gd name="T14" fmla="*/ 21 w 126"/>
                <a:gd name="T15" fmla="*/ 17 h 154"/>
                <a:gd name="T16" fmla="*/ 21 w 126"/>
                <a:gd name="T17" fmla="*/ 17 h 154"/>
                <a:gd name="T18" fmla="*/ 21 w 126"/>
                <a:gd name="T19" fmla="*/ 134 h 154"/>
                <a:gd name="T20" fmla="*/ 56 w 126"/>
                <a:gd name="T21" fmla="*/ 134 h 154"/>
                <a:gd name="T22" fmla="*/ 103 w 126"/>
                <a:gd name="T23" fmla="*/ 75 h 154"/>
                <a:gd name="T24" fmla="*/ 56 w 126"/>
                <a:gd name="T25" fmla="*/ 17 h 154"/>
                <a:gd name="T26" fmla="*/ 21 w 126"/>
                <a:gd name="T27" fmla="*/ 17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154">
                  <a:moveTo>
                    <a:pt x="0" y="0"/>
                  </a:moveTo>
                  <a:lnTo>
                    <a:pt x="0" y="0"/>
                  </a:lnTo>
                  <a:cubicBezTo>
                    <a:pt x="59" y="0"/>
                    <a:pt x="59" y="0"/>
                    <a:pt x="59" y="0"/>
                  </a:cubicBezTo>
                  <a:cubicBezTo>
                    <a:pt x="101" y="0"/>
                    <a:pt x="125" y="26"/>
                    <a:pt x="125" y="73"/>
                  </a:cubicBezTo>
                  <a:cubicBezTo>
                    <a:pt x="125" y="124"/>
                    <a:pt x="99" y="153"/>
                    <a:pt x="57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21" y="17"/>
                  </a:moveTo>
                  <a:lnTo>
                    <a:pt x="21" y="17"/>
                  </a:lnTo>
                  <a:cubicBezTo>
                    <a:pt x="21" y="134"/>
                    <a:pt x="21" y="134"/>
                    <a:pt x="21" y="134"/>
                  </a:cubicBezTo>
                  <a:cubicBezTo>
                    <a:pt x="56" y="134"/>
                    <a:pt x="56" y="134"/>
                    <a:pt x="56" y="134"/>
                  </a:cubicBezTo>
                  <a:cubicBezTo>
                    <a:pt x="88" y="134"/>
                    <a:pt x="103" y="114"/>
                    <a:pt x="103" y="75"/>
                  </a:cubicBezTo>
                  <a:cubicBezTo>
                    <a:pt x="103" y="37"/>
                    <a:pt x="87" y="17"/>
                    <a:pt x="56" y="17"/>
                  </a:cubicBezTo>
                  <a:lnTo>
                    <a:pt x="21" y="17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7" name="Freeform 237"/>
            <p:cNvSpPr>
              <a:spLocks noChangeArrowheads="1"/>
            </p:cNvSpPr>
            <p:nvPr/>
          </p:nvSpPr>
          <p:spPr bwMode="auto">
            <a:xfrm>
              <a:off x="1500258" y="3386902"/>
              <a:ext cx="40759" cy="48170"/>
            </a:xfrm>
            <a:custGeom>
              <a:avLst/>
              <a:gdLst>
                <a:gd name="T0" fmla="*/ 20 w 95"/>
                <a:gd name="T1" fmla="*/ 69 h 116"/>
                <a:gd name="T2" fmla="*/ 20 w 95"/>
                <a:gd name="T3" fmla="*/ 69 h 116"/>
                <a:gd name="T4" fmla="*/ 42 w 95"/>
                <a:gd name="T5" fmla="*/ 98 h 116"/>
                <a:gd name="T6" fmla="*/ 75 w 95"/>
                <a:gd name="T7" fmla="*/ 61 h 116"/>
                <a:gd name="T8" fmla="*/ 75 w 95"/>
                <a:gd name="T9" fmla="*/ 0 h 116"/>
                <a:gd name="T10" fmla="*/ 94 w 95"/>
                <a:gd name="T11" fmla="*/ 0 h 116"/>
                <a:gd name="T12" fmla="*/ 94 w 95"/>
                <a:gd name="T13" fmla="*/ 112 h 116"/>
                <a:gd name="T14" fmla="*/ 76 w 95"/>
                <a:gd name="T15" fmla="*/ 112 h 116"/>
                <a:gd name="T16" fmla="*/ 76 w 95"/>
                <a:gd name="T17" fmla="*/ 95 h 116"/>
                <a:gd name="T18" fmla="*/ 39 w 95"/>
                <a:gd name="T19" fmla="*/ 115 h 116"/>
                <a:gd name="T20" fmla="*/ 5 w 95"/>
                <a:gd name="T21" fmla="*/ 99 h 116"/>
                <a:gd name="T22" fmla="*/ 0 w 95"/>
                <a:gd name="T23" fmla="*/ 72 h 116"/>
                <a:gd name="T24" fmla="*/ 0 w 95"/>
                <a:gd name="T25" fmla="*/ 67 h 116"/>
                <a:gd name="T26" fmla="*/ 0 w 95"/>
                <a:gd name="T27" fmla="*/ 0 h 116"/>
                <a:gd name="T28" fmla="*/ 20 w 95"/>
                <a:gd name="T29" fmla="*/ 0 h 116"/>
                <a:gd name="T30" fmla="*/ 20 w 95"/>
                <a:gd name="T31" fmla="*/ 6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6">
                  <a:moveTo>
                    <a:pt x="20" y="69"/>
                  </a:moveTo>
                  <a:lnTo>
                    <a:pt x="20" y="69"/>
                  </a:lnTo>
                  <a:cubicBezTo>
                    <a:pt x="20" y="89"/>
                    <a:pt x="24" y="98"/>
                    <a:pt x="42" y="98"/>
                  </a:cubicBezTo>
                  <a:cubicBezTo>
                    <a:pt x="64" y="98"/>
                    <a:pt x="75" y="86"/>
                    <a:pt x="75" y="61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2"/>
                    <a:pt x="94" y="112"/>
                    <a:pt x="94" y="112"/>
                  </a:cubicBezTo>
                  <a:cubicBezTo>
                    <a:pt x="76" y="112"/>
                    <a:pt x="76" y="112"/>
                    <a:pt x="76" y="112"/>
                  </a:cubicBezTo>
                  <a:cubicBezTo>
                    <a:pt x="76" y="95"/>
                    <a:pt x="76" y="95"/>
                    <a:pt x="76" y="95"/>
                  </a:cubicBezTo>
                  <a:cubicBezTo>
                    <a:pt x="68" y="107"/>
                    <a:pt x="56" y="115"/>
                    <a:pt x="39" y="115"/>
                  </a:cubicBezTo>
                  <a:cubicBezTo>
                    <a:pt x="23" y="115"/>
                    <a:pt x="12" y="110"/>
                    <a:pt x="5" y="99"/>
                  </a:cubicBezTo>
                  <a:cubicBezTo>
                    <a:pt x="1" y="92"/>
                    <a:pt x="0" y="83"/>
                    <a:pt x="0" y="72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lnTo>
                    <a:pt x="20" y="6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8" name="Freeform 238"/>
            <p:cNvSpPr>
              <a:spLocks noChangeArrowheads="1"/>
            </p:cNvSpPr>
            <p:nvPr/>
          </p:nvSpPr>
          <p:spPr bwMode="auto">
            <a:xfrm>
              <a:off x="1552133" y="3385050"/>
              <a:ext cx="44464" cy="68549"/>
            </a:xfrm>
            <a:custGeom>
              <a:avLst/>
              <a:gdLst>
                <a:gd name="T0" fmla="*/ 0 w 105"/>
                <a:gd name="T1" fmla="*/ 4 h 161"/>
                <a:gd name="T2" fmla="*/ 0 w 105"/>
                <a:gd name="T3" fmla="*/ 4 h 161"/>
                <a:gd name="T4" fmla="*/ 19 w 105"/>
                <a:gd name="T5" fmla="*/ 4 h 161"/>
                <a:gd name="T6" fmla="*/ 19 w 105"/>
                <a:gd name="T7" fmla="*/ 20 h 161"/>
                <a:gd name="T8" fmla="*/ 55 w 105"/>
                <a:gd name="T9" fmla="*/ 0 h 161"/>
                <a:gd name="T10" fmla="*/ 104 w 105"/>
                <a:gd name="T11" fmla="*/ 59 h 161"/>
                <a:gd name="T12" fmla="*/ 54 w 105"/>
                <a:gd name="T13" fmla="*/ 119 h 161"/>
                <a:gd name="T14" fmla="*/ 19 w 105"/>
                <a:gd name="T15" fmla="*/ 102 h 161"/>
                <a:gd name="T16" fmla="*/ 19 w 105"/>
                <a:gd name="T17" fmla="*/ 160 h 161"/>
                <a:gd name="T18" fmla="*/ 0 w 105"/>
                <a:gd name="T19" fmla="*/ 160 h 161"/>
                <a:gd name="T20" fmla="*/ 0 w 105"/>
                <a:gd name="T21" fmla="*/ 4 h 161"/>
                <a:gd name="T22" fmla="*/ 51 w 105"/>
                <a:gd name="T23" fmla="*/ 102 h 161"/>
                <a:gd name="T24" fmla="*/ 51 w 105"/>
                <a:gd name="T25" fmla="*/ 102 h 161"/>
                <a:gd name="T26" fmla="*/ 84 w 105"/>
                <a:gd name="T27" fmla="*/ 58 h 161"/>
                <a:gd name="T28" fmla="*/ 51 w 105"/>
                <a:gd name="T29" fmla="*/ 18 h 161"/>
                <a:gd name="T30" fmla="*/ 18 w 105"/>
                <a:gd name="T31" fmla="*/ 60 h 161"/>
                <a:gd name="T32" fmla="*/ 51 w 105"/>
                <a:gd name="T33" fmla="*/ 10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61">
                  <a:moveTo>
                    <a:pt x="0" y="4"/>
                  </a:moveTo>
                  <a:lnTo>
                    <a:pt x="0" y="4"/>
                  </a:lnTo>
                  <a:cubicBezTo>
                    <a:pt x="19" y="4"/>
                    <a:pt x="19" y="4"/>
                    <a:pt x="19" y="4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7" y="6"/>
                    <a:pt x="38" y="0"/>
                    <a:pt x="55" y="0"/>
                  </a:cubicBezTo>
                  <a:cubicBezTo>
                    <a:pt x="84" y="0"/>
                    <a:pt x="104" y="23"/>
                    <a:pt x="104" y="59"/>
                  </a:cubicBezTo>
                  <a:cubicBezTo>
                    <a:pt x="104" y="97"/>
                    <a:pt x="83" y="119"/>
                    <a:pt x="54" y="119"/>
                  </a:cubicBezTo>
                  <a:cubicBezTo>
                    <a:pt x="38" y="119"/>
                    <a:pt x="27" y="114"/>
                    <a:pt x="19" y="102"/>
                  </a:cubicBezTo>
                  <a:cubicBezTo>
                    <a:pt x="19" y="160"/>
                    <a:pt x="19" y="160"/>
                    <a:pt x="19" y="160"/>
                  </a:cubicBezTo>
                  <a:cubicBezTo>
                    <a:pt x="0" y="160"/>
                    <a:pt x="0" y="160"/>
                    <a:pt x="0" y="160"/>
                  </a:cubicBezTo>
                  <a:lnTo>
                    <a:pt x="0" y="4"/>
                  </a:lnTo>
                  <a:close/>
                  <a:moveTo>
                    <a:pt x="51" y="102"/>
                  </a:moveTo>
                  <a:lnTo>
                    <a:pt x="51" y="102"/>
                  </a:lnTo>
                  <a:cubicBezTo>
                    <a:pt x="72" y="102"/>
                    <a:pt x="84" y="87"/>
                    <a:pt x="84" y="58"/>
                  </a:cubicBezTo>
                  <a:cubicBezTo>
                    <a:pt x="84" y="32"/>
                    <a:pt x="71" y="18"/>
                    <a:pt x="51" y="18"/>
                  </a:cubicBezTo>
                  <a:cubicBezTo>
                    <a:pt x="30" y="18"/>
                    <a:pt x="18" y="32"/>
                    <a:pt x="18" y="60"/>
                  </a:cubicBezTo>
                  <a:cubicBezTo>
                    <a:pt x="18" y="89"/>
                    <a:pt x="29" y="102"/>
                    <a:pt x="51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9" name="Freeform 239"/>
            <p:cNvSpPr>
              <a:spLocks noChangeArrowheads="1"/>
            </p:cNvSpPr>
            <p:nvPr/>
          </p:nvSpPr>
          <p:spPr bwMode="auto">
            <a:xfrm>
              <a:off x="1602156" y="3385050"/>
              <a:ext cx="42611" cy="50022"/>
            </a:xfrm>
            <a:custGeom>
              <a:avLst/>
              <a:gdLst>
                <a:gd name="T0" fmla="*/ 100 w 102"/>
                <a:gd name="T1" fmla="*/ 80 h 121"/>
                <a:gd name="T2" fmla="*/ 100 w 102"/>
                <a:gd name="T3" fmla="*/ 80 h 121"/>
                <a:gd name="T4" fmla="*/ 51 w 102"/>
                <a:gd name="T5" fmla="*/ 120 h 121"/>
                <a:gd name="T6" fmla="*/ 0 w 102"/>
                <a:gd name="T7" fmla="*/ 61 h 121"/>
                <a:gd name="T8" fmla="*/ 51 w 102"/>
                <a:gd name="T9" fmla="*/ 0 h 121"/>
                <a:gd name="T10" fmla="*/ 101 w 102"/>
                <a:gd name="T11" fmla="*/ 57 h 121"/>
                <a:gd name="T12" fmla="*/ 101 w 102"/>
                <a:gd name="T13" fmla="*/ 66 h 121"/>
                <a:gd name="T14" fmla="*/ 19 w 102"/>
                <a:gd name="T15" fmla="*/ 66 h 121"/>
                <a:gd name="T16" fmla="*/ 52 w 102"/>
                <a:gd name="T17" fmla="*/ 102 h 121"/>
                <a:gd name="T18" fmla="*/ 81 w 102"/>
                <a:gd name="T19" fmla="*/ 80 h 121"/>
                <a:gd name="T20" fmla="*/ 100 w 102"/>
                <a:gd name="T21" fmla="*/ 80 h 121"/>
                <a:gd name="T22" fmla="*/ 81 w 102"/>
                <a:gd name="T23" fmla="*/ 50 h 121"/>
                <a:gd name="T24" fmla="*/ 81 w 102"/>
                <a:gd name="T25" fmla="*/ 50 h 121"/>
                <a:gd name="T26" fmla="*/ 51 w 102"/>
                <a:gd name="T27" fmla="*/ 17 h 121"/>
                <a:gd name="T28" fmla="*/ 19 w 102"/>
                <a:gd name="T29" fmla="*/ 50 h 121"/>
                <a:gd name="T30" fmla="*/ 81 w 102"/>
                <a:gd name="T31" fmla="*/ 5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1">
                  <a:moveTo>
                    <a:pt x="100" y="80"/>
                  </a:moveTo>
                  <a:lnTo>
                    <a:pt x="100" y="80"/>
                  </a:lnTo>
                  <a:cubicBezTo>
                    <a:pt x="95" y="104"/>
                    <a:pt x="77" y="120"/>
                    <a:pt x="51" y="120"/>
                  </a:cubicBezTo>
                  <a:cubicBezTo>
                    <a:pt x="19" y="120"/>
                    <a:pt x="0" y="98"/>
                    <a:pt x="0" y="61"/>
                  </a:cubicBezTo>
                  <a:cubicBezTo>
                    <a:pt x="0" y="23"/>
                    <a:pt x="19" y="0"/>
                    <a:pt x="51" y="0"/>
                  </a:cubicBezTo>
                  <a:cubicBezTo>
                    <a:pt x="82" y="0"/>
                    <a:pt x="101" y="21"/>
                    <a:pt x="101" y="57"/>
                  </a:cubicBezTo>
                  <a:cubicBezTo>
                    <a:pt x="101" y="59"/>
                    <a:pt x="101" y="62"/>
                    <a:pt x="101" y="66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20" y="90"/>
                    <a:pt x="32" y="102"/>
                    <a:pt x="52" y="102"/>
                  </a:cubicBezTo>
                  <a:cubicBezTo>
                    <a:pt x="67" y="102"/>
                    <a:pt x="78" y="94"/>
                    <a:pt x="81" y="80"/>
                  </a:cubicBezTo>
                  <a:lnTo>
                    <a:pt x="100" y="80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1" y="29"/>
                    <a:pt x="69" y="17"/>
                    <a:pt x="51" y="17"/>
                  </a:cubicBezTo>
                  <a:cubicBezTo>
                    <a:pt x="32" y="17"/>
                    <a:pt x="22" y="28"/>
                    <a:pt x="19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00" name="Group 1699"/>
          <p:cNvGrpSpPr/>
          <p:nvPr/>
        </p:nvGrpSpPr>
        <p:grpSpPr>
          <a:xfrm>
            <a:off x="1422445" y="4246545"/>
            <a:ext cx="231585" cy="176005"/>
            <a:chOff x="1422445" y="4246545"/>
            <a:chExt cx="231585" cy="176005"/>
          </a:xfrm>
        </p:grpSpPr>
        <p:sp>
          <p:nvSpPr>
            <p:cNvPr id="1701" name="Freeform 240"/>
            <p:cNvSpPr>
              <a:spLocks noChangeArrowheads="1"/>
            </p:cNvSpPr>
            <p:nvPr/>
          </p:nvSpPr>
          <p:spPr bwMode="auto">
            <a:xfrm>
              <a:off x="1422445" y="4246545"/>
              <a:ext cx="57434" cy="68550"/>
            </a:xfrm>
            <a:custGeom>
              <a:avLst/>
              <a:gdLst>
                <a:gd name="T0" fmla="*/ 134 w 135"/>
                <a:gd name="T1" fmla="*/ 101 h 163"/>
                <a:gd name="T2" fmla="*/ 134 w 135"/>
                <a:gd name="T3" fmla="*/ 101 h 163"/>
                <a:gd name="T4" fmla="*/ 70 w 135"/>
                <a:gd name="T5" fmla="*/ 162 h 163"/>
                <a:gd name="T6" fmla="*/ 0 w 135"/>
                <a:gd name="T7" fmla="*/ 79 h 163"/>
                <a:gd name="T8" fmla="*/ 72 w 135"/>
                <a:gd name="T9" fmla="*/ 0 h 163"/>
                <a:gd name="T10" fmla="*/ 133 w 135"/>
                <a:gd name="T11" fmla="*/ 51 h 163"/>
                <a:gd name="T12" fmla="*/ 112 w 135"/>
                <a:gd name="T13" fmla="*/ 51 h 163"/>
                <a:gd name="T14" fmla="*/ 71 w 135"/>
                <a:gd name="T15" fmla="*/ 19 h 163"/>
                <a:gd name="T16" fmla="*/ 22 w 135"/>
                <a:gd name="T17" fmla="*/ 81 h 163"/>
                <a:gd name="T18" fmla="*/ 71 w 135"/>
                <a:gd name="T19" fmla="*/ 143 h 163"/>
                <a:gd name="T20" fmla="*/ 114 w 135"/>
                <a:gd name="T21" fmla="*/ 101 h 163"/>
                <a:gd name="T22" fmla="*/ 134 w 135"/>
                <a:gd name="T23" fmla="*/ 10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3">
                  <a:moveTo>
                    <a:pt x="134" y="101"/>
                  </a:moveTo>
                  <a:lnTo>
                    <a:pt x="134" y="101"/>
                  </a:lnTo>
                  <a:cubicBezTo>
                    <a:pt x="132" y="138"/>
                    <a:pt x="107" y="162"/>
                    <a:pt x="70" y="162"/>
                  </a:cubicBezTo>
                  <a:cubicBezTo>
                    <a:pt x="27" y="162"/>
                    <a:pt x="0" y="132"/>
                    <a:pt x="0" y="79"/>
                  </a:cubicBezTo>
                  <a:cubicBezTo>
                    <a:pt x="0" y="31"/>
                    <a:pt x="28" y="0"/>
                    <a:pt x="72" y="0"/>
                  </a:cubicBezTo>
                  <a:cubicBezTo>
                    <a:pt x="106" y="0"/>
                    <a:pt x="130" y="20"/>
                    <a:pt x="133" y="51"/>
                  </a:cubicBezTo>
                  <a:cubicBezTo>
                    <a:pt x="112" y="51"/>
                    <a:pt x="112" y="51"/>
                    <a:pt x="112" y="51"/>
                  </a:cubicBezTo>
                  <a:cubicBezTo>
                    <a:pt x="109" y="30"/>
                    <a:pt x="94" y="19"/>
                    <a:pt x="71" y="19"/>
                  </a:cubicBezTo>
                  <a:cubicBezTo>
                    <a:pt x="39" y="19"/>
                    <a:pt x="22" y="41"/>
                    <a:pt x="22" y="81"/>
                  </a:cubicBezTo>
                  <a:cubicBezTo>
                    <a:pt x="22" y="120"/>
                    <a:pt x="41" y="143"/>
                    <a:pt x="71" y="143"/>
                  </a:cubicBezTo>
                  <a:cubicBezTo>
                    <a:pt x="96" y="143"/>
                    <a:pt x="113" y="127"/>
                    <a:pt x="114" y="101"/>
                  </a:cubicBezTo>
                  <a:lnTo>
                    <a:pt x="134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2" name="Freeform 241"/>
            <p:cNvSpPr>
              <a:spLocks noChangeArrowheads="1"/>
            </p:cNvSpPr>
            <p:nvPr/>
          </p:nvSpPr>
          <p:spPr bwMode="auto">
            <a:xfrm>
              <a:off x="1489142" y="4248398"/>
              <a:ext cx="9264" cy="64843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3" name="Freeform 242"/>
            <p:cNvSpPr>
              <a:spLocks noChangeArrowheads="1"/>
            </p:cNvSpPr>
            <p:nvPr/>
          </p:nvSpPr>
          <p:spPr bwMode="auto">
            <a:xfrm>
              <a:off x="1507668" y="4265072"/>
              <a:ext cx="44464" cy="50023"/>
            </a:xfrm>
            <a:custGeom>
              <a:avLst/>
              <a:gdLst>
                <a:gd name="T0" fmla="*/ 53 w 107"/>
                <a:gd name="T1" fmla="*/ 0 h 120"/>
                <a:gd name="T2" fmla="*/ 53 w 107"/>
                <a:gd name="T3" fmla="*/ 0 h 120"/>
                <a:gd name="T4" fmla="*/ 106 w 107"/>
                <a:gd name="T5" fmla="*/ 60 h 120"/>
                <a:gd name="T6" fmla="*/ 53 w 107"/>
                <a:gd name="T7" fmla="*/ 119 h 120"/>
                <a:gd name="T8" fmla="*/ 0 w 107"/>
                <a:gd name="T9" fmla="*/ 60 h 120"/>
                <a:gd name="T10" fmla="*/ 53 w 107"/>
                <a:gd name="T11" fmla="*/ 0 h 120"/>
                <a:gd name="T12" fmla="*/ 53 w 107"/>
                <a:gd name="T13" fmla="*/ 102 h 120"/>
                <a:gd name="T14" fmla="*/ 53 w 107"/>
                <a:gd name="T15" fmla="*/ 102 h 120"/>
                <a:gd name="T16" fmla="*/ 87 w 107"/>
                <a:gd name="T17" fmla="*/ 60 h 120"/>
                <a:gd name="T18" fmla="*/ 53 w 107"/>
                <a:gd name="T19" fmla="*/ 17 h 120"/>
                <a:gd name="T20" fmla="*/ 18 w 107"/>
                <a:gd name="T21" fmla="*/ 60 h 120"/>
                <a:gd name="T22" fmla="*/ 53 w 107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20">
                  <a:moveTo>
                    <a:pt x="53" y="0"/>
                  </a:moveTo>
                  <a:lnTo>
                    <a:pt x="53" y="0"/>
                  </a:lnTo>
                  <a:cubicBezTo>
                    <a:pt x="86" y="0"/>
                    <a:pt x="106" y="22"/>
                    <a:pt x="106" y="60"/>
                  </a:cubicBezTo>
                  <a:cubicBezTo>
                    <a:pt x="106" y="97"/>
                    <a:pt x="86" y="119"/>
                    <a:pt x="53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8"/>
                    <a:pt x="87" y="60"/>
                  </a:cubicBezTo>
                  <a:cubicBezTo>
                    <a:pt x="87" y="32"/>
                    <a:pt x="75" y="17"/>
                    <a:pt x="53" y="17"/>
                  </a:cubicBezTo>
                  <a:cubicBezTo>
                    <a:pt x="31" y="17"/>
                    <a:pt x="18" y="32"/>
                    <a:pt x="18" y="60"/>
                  </a:cubicBezTo>
                  <a:cubicBezTo>
                    <a:pt x="18" y="88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4" name="Freeform 243"/>
            <p:cNvSpPr>
              <a:spLocks noChangeArrowheads="1"/>
            </p:cNvSpPr>
            <p:nvPr/>
          </p:nvSpPr>
          <p:spPr bwMode="auto">
            <a:xfrm>
              <a:off x="1561397" y="4266925"/>
              <a:ext cx="40759" cy="48170"/>
            </a:xfrm>
            <a:custGeom>
              <a:avLst/>
              <a:gdLst>
                <a:gd name="T0" fmla="*/ 19 w 95"/>
                <a:gd name="T1" fmla="*/ 67 h 114"/>
                <a:gd name="T2" fmla="*/ 19 w 95"/>
                <a:gd name="T3" fmla="*/ 67 h 114"/>
                <a:gd name="T4" fmla="*/ 41 w 95"/>
                <a:gd name="T5" fmla="*/ 96 h 114"/>
                <a:gd name="T6" fmla="*/ 75 w 95"/>
                <a:gd name="T7" fmla="*/ 59 h 114"/>
                <a:gd name="T8" fmla="*/ 75 w 95"/>
                <a:gd name="T9" fmla="*/ 0 h 114"/>
                <a:gd name="T10" fmla="*/ 94 w 95"/>
                <a:gd name="T11" fmla="*/ 0 h 114"/>
                <a:gd name="T12" fmla="*/ 94 w 95"/>
                <a:gd name="T13" fmla="*/ 111 h 114"/>
                <a:gd name="T14" fmla="*/ 75 w 95"/>
                <a:gd name="T15" fmla="*/ 111 h 114"/>
                <a:gd name="T16" fmla="*/ 75 w 95"/>
                <a:gd name="T17" fmla="*/ 94 h 114"/>
                <a:gd name="T18" fmla="*/ 38 w 95"/>
                <a:gd name="T19" fmla="*/ 113 h 114"/>
                <a:gd name="T20" fmla="*/ 5 w 95"/>
                <a:gd name="T21" fmla="*/ 99 h 114"/>
                <a:gd name="T22" fmla="*/ 0 w 95"/>
                <a:gd name="T23" fmla="*/ 71 h 114"/>
                <a:gd name="T24" fmla="*/ 0 w 95"/>
                <a:gd name="T25" fmla="*/ 66 h 114"/>
                <a:gd name="T26" fmla="*/ 0 w 95"/>
                <a:gd name="T27" fmla="*/ 0 h 114"/>
                <a:gd name="T28" fmla="*/ 19 w 95"/>
                <a:gd name="T29" fmla="*/ 0 h 114"/>
                <a:gd name="T30" fmla="*/ 19 w 95"/>
                <a:gd name="T31" fmla="*/ 67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4">
                  <a:moveTo>
                    <a:pt x="19" y="67"/>
                  </a:moveTo>
                  <a:lnTo>
                    <a:pt x="19" y="67"/>
                  </a:lnTo>
                  <a:cubicBezTo>
                    <a:pt x="19" y="88"/>
                    <a:pt x="24" y="96"/>
                    <a:pt x="41" y="96"/>
                  </a:cubicBezTo>
                  <a:cubicBezTo>
                    <a:pt x="63" y="96"/>
                    <a:pt x="75" y="84"/>
                    <a:pt x="75" y="59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1"/>
                    <a:pt x="94" y="111"/>
                    <a:pt x="94" y="111"/>
                  </a:cubicBezTo>
                  <a:cubicBezTo>
                    <a:pt x="75" y="111"/>
                    <a:pt x="75" y="111"/>
                    <a:pt x="75" y="111"/>
                  </a:cubicBezTo>
                  <a:cubicBezTo>
                    <a:pt x="75" y="94"/>
                    <a:pt x="75" y="94"/>
                    <a:pt x="75" y="94"/>
                  </a:cubicBezTo>
                  <a:cubicBezTo>
                    <a:pt x="67" y="107"/>
                    <a:pt x="55" y="113"/>
                    <a:pt x="38" y="113"/>
                  </a:cubicBezTo>
                  <a:cubicBezTo>
                    <a:pt x="23" y="113"/>
                    <a:pt x="10" y="108"/>
                    <a:pt x="5" y="99"/>
                  </a:cubicBezTo>
                  <a:cubicBezTo>
                    <a:pt x="0" y="91"/>
                    <a:pt x="0" y="83"/>
                    <a:pt x="0" y="71"/>
                  </a:cubicBezTo>
                  <a:cubicBezTo>
                    <a:pt x="0" y="69"/>
                    <a:pt x="0" y="68"/>
                    <a:pt x="0" y="6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7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5" name="Freeform 244"/>
            <p:cNvSpPr>
              <a:spLocks noChangeArrowheads="1"/>
            </p:cNvSpPr>
            <p:nvPr/>
          </p:nvSpPr>
          <p:spPr bwMode="auto">
            <a:xfrm>
              <a:off x="1609566" y="4248398"/>
              <a:ext cx="44464" cy="66696"/>
            </a:xfrm>
            <a:custGeom>
              <a:avLst/>
              <a:gdLst>
                <a:gd name="T0" fmla="*/ 104 w 105"/>
                <a:gd name="T1" fmla="*/ 154 h 158"/>
                <a:gd name="T2" fmla="*/ 104 w 105"/>
                <a:gd name="T3" fmla="*/ 154 h 158"/>
                <a:gd name="T4" fmla="*/ 85 w 105"/>
                <a:gd name="T5" fmla="*/ 154 h 158"/>
                <a:gd name="T6" fmla="*/ 85 w 105"/>
                <a:gd name="T7" fmla="*/ 139 h 158"/>
                <a:gd name="T8" fmla="*/ 49 w 105"/>
                <a:gd name="T9" fmla="*/ 157 h 158"/>
                <a:gd name="T10" fmla="*/ 0 w 105"/>
                <a:gd name="T11" fmla="*/ 99 h 158"/>
                <a:gd name="T12" fmla="*/ 49 w 105"/>
                <a:gd name="T13" fmla="*/ 38 h 158"/>
                <a:gd name="T14" fmla="*/ 85 w 105"/>
                <a:gd name="T15" fmla="*/ 56 h 158"/>
                <a:gd name="T16" fmla="*/ 85 w 105"/>
                <a:gd name="T17" fmla="*/ 0 h 158"/>
                <a:gd name="T18" fmla="*/ 104 w 105"/>
                <a:gd name="T19" fmla="*/ 0 h 158"/>
                <a:gd name="T20" fmla="*/ 104 w 105"/>
                <a:gd name="T21" fmla="*/ 154 h 158"/>
                <a:gd name="T22" fmla="*/ 52 w 105"/>
                <a:gd name="T23" fmla="*/ 55 h 158"/>
                <a:gd name="T24" fmla="*/ 52 w 105"/>
                <a:gd name="T25" fmla="*/ 55 h 158"/>
                <a:gd name="T26" fmla="*/ 19 w 105"/>
                <a:gd name="T27" fmla="*/ 100 h 158"/>
                <a:gd name="T28" fmla="*/ 52 w 105"/>
                <a:gd name="T29" fmla="*/ 140 h 158"/>
                <a:gd name="T30" fmla="*/ 86 w 105"/>
                <a:gd name="T31" fmla="*/ 97 h 158"/>
                <a:gd name="T32" fmla="*/ 52 w 105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8">
                  <a:moveTo>
                    <a:pt x="104" y="154"/>
                  </a:moveTo>
                  <a:lnTo>
                    <a:pt x="104" y="154"/>
                  </a:lnTo>
                  <a:cubicBezTo>
                    <a:pt x="85" y="154"/>
                    <a:pt x="85" y="154"/>
                    <a:pt x="85" y="154"/>
                  </a:cubicBezTo>
                  <a:cubicBezTo>
                    <a:pt x="85" y="139"/>
                    <a:pt x="85" y="139"/>
                    <a:pt x="85" y="139"/>
                  </a:cubicBezTo>
                  <a:cubicBezTo>
                    <a:pt x="75" y="152"/>
                    <a:pt x="64" y="157"/>
                    <a:pt x="49" y="157"/>
                  </a:cubicBezTo>
                  <a:cubicBezTo>
                    <a:pt x="19" y="157"/>
                    <a:pt x="0" y="135"/>
                    <a:pt x="0" y="99"/>
                  </a:cubicBezTo>
                  <a:cubicBezTo>
                    <a:pt x="0" y="61"/>
                    <a:pt x="20" y="38"/>
                    <a:pt x="49" y="38"/>
                  </a:cubicBezTo>
                  <a:cubicBezTo>
                    <a:pt x="65" y="38"/>
                    <a:pt x="76" y="45"/>
                    <a:pt x="85" y="56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4" y="0"/>
                    <a:pt x="104" y="0"/>
                    <a:pt x="104" y="0"/>
                  </a:cubicBezTo>
                  <a:lnTo>
                    <a:pt x="104" y="154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2" y="55"/>
                    <a:pt x="19" y="71"/>
                    <a:pt x="19" y="100"/>
                  </a:cubicBezTo>
                  <a:cubicBezTo>
                    <a:pt x="19" y="125"/>
                    <a:pt x="33" y="140"/>
                    <a:pt x="52" y="140"/>
                  </a:cubicBezTo>
                  <a:cubicBezTo>
                    <a:pt x="73" y="140"/>
                    <a:pt x="86" y="126"/>
                    <a:pt x="86" y="97"/>
                  </a:cubicBezTo>
                  <a:cubicBezTo>
                    <a:pt x="86" y="70"/>
                    <a:pt x="74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6" name="Freeform 245"/>
            <p:cNvSpPr>
              <a:spLocks noChangeArrowheads="1"/>
            </p:cNvSpPr>
            <p:nvPr/>
          </p:nvSpPr>
          <p:spPr bwMode="auto">
            <a:xfrm>
              <a:off x="1448383" y="4355854"/>
              <a:ext cx="40759" cy="64843"/>
            </a:xfrm>
            <a:custGeom>
              <a:avLst/>
              <a:gdLst>
                <a:gd name="T0" fmla="*/ 0 w 99"/>
                <a:gd name="T1" fmla="*/ 0 h 154"/>
                <a:gd name="T2" fmla="*/ 22 w 99"/>
                <a:gd name="T3" fmla="*/ 0 h 154"/>
                <a:gd name="T4" fmla="*/ 22 w 99"/>
                <a:gd name="T5" fmla="*/ 133 h 154"/>
                <a:gd name="T6" fmla="*/ 98 w 99"/>
                <a:gd name="T7" fmla="*/ 133 h 154"/>
                <a:gd name="T8" fmla="*/ 98 w 99"/>
                <a:gd name="T9" fmla="*/ 153 h 154"/>
                <a:gd name="T10" fmla="*/ 0 w 99"/>
                <a:gd name="T11" fmla="*/ 153 h 154"/>
                <a:gd name="T12" fmla="*/ 0 w 99"/>
                <a:gd name="T13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154">
                  <a:moveTo>
                    <a:pt x="0" y="0"/>
                  </a:moveTo>
                  <a:lnTo>
                    <a:pt x="22" y="0"/>
                  </a:lnTo>
                  <a:lnTo>
                    <a:pt x="22" y="133"/>
                  </a:lnTo>
                  <a:lnTo>
                    <a:pt x="98" y="133"/>
                  </a:lnTo>
                  <a:lnTo>
                    <a:pt x="98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7" name="Freeform 246"/>
            <p:cNvSpPr>
              <a:spLocks noChangeArrowheads="1"/>
            </p:cNvSpPr>
            <p:nvPr/>
          </p:nvSpPr>
          <p:spPr bwMode="auto">
            <a:xfrm>
              <a:off x="1494700" y="4372527"/>
              <a:ext cx="44464" cy="50023"/>
            </a:xfrm>
            <a:custGeom>
              <a:avLst/>
              <a:gdLst>
                <a:gd name="T0" fmla="*/ 53 w 107"/>
                <a:gd name="T1" fmla="*/ 0 h 119"/>
                <a:gd name="T2" fmla="*/ 53 w 107"/>
                <a:gd name="T3" fmla="*/ 0 h 119"/>
                <a:gd name="T4" fmla="*/ 106 w 107"/>
                <a:gd name="T5" fmla="*/ 59 h 119"/>
                <a:gd name="T6" fmla="*/ 53 w 107"/>
                <a:gd name="T7" fmla="*/ 118 h 119"/>
                <a:gd name="T8" fmla="*/ 0 w 107"/>
                <a:gd name="T9" fmla="*/ 59 h 119"/>
                <a:gd name="T10" fmla="*/ 53 w 107"/>
                <a:gd name="T11" fmla="*/ 0 h 119"/>
                <a:gd name="T12" fmla="*/ 53 w 107"/>
                <a:gd name="T13" fmla="*/ 102 h 119"/>
                <a:gd name="T14" fmla="*/ 53 w 107"/>
                <a:gd name="T15" fmla="*/ 102 h 119"/>
                <a:gd name="T16" fmla="*/ 87 w 107"/>
                <a:gd name="T17" fmla="*/ 59 h 119"/>
                <a:gd name="T18" fmla="*/ 53 w 107"/>
                <a:gd name="T19" fmla="*/ 16 h 119"/>
                <a:gd name="T20" fmla="*/ 18 w 107"/>
                <a:gd name="T21" fmla="*/ 59 h 119"/>
                <a:gd name="T22" fmla="*/ 53 w 107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19">
                  <a:moveTo>
                    <a:pt x="53" y="0"/>
                  </a:moveTo>
                  <a:lnTo>
                    <a:pt x="53" y="0"/>
                  </a:lnTo>
                  <a:cubicBezTo>
                    <a:pt x="86" y="0"/>
                    <a:pt x="106" y="21"/>
                    <a:pt x="106" y="59"/>
                  </a:cubicBezTo>
                  <a:cubicBezTo>
                    <a:pt x="106" y="97"/>
                    <a:pt x="86" y="118"/>
                    <a:pt x="53" y="118"/>
                  </a:cubicBezTo>
                  <a:cubicBezTo>
                    <a:pt x="19" y="118"/>
                    <a:pt x="0" y="97"/>
                    <a:pt x="0" y="59"/>
                  </a:cubicBezTo>
                  <a:cubicBezTo>
                    <a:pt x="0" y="21"/>
                    <a:pt x="19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4" y="102"/>
                    <a:pt x="87" y="87"/>
                    <a:pt x="87" y="59"/>
                  </a:cubicBezTo>
                  <a:cubicBezTo>
                    <a:pt x="87" y="32"/>
                    <a:pt x="74" y="16"/>
                    <a:pt x="53" y="16"/>
                  </a:cubicBezTo>
                  <a:cubicBezTo>
                    <a:pt x="31" y="16"/>
                    <a:pt x="18" y="32"/>
                    <a:pt x="18" y="59"/>
                  </a:cubicBezTo>
                  <a:cubicBezTo>
                    <a:pt x="18" y="87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8" name="Freeform 247"/>
            <p:cNvSpPr>
              <a:spLocks noChangeArrowheads="1"/>
            </p:cNvSpPr>
            <p:nvPr/>
          </p:nvSpPr>
          <p:spPr bwMode="auto">
            <a:xfrm>
              <a:off x="1546575" y="4372527"/>
              <a:ext cx="42611" cy="50023"/>
            </a:xfrm>
            <a:custGeom>
              <a:avLst/>
              <a:gdLst>
                <a:gd name="T0" fmla="*/ 51 w 100"/>
                <a:gd name="T1" fmla="*/ 17 h 119"/>
                <a:gd name="T2" fmla="*/ 51 w 100"/>
                <a:gd name="T3" fmla="*/ 17 h 119"/>
                <a:gd name="T4" fmla="*/ 19 w 100"/>
                <a:gd name="T5" fmla="*/ 59 h 119"/>
                <a:gd name="T6" fmla="*/ 50 w 100"/>
                <a:gd name="T7" fmla="*/ 102 h 119"/>
                <a:gd name="T8" fmla="*/ 81 w 100"/>
                <a:gd name="T9" fmla="*/ 76 h 119"/>
                <a:gd name="T10" fmla="*/ 99 w 100"/>
                <a:gd name="T11" fmla="*/ 76 h 119"/>
                <a:gd name="T12" fmla="*/ 49 w 100"/>
                <a:gd name="T13" fmla="*/ 118 h 119"/>
                <a:gd name="T14" fmla="*/ 0 w 100"/>
                <a:gd name="T15" fmla="*/ 60 h 119"/>
                <a:gd name="T16" fmla="*/ 51 w 100"/>
                <a:gd name="T17" fmla="*/ 0 h 119"/>
                <a:gd name="T18" fmla="*/ 98 w 100"/>
                <a:gd name="T19" fmla="*/ 41 h 119"/>
                <a:gd name="T20" fmla="*/ 81 w 100"/>
                <a:gd name="T21" fmla="*/ 41 h 119"/>
                <a:gd name="T22" fmla="*/ 51 w 100"/>
                <a:gd name="T23" fmla="*/ 1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19">
                  <a:moveTo>
                    <a:pt x="51" y="17"/>
                  </a:moveTo>
                  <a:lnTo>
                    <a:pt x="51" y="17"/>
                  </a:lnTo>
                  <a:cubicBezTo>
                    <a:pt x="32" y="17"/>
                    <a:pt x="19" y="32"/>
                    <a:pt x="19" y="59"/>
                  </a:cubicBezTo>
                  <a:cubicBezTo>
                    <a:pt x="19" y="87"/>
                    <a:pt x="31" y="102"/>
                    <a:pt x="50" y="102"/>
                  </a:cubicBezTo>
                  <a:cubicBezTo>
                    <a:pt x="68" y="102"/>
                    <a:pt x="78" y="92"/>
                    <a:pt x="81" y="76"/>
                  </a:cubicBezTo>
                  <a:cubicBezTo>
                    <a:pt x="99" y="76"/>
                    <a:pt x="99" y="76"/>
                    <a:pt x="99" y="76"/>
                  </a:cubicBezTo>
                  <a:cubicBezTo>
                    <a:pt x="97" y="103"/>
                    <a:pt x="78" y="118"/>
                    <a:pt x="49" y="118"/>
                  </a:cubicBezTo>
                  <a:cubicBezTo>
                    <a:pt x="19" y="118"/>
                    <a:pt x="0" y="96"/>
                    <a:pt x="0" y="60"/>
                  </a:cubicBezTo>
                  <a:cubicBezTo>
                    <a:pt x="0" y="22"/>
                    <a:pt x="20" y="0"/>
                    <a:pt x="51" y="0"/>
                  </a:cubicBezTo>
                  <a:cubicBezTo>
                    <a:pt x="80" y="0"/>
                    <a:pt x="97" y="16"/>
                    <a:pt x="98" y="41"/>
                  </a:cubicBezTo>
                  <a:cubicBezTo>
                    <a:pt x="81" y="41"/>
                    <a:pt x="81" y="41"/>
                    <a:pt x="81" y="41"/>
                  </a:cubicBezTo>
                  <a:cubicBezTo>
                    <a:pt x="78" y="26"/>
                    <a:pt x="69" y="17"/>
                    <a:pt x="51" y="1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9" name="Freeform 248"/>
            <p:cNvSpPr>
              <a:spLocks noChangeArrowheads="1"/>
            </p:cNvSpPr>
            <p:nvPr/>
          </p:nvSpPr>
          <p:spPr bwMode="auto">
            <a:xfrm>
              <a:off x="1596597" y="4355854"/>
              <a:ext cx="38907" cy="64843"/>
            </a:xfrm>
            <a:custGeom>
              <a:avLst/>
              <a:gdLst>
                <a:gd name="T0" fmla="*/ 0 w 94"/>
                <a:gd name="T1" fmla="*/ 0 h 154"/>
                <a:gd name="T2" fmla="*/ 19 w 94"/>
                <a:gd name="T3" fmla="*/ 0 h 154"/>
                <a:gd name="T4" fmla="*/ 19 w 94"/>
                <a:gd name="T5" fmla="*/ 92 h 154"/>
                <a:gd name="T6" fmla="*/ 70 w 94"/>
                <a:gd name="T7" fmla="*/ 42 h 154"/>
                <a:gd name="T8" fmla="*/ 93 w 94"/>
                <a:gd name="T9" fmla="*/ 42 h 154"/>
                <a:gd name="T10" fmla="*/ 51 w 94"/>
                <a:gd name="T11" fmla="*/ 82 h 154"/>
                <a:gd name="T12" fmla="*/ 93 w 94"/>
                <a:gd name="T13" fmla="*/ 153 h 154"/>
                <a:gd name="T14" fmla="*/ 71 w 94"/>
                <a:gd name="T15" fmla="*/ 153 h 154"/>
                <a:gd name="T16" fmla="*/ 39 w 94"/>
                <a:gd name="T17" fmla="*/ 96 h 154"/>
                <a:gd name="T18" fmla="*/ 19 w 94"/>
                <a:gd name="T19" fmla="*/ 115 h 154"/>
                <a:gd name="T20" fmla="*/ 19 w 94"/>
                <a:gd name="T21" fmla="*/ 153 h 154"/>
                <a:gd name="T22" fmla="*/ 0 w 94"/>
                <a:gd name="T23" fmla="*/ 153 h 154"/>
                <a:gd name="T24" fmla="*/ 0 w 94"/>
                <a:gd name="T25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154">
                  <a:moveTo>
                    <a:pt x="0" y="0"/>
                  </a:moveTo>
                  <a:lnTo>
                    <a:pt x="19" y="0"/>
                  </a:lnTo>
                  <a:lnTo>
                    <a:pt x="19" y="92"/>
                  </a:lnTo>
                  <a:lnTo>
                    <a:pt x="70" y="42"/>
                  </a:lnTo>
                  <a:lnTo>
                    <a:pt x="93" y="42"/>
                  </a:lnTo>
                  <a:lnTo>
                    <a:pt x="51" y="82"/>
                  </a:lnTo>
                  <a:lnTo>
                    <a:pt x="93" y="153"/>
                  </a:lnTo>
                  <a:lnTo>
                    <a:pt x="71" y="153"/>
                  </a:lnTo>
                  <a:lnTo>
                    <a:pt x="39" y="96"/>
                  </a:lnTo>
                  <a:lnTo>
                    <a:pt x="19" y="115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10" name="Group 1709"/>
          <p:cNvGrpSpPr/>
          <p:nvPr/>
        </p:nvGrpSpPr>
        <p:grpSpPr>
          <a:xfrm>
            <a:off x="7495527" y="2308643"/>
            <a:ext cx="231585" cy="176005"/>
            <a:chOff x="7495527" y="2308643"/>
            <a:chExt cx="231585" cy="176005"/>
          </a:xfrm>
        </p:grpSpPr>
        <p:sp>
          <p:nvSpPr>
            <p:cNvPr id="1711" name="Freeform 249"/>
            <p:cNvSpPr>
              <a:spLocks noChangeArrowheads="1"/>
            </p:cNvSpPr>
            <p:nvPr/>
          </p:nvSpPr>
          <p:spPr bwMode="auto">
            <a:xfrm>
              <a:off x="7495527" y="2308643"/>
              <a:ext cx="57434" cy="68550"/>
            </a:xfrm>
            <a:custGeom>
              <a:avLst/>
              <a:gdLst>
                <a:gd name="T0" fmla="*/ 134 w 135"/>
                <a:gd name="T1" fmla="*/ 101 h 163"/>
                <a:gd name="T2" fmla="*/ 134 w 135"/>
                <a:gd name="T3" fmla="*/ 101 h 163"/>
                <a:gd name="T4" fmla="*/ 69 w 135"/>
                <a:gd name="T5" fmla="*/ 162 h 163"/>
                <a:gd name="T6" fmla="*/ 0 w 135"/>
                <a:gd name="T7" fmla="*/ 79 h 163"/>
                <a:gd name="T8" fmla="*/ 71 w 135"/>
                <a:gd name="T9" fmla="*/ 0 h 163"/>
                <a:gd name="T10" fmla="*/ 133 w 135"/>
                <a:gd name="T11" fmla="*/ 50 h 163"/>
                <a:gd name="T12" fmla="*/ 112 w 135"/>
                <a:gd name="T13" fmla="*/ 50 h 163"/>
                <a:gd name="T14" fmla="*/ 71 w 135"/>
                <a:gd name="T15" fmla="*/ 19 h 163"/>
                <a:gd name="T16" fmla="*/ 21 w 135"/>
                <a:gd name="T17" fmla="*/ 81 h 163"/>
                <a:gd name="T18" fmla="*/ 70 w 135"/>
                <a:gd name="T19" fmla="*/ 144 h 163"/>
                <a:gd name="T20" fmla="*/ 114 w 135"/>
                <a:gd name="T21" fmla="*/ 101 h 163"/>
                <a:gd name="T22" fmla="*/ 134 w 135"/>
                <a:gd name="T23" fmla="*/ 10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3">
                  <a:moveTo>
                    <a:pt x="134" y="101"/>
                  </a:moveTo>
                  <a:lnTo>
                    <a:pt x="134" y="101"/>
                  </a:lnTo>
                  <a:cubicBezTo>
                    <a:pt x="132" y="138"/>
                    <a:pt x="107" y="162"/>
                    <a:pt x="69" y="162"/>
                  </a:cubicBezTo>
                  <a:cubicBezTo>
                    <a:pt x="26" y="162"/>
                    <a:pt x="0" y="131"/>
                    <a:pt x="0" y="79"/>
                  </a:cubicBezTo>
                  <a:cubicBezTo>
                    <a:pt x="0" y="30"/>
                    <a:pt x="27" y="0"/>
                    <a:pt x="71" y="0"/>
                  </a:cubicBezTo>
                  <a:cubicBezTo>
                    <a:pt x="106" y="0"/>
                    <a:pt x="130" y="20"/>
                    <a:pt x="133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09" y="30"/>
                    <a:pt x="94" y="19"/>
                    <a:pt x="71" y="19"/>
                  </a:cubicBezTo>
                  <a:cubicBezTo>
                    <a:pt x="39" y="19"/>
                    <a:pt x="21" y="42"/>
                    <a:pt x="21" y="81"/>
                  </a:cubicBezTo>
                  <a:cubicBezTo>
                    <a:pt x="21" y="120"/>
                    <a:pt x="42" y="144"/>
                    <a:pt x="70" y="144"/>
                  </a:cubicBezTo>
                  <a:cubicBezTo>
                    <a:pt x="95" y="144"/>
                    <a:pt x="112" y="127"/>
                    <a:pt x="114" y="101"/>
                  </a:cubicBezTo>
                  <a:lnTo>
                    <a:pt x="134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" name="Freeform 250"/>
            <p:cNvSpPr>
              <a:spLocks noChangeArrowheads="1"/>
            </p:cNvSpPr>
            <p:nvPr/>
          </p:nvSpPr>
          <p:spPr bwMode="auto">
            <a:xfrm>
              <a:off x="7560371" y="2310496"/>
              <a:ext cx="9263" cy="64843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3" name="Freeform 251"/>
            <p:cNvSpPr>
              <a:spLocks noChangeArrowheads="1"/>
            </p:cNvSpPr>
            <p:nvPr/>
          </p:nvSpPr>
          <p:spPr bwMode="auto">
            <a:xfrm>
              <a:off x="7578898" y="2327170"/>
              <a:ext cx="44464" cy="50023"/>
            </a:xfrm>
            <a:custGeom>
              <a:avLst/>
              <a:gdLst>
                <a:gd name="T0" fmla="*/ 54 w 108"/>
                <a:gd name="T1" fmla="*/ 0 h 119"/>
                <a:gd name="T2" fmla="*/ 54 w 108"/>
                <a:gd name="T3" fmla="*/ 0 h 119"/>
                <a:gd name="T4" fmla="*/ 107 w 108"/>
                <a:gd name="T5" fmla="*/ 59 h 119"/>
                <a:gd name="T6" fmla="*/ 54 w 108"/>
                <a:gd name="T7" fmla="*/ 118 h 119"/>
                <a:gd name="T8" fmla="*/ 0 w 108"/>
                <a:gd name="T9" fmla="*/ 59 h 119"/>
                <a:gd name="T10" fmla="*/ 54 w 108"/>
                <a:gd name="T11" fmla="*/ 0 h 119"/>
                <a:gd name="T12" fmla="*/ 54 w 108"/>
                <a:gd name="T13" fmla="*/ 102 h 119"/>
                <a:gd name="T14" fmla="*/ 54 w 108"/>
                <a:gd name="T15" fmla="*/ 102 h 119"/>
                <a:gd name="T16" fmla="*/ 88 w 108"/>
                <a:gd name="T17" fmla="*/ 59 h 119"/>
                <a:gd name="T18" fmla="*/ 54 w 108"/>
                <a:gd name="T19" fmla="*/ 16 h 119"/>
                <a:gd name="T20" fmla="*/ 20 w 108"/>
                <a:gd name="T21" fmla="*/ 59 h 119"/>
                <a:gd name="T22" fmla="*/ 54 w 108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19">
                  <a:moveTo>
                    <a:pt x="54" y="0"/>
                  </a:moveTo>
                  <a:lnTo>
                    <a:pt x="54" y="0"/>
                  </a:lnTo>
                  <a:cubicBezTo>
                    <a:pt x="87" y="0"/>
                    <a:pt x="107" y="21"/>
                    <a:pt x="107" y="59"/>
                  </a:cubicBezTo>
                  <a:cubicBezTo>
                    <a:pt x="107" y="97"/>
                    <a:pt x="87" y="118"/>
                    <a:pt x="54" y="118"/>
                  </a:cubicBezTo>
                  <a:cubicBezTo>
                    <a:pt x="21" y="118"/>
                    <a:pt x="0" y="97"/>
                    <a:pt x="0" y="59"/>
                  </a:cubicBezTo>
                  <a:cubicBezTo>
                    <a:pt x="0" y="21"/>
                    <a:pt x="21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8" y="86"/>
                    <a:pt x="88" y="59"/>
                  </a:cubicBezTo>
                  <a:cubicBezTo>
                    <a:pt x="88" y="31"/>
                    <a:pt x="76" y="16"/>
                    <a:pt x="54" y="16"/>
                  </a:cubicBezTo>
                  <a:cubicBezTo>
                    <a:pt x="32" y="16"/>
                    <a:pt x="20" y="31"/>
                    <a:pt x="20" y="59"/>
                  </a:cubicBezTo>
                  <a:cubicBezTo>
                    <a:pt x="20" y="86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4" name="Freeform 252"/>
            <p:cNvSpPr>
              <a:spLocks noChangeArrowheads="1"/>
            </p:cNvSpPr>
            <p:nvPr/>
          </p:nvSpPr>
          <p:spPr bwMode="auto">
            <a:xfrm>
              <a:off x="7632625" y="2329023"/>
              <a:ext cx="38907" cy="48170"/>
            </a:xfrm>
            <a:custGeom>
              <a:avLst/>
              <a:gdLst>
                <a:gd name="T0" fmla="*/ 19 w 94"/>
                <a:gd name="T1" fmla="*/ 69 h 115"/>
                <a:gd name="T2" fmla="*/ 19 w 94"/>
                <a:gd name="T3" fmla="*/ 69 h 115"/>
                <a:gd name="T4" fmla="*/ 42 w 94"/>
                <a:gd name="T5" fmla="*/ 98 h 115"/>
                <a:gd name="T6" fmla="*/ 74 w 94"/>
                <a:gd name="T7" fmla="*/ 60 h 115"/>
                <a:gd name="T8" fmla="*/ 74 w 94"/>
                <a:gd name="T9" fmla="*/ 0 h 115"/>
                <a:gd name="T10" fmla="*/ 93 w 94"/>
                <a:gd name="T11" fmla="*/ 0 h 115"/>
                <a:gd name="T12" fmla="*/ 93 w 94"/>
                <a:gd name="T13" fmla="*/ 111 h 115"/>
                <a:gd name="T14" fmla="*/ 75 w 94"/>
                <a:gd name="T15" fmla="*/ 111 h 115"/>
                <a:gd name="T16" fmla="*/ 75 w 94"/>
                <a:gd name="T17" fmla="*/ 95 h 115"/>
                <a:gd name="T18" fmla="*/ 38 w 94"/>
                <a:gd name="T19" fmla="*/ 114 h 115"/>
                <a:gd name="T20" fmla="*/ 5 w 94"/>
                <a:gd name="T21" fmla="*/ 100 h 115"/>
                <a:gd name="T22" fmla="*/ 0 w 94"/>
                <a:gd name="T23" fmla="*/ 73 h 115"/>
                <a:gd name="T24" fmla="*/ 0 w 94"/>
                <a:gd name="T25" fmla="*/ 67 h 115"/>
                <a:gd name="T26" fmla="*/ 0 w 94"/>
                <a:gd name="T27" fmla="*/ 0 h 115"/>
                <a:gd name="T28" fmla="*/ 19 w 94"/>
                <a:gd name="T29" fmla="*/ 0 h 115"/>
                <a:gd name="T30" fmla="*/ 19 w 94"/>
                <a:gd name="T31" fmla="*/ 6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5">
                  <a:moveTo>
                    <a:pt x="19" y="69"/>
                  </a:moveTo>
                  <a:lnTo>
                    <a:pt x="19" y="69"/>
                  </a:lnTo>
                  <a:cubicBezTo>
                    <a:pt x="19" y="88"/>
                    <a:pt x="24" y="98"/>
                    <a:pt x="42" y="98"/>
                  </a:cubicBezTo>
                  <a:cubicBezTo>
                    <a:pt x="63" y="98"/>
                    <a:pt x="74" y="85"/>
                    <a:pt x="74" y="6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111"/>
                    <a:pt x="93" y="111"/>
                    <a:pt x="93" y="111"/>
                  </a:cubicBezTo>
                  <a:cubicBezTo>
                    <a:pt x="75" y="111"/>
                    <a:pt x="75" y="111"/>
                    <a:pt x="75" y="111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68" y="108"/>
                    <a:pt x="55" y="114"/>
                    <a:pt x="38" y="114"/>
                  </a:cubicBezTo>
                  <a:cubicBezTo>
                    <a:pt x="23" y="114"/>
                    <a:pt x="10" y="109"/>
                    <a:pt x="5" y="100"/>
                  </a:cubicBezTo>
                  <a:cubicBezTo>
                    <a:pt x="0" y="92"/>
                    <a:pt x="0" y="83"/>
                    <a:pt x="0" y="73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5" name="Freeform 253"/>
            <p:cNvSpPr>
              <a:spLocks noChangeArrowheads="1"/>
            </p:cNvSpPr>
            <p:nvPr/>
          </p:nvSpPr>
          <p:spPr bwMode="auto">
            <a:xfrm>
              <a:off x="7682648" y="2310496"/>
              <a:ext cx="44464" cy="66696"/>
            </a:xfrm>
            <a:custGeom>
              <a:avLst/>
              <a:gdLst>
                <a:gd name="T0" fmla="*/ 105 w 106"/>
                <a:gd name="T1" fmla="*/ 153 h 158"/>
                <a:gd name="T2" fmla="*/ 105 w 106"/>
                <a:gd name="T3" fmla="*/ 153 h 158"/>
                <a:gd name="T4" fmla="*/ 86 w 106"/>
                <a:gd name="T5" fmla="*/ 153 h 158"/>
                <a:gd name="T6" fmla="*/ 86 w 106"/>
                <a:gd name="T7" fmla="*/ 140 h 158"/>
                <a:gd name="T8" fmla="*/ 49 w 106"/>
                <a:gd name="T9" fmla="*/ 157 h 158"/>
                <a:gd name="T10" fmla="*/ 0 w 106"/>
                <a:gd name="T11" fmla="*/ 98 h 158"/>
                <a:gd name="T12" fmla="*/ 49 w 106"/>
                <a:gd name="T13" fmla="*/ 39 h 158"/>
                <a:gd name="T14" fmla="*/ 86 w 106"/>
                <a:gd name="T15" fmla="*/ 55 h 158"/>
                <a:gd name="T16" fmla="*/ 86 w 106"/>
                <a:gd name="T17" fmla="*/ 0 h 158"/>
                <a:gd name="T18" fmla="*/ 105 w 106"/>
                <a:gd name="T19" fmla="*/ 0 h 158"/>
                <a:gd name="T20" fmla="*/ 105 w 106"/>
                <a:gd name="T21" fmla="*/ 153 h 158"/>
                <a:gd name="T22" fmla="*/ 54 w 106"/>
                <a:gd name="T23" fmla="*/ 55 h 158"/>
                <a:gd name="T24" fmla="*/ 54 w 106"/>
                <a:gd name="T25" fmla="*/ 55 h 158"/>
                <a:gd name="T26" fmla="*/ 20 w 106"/>
                <a:gd name="T27" fmla="*/ 99 h 158"/>
                <a:gd name="T28" fmla="*/ 54 w 106"/>
                <a:gd name="T29" fmla="*/ 141 h 158"/>
                <a:gd name="T30" fmla="*/ 87 w 106"/>
                <a:gd name="T31" fmla="*/ 97 h 158"/>
                <a:gd name="T32" fmla="*/ 54 w 106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6" h="158">
                  <a:moveTo>
                    <a:pt x="105" y="153"/>
                  </a:moveTo>
                  <a:lnTo>
                    <a:pt x="105" y="153"/>
                  </a:lnTo>
                  <a:cubicBezTo>
                    <a:pt x="86" y="153"/>
                    <a:pt x="86" y="153"/>
                    <a:pt x="86" y="153"/>
                  </a:cubicBezTo>
                  <a:cubicBezTo>
                    <a:pt x="86" y="140"/>
                    <a:pt x="86" y="140"/>
                    <a:pt x="86" y="140"/>
                  </a:cubicBezTo>
                  <a:cubicBezTo>
                    <a:pt x="76" y="151"/>
                    <a:pt x="64" y="157"/>
                    <a:pt x="49" y="157"/>
                  </a:cubicBezTo>
                  <a:cubicBezTo>
                    <a:pt x="20" y="157"/>
                    <a:pt x="0" y="134"/>
                    <a:pt x="0" y="98"/>
                  </a:cubicBezTo>
                  <a:cubicBezTo>
                    <a:pt x="0" y="61"/>
                    <a:pt x="21" y="39"/>
                    <a:pt x="49" y="39"/>
                  </a:cubicBezTo>
                  <a:cubicBezTo>
                    <a:pt x="65" y="39"/>
                    <a:pt x="77" y="44"/>
                    <a:pt x="86" y="5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105" y="0"/>
                    <a:pt x="105" y="0"/>
                    <a:pt x="105" y="0"/>
                  </a:cubicBezTo>
                  <a:lnTo>
                    <a:pt x="105" y="153"/>
                  </a:lnTo>
                  <a:close/>
                  <a:moveTo>
                    <a:pt x="54" y="55"/>
                  </a:moveTo>
                  <a:lnTo>
                    <a:pt x="54" y="55"/>
                  </a:lnTo>
                  <a:cubicBezTo>
                    <a:pt x="33" y="55"/>
                    <a:pt x="20" y="71"/>
                    <a:pt x="20" y="99"/>
                  </a:cubicBezTo>
                  <a:cubicBezTo>
                    <a:pt x="20" y="125"/>
                    <a:pt x="33" y="141"/>
                    <a:pt x="54" y="141"/>
                  </a:cubicBezTo>
                  <a:cubicBezTo>
                    <a:pt x="74" y="141"/>
                    <a:pt x="87" y="125"/>
                    <a:pt x="87" y="97"/>
                  </a:cubicBezTo>
                  <a:cubicBezTo>
                    <a:pt x="87" y="69"/>
                    <a:pt x="75" y="55"/>
                    <a:pt x="54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6" name="Freeform 254"/>
            <p:cNvSpPr>
              <a:spLocks noChangeArrowheads="1"/>
            </p:cNvSpPr>
            <p:nvPr/>
          </p:nvSpPr>
          <p:spPr bwMode="auto">
            <a:xfrm>
              <a:off x="7539991" y="2417952"/>
              <a:ext cx="46318" cy="64843"/>
            </a:xfrm>
            <a:custGeom>
              <a:avLst/>
              <a:gdLst>
                <a:gd name="T0" fmla="*/ 0 w 111"/>
                <a:gd name="T1" fmla="*/ 0 h 155"/>
                <a:gd name="T2" fmla="*/ 0 w 111"/>
                <a:gd name="T3" fmla="*/ 0 h 155"/>
                <a:gd name="T4" fmla="*/ 51 w 111"/>
                <a:gd name="T5" fmla="*/ 0 h 155"/>
                <a:gd name="T6" fmla="*/ 57 w 111"/>
                <a:gd name="T7" fmla="*/ 0 h 155"/>
                <a:gd name="T8" fmla="*/ 91 w 111"/>
                <a:gd name="T9" fmla="*/ 7 h 155"/>
                <a:gd name="T10" fmla="*/ 110 w 111"/>
                <a:gd name="T11" fmla="*/ 45 h 155"/>
                <a:gd name="T12" fmla="*/ 91 w 111"/>
                <a:gd name="T13" fmla="*/ 84 h 155"/>
                <a:gd name="T14" fmla="*/ 53 w 111"/>
                <a:gd name="T15" fmla="*/ 90 h 155"/>
                <a:gd name="T16" fmla="*/ 21 w 111"/>
                <a:gd name="T17" fmla="*/ 90 h 155"/>
                <a:gd name="T18" fmla="*/ 21 w 111"/>
                <a:gd name="T19" fmla="*/ 154 h 155"/>
                <a:gd name="T20" fmla="*/ 0 w 111"/>
                <a:gd name="T21" fmla="*/ 154 h 155"/>
                <a:gd name="T22" fmla="*/ 0 w 111"/>
                <a:gd name="T23" fmla="*/ 0 h 155"/>
                <a:gd name="T24" fmla="*/ 56 w 111"/>
                <a:gd name="T25" fmla="*/ 71 h 155"/>
                <a:gd name="T26" fmla="*/ 56 w 111"/>
                <a:gd name="T27" fmla="*/ 71 h 155"/>
                <a:gd name="T28" fmla="*/ 89 w 111"/>
                <a:gd name="T29" fmla="*/ 45 h 155"/>
                <a:gd name="T30" fmla="*/ 57 w 111"/>
                <a:gd name="T31" fmla="*/ 19 h 155"/>
                <a:gd name="T32" fmla="*/ 21 w 111"/>
                <a:gd name="T33" fmla="*/ 19 h 155"/>
                <a:gd name="T34" fmla="*/ 21 w 111"/>
                <a:gd name="T35" fmla="*/ 71 h 155"/>
                <a:gd name="T36" fmla="*/ 56 w 111"/>
                <a:gd name="T37" fmla="*/ 7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1" h="155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0"/>
                    <a:pt x="57" y="0"/>
                  </a:cubicBezTo>
                  <a:cubicBezTo>
                    <a:pt x="70" y="0"/>
                    <a:pt x="81" y="1"/>
                    <a:pt x="91" y="7"/>
                  </a:cubicBezTo>
                  <a:cubicBezTo>
                    <a:pt x="103" y="13"/>
                    <a:pt x="110" y="26"/>
                    <a:pt x="110" y="45"/>
                  </a:cubicBezTo>
                  <a:cubicBezTo>
                    <a:pt x="110" y="63"/>
                    <a:pt x="103" y="75"/>
                    <a:pt x="91" y="84"/>
                  </a:cubicBezTo>
                  <a:cubicBezTo>
                    <a:pt x="80" y="89"/>
                    <a:pt x="69" y="90"/>
                    <a:pt x="53" y="90"/>
                  </a:cubicBezTo>
                  <a:cubicBezTo>
                    <a:pt x="21" y="90"/>
                    <a:pt x="21" y="90"/>
                    <a:pt x="21" y="90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6" y="71"/>
                  </a:moveTo>
                  <a:lnTo>
                    <a:pt x="56" y="71"/>
                  </a:lnTo>
                  <a:cubicBezTo>
                    <a:pt x="79" y="71"/>
                    <a:pt x="89" y="65"/>
                    <a:pt x="89" y="45"/>
                  </a:cubicBezTo>
                  <a:cubicBezTo>
                    <a:pt x="89" y="26"/>
                    <a:pt x="79" y="19"/>
                    <a:pt x="57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71"/>
                    <a:pt x="21" y="71"/>
                    <a:pt x="21" y="71"/>
                  </a:cubicBezTo>
                  <a:lnTo>
                    <a:pt x="56" y="7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7" name="Freeform 255"/>
            <p:cNvSpPr>
              <a:spLocks noChangeArrowheads="1"/>
            </p:cNvSpPr>
            <p:nvPr/>
          </p:nvSpPr>
          <p:spPr bwMode="auto">
            <a:xfrm>
              <a:off x="7590014" y="2434625"/>
              <a:ext cx="44464" cy="50023"/>
            </a:xfrm>
            <a:custGeom>
              <a:avLst/>
              <a:gdLst>
                <a:gd name="T0" fmla="*/ 36 w 106"/>
                <a:gd name="T1" fmla="*/ 118 h 119"/>
                <a:gd name="T2" fmla="*/ 36 w 106"/>
                <a:gd name="T3" fmla="*/ 118 h 119"/>
                <a:gd name="T4" fmla="*/ 0 w 106"/>
                <a:gd name="T5" fmla="*/ 85 h 119"/>
                <a:gd name="T6" fmla="*/ 38 w 106"/>
                <a:gd name="T7" fmla="*/ 50 h 119"/>
                <a:gd name="T8" fmla="*/ 69 w 106"/>
                <a:gd name="T9" fmla="*/ 46 h 119"/>
                <a:gd name="T10" fmla="*/ 75 w 106"/>
                <a:gd name="T11" fmla="*/ 33 h 119"/>
                <a:gd name="T12" fmla="*/ 49 w 106"/>
                <a:gd name="T13" fmla="*/ 16 h 119"/>
                <a:gd name="T14" fmla="*/ 23 w 106"/>
                <a:gd name="T15" fmla="*/ 37 h 119"/>
                <a:gd name="T16" fmla="*/ 5 w 106"/>
                <a:gd name="T17" fmla="*/ 37 h 119"/>
                <a:gd name="T18" fmla="*/ 5 w 106"/>
                <a:gd name="T19" fmla="*/ 36 h 119"/>
                <a:gd name="T20" fmla="*/ 50 w 106"/>
                <a:gd name="T21" fmla="*/ 0 h 119"/>
                <a:gd name="T22" fmla="*/ 94 w 106"/>
                <a:gd name="T23" fmla="*/ 34 h 119"/>
                <a:gd name="T24" fmla="*/ 94 w 106"/>
                <a:gd name="T25" fmla="*/ 90 h 119"/>
                <a:gd name="T26" fmla="*/ 101 w 106"/>
                <a:gd name="T27" fmla="*/ 102 h 119"/>
                <a:gd name="T28" fmla="*/ 105 w 106"/>
                <a:gd name="T29" fmla="*/ 101 h 119"/>
                <a:gd name="T30" fmla="*/ 105 w 106"/>
                <a:gd name="T31" fmla="*/ 115 h 119"/>
                <a:gd name="T32" fmla="*/ 95 w 106"/>
                <a:gd name="T33" fmla="*/ 117 h 119"/>
                <a:gd name="T34" fmla="*/ 76 w 106"/>
                <a:gd name="T35" fmla="*/ 101 h 119"/>
                <a:gd name="T36" fmla="*/ 76 w 106"/>
                <a:gd name="T37" fmla="*/ 100 h 119"/>
                <a:gd name="T38" fmla="*/ 36 w 106"/>
                <a:gd name="T39" fmla="*/ 118 h 119"/>
                <a:gd name="T40" fmla="*/ 38 w 106"/>
                <a:gd name="T41" fmla="*/ 66 h 119"/>
                <a:gd name="T42" fmla="*/ 38 w 106"/>
                <a:gd name="T43" fmla="*/ 66 h 119"/>
                <a:gd name="T44" fmla="*/ 20 w 106"/>
                <a:gd name="T45" fmla="*/ 85 h 119"/>
                <a:gd name="T46" fmla="*/ 39 w 106"/>
                <a:gd name="T47" fmla="*/ 102 h 119"/>
                <a:gd name="T48" fmla="*/ 74 w 106"/>
                <a:gd name="T49" fmla="*/ 75 h 119"/>
                <a:gd name="T50" fmla="*/ 74 w 106"/>
                <a:gd name="T51" fmla="*/ 58 h 119"/>
                <a:gd name="T52" fmla="*/ 38 w 106"/>
                <a:gd name="T53" fmla="*/ 6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19">
                  <a:moveTo>
                    <a:pt x="36" y="118"/>
                  </a:moveTo>
                  <a:lnTo>
                    <a:pt x="36" y="118"/>
                  </a:lnTo>
                  <a:cubicBezTo>
                    <a:pt x="13" y="118"/>
                    <a:pt x="0" y="106"/>
                    <a:pt x="0" y="85"/>
                  </a:cubicBezTo>
                  <a:cubicBezTo>
                    <a:pt x="0" y="64"/>
                    <a:pt x="12" y="53"/>
                    <a:pt x="38" y="50"/>
                  </a:cubicBezTo>
                  <a:cubicBezTo>
                    <a:pt x="54" y="48"/>
                    <a:pt x="64" y="48"/>
                    <a:pt x="69" y="46"/>
                  </a:cubicBezTo>
                  <a:cubicBezTo>
                    <a:pt x="74" y="44"/>
                    <a:pt x="75" y="41"/>
                    <a:pt x="75" y="33"/>
                  </a:cubicBezTo>
                  <a:cubicBezTo>
                    <a:pt x="75" y="23"/>
                    <a:pt x="66" y="16"/>
                    <a:pt x="49" y="16"/>
                  </a:cubicBezTo>
                  <a:cubicBezTo>
                    <a:pt x="32" y="16"/>
                    <a:pt x="23" y="24"/>
                    <a:pt x="23" y="37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5" y="36"/>
                  </a:lnTo>
                  <a:cubicBezTo>
                    <a:pt x="5" y="14"/>
                    <a:pt x="22" y="0"/>
                    <a:pt x="50" y="0"/>
                  </a:cubicBezTo>
                  <a:cubicBezTo>
                    <a:pt x="80" y="0"/>
                    <a:pt x="94" y="10"/>
                    <a:pt x="94" y="34"/>
                  </a:cubicBezTo>
                  <a:cubicBezTo>
                    <a:pt x="94" y="90"/>
                    <a:pt x="94" y="90"/>
                    <a:pt x="94" y="90"/>
                  </a:cubicBezTo>
                  <a:cubicBezTo>
                    <a:pt x="94" y="98"/>
                    <a:pt x="94" y="102"/>
                    <a:pt x="101" y="102"/>
                  </a:cubicBezTo>
                  <a:cubicBezTo>
                    <a:pt x="102" y="102"/>
                    <a:pt x="103" y="102"/>
                    <a:pt x="105" y="101"/>
                  </a:cubicBezTo>
                  <a:cubicBezTo>
                    <a:pt x="105" y="115"/>
                    <a:pt x="105" y="115"/>
                    <a:pt x="105" y="115"/>
                  </a:cubicBezTo>
                  <a:cubicBezTo>
                    <a:pt x="102" y="116"/>
                    <a:pt x="98" y="117"/>
                    <a:pt x="95" y="117"/>
                  </a:cubicBezTo>
                  <a:cubicBezTo>
                    <a:pt x="82" y="117"/>
                    <a:pt x="76" y="111"/>
                    <a:pt x="76" y="101"/>
                  </a:cubicBezTo>
                  <a:cubicBezTo>
                    <a:pt x="76" y="101"/>
                    <a:pt x="76" y="101"/>
                    <a:pt x="76" y="100"/>
                  </a:cubicBezTo>
                  <a:cubicBezTo>
                    <a:pt x="64" y="112"/>
                    <a:pt x="51" y="118"/>
                    <a:pt x="36" y="118"/>
                  </a:cubicBezTo>
                  <a:close/>
                  <a:moveTo>
                    <a:pt x="38" y="66"/>
                  </a:moveTo>
                  <a:lnTo>
                    <a:pt x="38" y="66"/>
                  </a:lnTo>
                  <a:cubicBezTo>
                    <a:pt x="25" y="68"/>
                    <a:pt x="20" y="74"/>
                    <a:pt x="20" y="85"/>
                  </a:cubicBezTo>
                  <a:cubicBezTo>
                    <a:pt x="20" y="96"/>
                    <a:pt x="27" y="102"/>
                    <a:pt x="39" y="102"/>
                  </a:cubicBezTo>
                  <a:cubicBezTo>
                    <a:pt x="60" y="102"/>
                    <a:pt x="74" y="90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4" y="63"/>
                    <a:pt x="52" y="64"/>
                    <a:pt x="38" y="6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8" name="Freeform 256"/>
            <p:cNvSpPr>
              <a:spLocks noChangeArrowheads="1"/>
            </p:cNvSpPr>
            <p:nvPr/>
          </p:nvSpPr>
          <p:spPr bwMode="auto">
            <a:xfrm>
              <a:off x="7640036" y="2417952"/>
              <a:ext cx="44464" cy="66696"/>
            </a:xfrm>
            <a:custGeom>
              <a:avLst/>
              <a:gdLst>
                <a:gd name="T0" fmla="*/ 104 w 105"/>
                <a:gd name="T1" fmla="*/ 154 h 158"/>
                <a:gd name="T2" fmla="*/ 104 w 105"/>
                <a:gd name="T3" fmla="*/ 154 h 158"/>
                <a:gd name="T4" fmla="*/ 85 w 105"/>
                <a:gd name="T5" fmla="*/ 154 h 158"/>
                <a:gd name="T6" fmla="*/ 85 w 105"/>
                <a:gd name="T7" fmla="*/ 140 h 158"/>
                <a:gd name="T8" fmla="*/ 49 w 105"/>
                <a:gd name="T9" fmla="*/ 157 h 158"/>
                <a:gd name="T10" fmla="*/ 0 w 105"/>
                <a:gd name="T11" fmla="*/ 98 h 158"/>
                <a:gd name="T12" fmla="*/ 49 w 105"/>
                <a:gd name="T13" fmla="*/ 39 h 158"/>
                <a:gd name="T14" fmla="*/ 85 w 105"/>
                <a:gd name="T15" fmla="*/ 56 h 158"/>
                <a:gd name="T16" fmla="*/ 85 w 105"/>
                <a:gd name="T17" fmla="*/ 0 h 158"/>
                <a:gd name="T18" fmla="*/ 104 w 105"/>
                <a:gd name="T19" fmla="*/ 0 h 158"/>
                <a:gd name="T20" fmla="*/ 104 w 105"/>
                <a:gd name="T21" fmla="*/ 154 h 158"/>
                <a:gd name="T22" fmla="*/ 53 w 105"/>
                <a:gd name="T23" fmla="*/ 55 h 158"/>
                <a:gd name="T24" fmla="*/ 53 w 105"/>
                <a:gd name="T25" fmla="*/ 55 h 158"/>
                <a:gd name="T26" fmla="*/ 19 w 105"/>
                <a:gd name="T27" fmla="*/ 100 h 158"/>
                <a:gd name="T28" fmla="*/ 53 w 105"/>
                <a:gd name="T29" fmla="*/ 141 h 158"/>
                <a:gd name="T30" fmla="*/ 86 w 105"/>
                <a:gd name="T31" fmla="*/ 97 h 158"/>
                <a:gd name="T32" fmla="*/ 53 w 105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8">
                  <a:moveTo>
                    <a:pt x="104" y="154"/>
                  </a:moveTo>
                  <a:lnTo>
                    <a:pt x="104" y="154"/>
                  </a:lnTo>
                  <a:cubicBezTo>
                    <a:pt x="85" y="154"/>
                    <a:pt x="85" y="154"/>
                    <a:pt x="85" y="154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75" y="151"/>
                    <a:pt x="64" y="157"/>
                    <a:pt x="49" y="157"/>
                  </a:cubicBezTo>
                  <a:cubicBezTo>
                    <a:pt x="19" y="157"/>
                    <a:pt x="0" y="135"/>
                    <a:pt x="0" y="98"/>
                  </a:cubicBezTo>
                  <a:cubicBezTo>
                    <a:pt x="0" y="62"/>
                    <a:pt x="20" y="39"/>
                    <a:pt x="49" y="39"/>
                  </a:cubicBezTo>
                  <a:cubicBezTo>
                    <a:pt x="65" y="39"/>
                    <a:pt x="77" y="45"/>
                    <a:pt x="85" y="56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4" y="0"/>
                    <a:pt x="104" y="0"/>
                    <a:pt x="104" y="0"/>
                  </a:cubicBezTo>
                  <a:lnTo>
                    <a:pt x="104" y="154"/>
                  </a:lnTo>
                  <a:close/>
                  <a:moveTo>
                    <a:pt x="53" y="55"/>
                  </a:moveTo>
                  <a:lnTo>
                    <a:pt x="53" y="55"/>
                  </a:lnTo>
                  <a:cubicBezTo>
                    <a:pt x="32" y="55"/>
                    <a:pt x="19" y="71"/>
                    <a:pt x="19" y="100"/>
                  </a:cubicBezTo>
                  <a:cubicBezTo>
                    <a:pt x="19" y="125"/>
                    <a:pt x="33" y="141"/>
                    <a:pt x="53" y="141"/>
                  </a:cubicBezTo>
                  <a:cubicBezTo>
                    <a:pt x="73" y="141"/>
                    <a:pt x="86" y="125"/>
                    <a:pt x="86" y="97"/>
                  </a:cubicBezTo>
                  <a:cubicBezTo>
                    <a:pt x="86" y="70"/>
                    <a:pt x="74" y="55"/>
                    <a:pt x="53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19" name="Group 1718"/>
          <p:cNvGrpSpPr/>
          <p:nvPr/>
        </p:nvGrpSpPr>
        <p:grpSpPr>
          <a:xfrm>
            <a:off x="7495527" y="3260920"/>
            <a:ext cx="231585" cy="176005"/>
            <a:chOff x="7495527" y="3260920"/>
            <a:chExt cx="231585" cy="176005"/>
          </a:xfrm>
        </p:grpSpPr>
        <p:sp>
          <p:nvSpPr>
            <p:cNvPr id="1720" name="Freeform 257"/>
            <p:cNvSpPr>
              <a:spLocks noChangeArrowheads="1"/>
            </p:cNvSpPr>
            <p:nvPr/>
          </p:nvSpPr>
          <p:spPr bwMode="auto">
            <a:xfrm>
              <a:off x="7495527" y="3260920"/>
              <a:ext cx="57434" cy="68550"/>
            </a:xfrm>
            <a:custGeom>
              <a:avLst/>
              <a:gdLst>
                <a:gd name="T0" fmla="*/ 134 w 135"/>
                <a:gd name="T1" fmla="*/ 100 h 163"/>
                <a:gd name="T2" fmla="*/ 134 w 135"/>
                <a:gd name="T3" fmla="*/ 100 h 163"/>
                <a:gd name="T4" fmla="*/ 69 w 135"/>
                <a:gd name="T5" fmla="*/ 162 h 163"/>
                <a:gd name="T6" fmla="*/ 0 w 135"/>
                <a:gd name="T7" fmla="*/ 78 h 163"/>
                <a:gd name="T8" fmla="*/ 71 w 135"/>
                <a:gd name="T9" fmla="*/ 0 h 163"/>
                <a:gd name="T10" fmla="*/ 133 w 135"/>
                <a:gd name="T11" fmla="*/ 50 h 163"/>
                <a:gd name="T12" fmla="*/ 112 w 135"/>
                <a:gd name="T13" fmla="*/ 50 h 163"/>
                <a:gd name="T14" fmla="*/ 71 w 135"/>
                <a:gd name="T15" fmla="*/ 18 h 163"/>
                <a:gd name="T16" fmla="*/ 21 w 135"/>
                <a:gd name="T17" fmla="*/ 80 h 163"/>
                <a:gd name="T18" fmla="*/ 70 w 135"/>
                <a:gd name="T19" fmla="*/ 143 h 163"/>
                <a:gd name="T20" fmla="*/ 114 w 135"/>
                <a:gd name="T21" fmla="*/ 100 h 163"/>
                <a:gd name="T22" fmla="*/ 134 w 135"/>
                <a:gd name="T23" fmla="*/ 10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3">
                  <a:moveTo>
                    <a:pt x="134" y="100"/>
                  </a:moveTo>
                  <a:lnTo>
                    <a:pt x="134" y="100"/>
                  </a:lnTo>
                  <a:cubicBezTo>
                    <a:pt x="132" y="138"/>
                    <a:pt x="107" y="162"/>
                    <a:pt x="69" y="162"/>
                  </a:cubicBezTo>
                  <a:cubicBezTo>
                    <a:pt x="26" y="162"/>
                    <a:pt x="0" y="131"/>
                    <a:pt x="0" y="78"/>
                  </a:cubicBezTo>
                  <a:cubicBezTo>
                    <a:pt x="0" y="30"/>
                    <a:pt x="27" y="0"/>
                    <a:pt x="71" y="0"/>
                  </a:cubicBezTo>
                  <a:cubicBezTo>
                    <a:pt x="106" y="0"/>
                    <a:pt x="130" y="19"/>
                    <a:pt x="133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09" y="29"/>
                    <a:pt x="94" y="18"/>
                    <a:pt x="71" y="18"/>
                  </a:cubicBezTo>
                  <a:cubicBezTo>
                    <a:pt x="39" y="18"/>
                    <a:pt x="21" y="41"/>
                    <a:pt x="21" y="80"/>
                  </a:cubicBezTo>
                  <a:cubicBezTo>
                    <a:pt x="21" y="119"/>
                    <a:pt x="42" y="143"/>
                    <a:pt x="70" y="143"/>
                  </a:cubicBezTo>
                  <a:cubicBezTo>
                    <a:pt x="95" y="143"/>
                    <a:pt x="112" y="126"/>
                    <a:pt x="114" y="100"/>
                  </a:cubicBezTo>
                  <a:lnTo>
                    <a:pt x="134" y="10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1" name="Freeform 258"/>
            <p:cNvSpPr>
              <a:spLocks noChangeArrowheads="1"/>
            </p:cNvSpPr>
            <p:nvPr/>
          </p:nvSpPr>
          <p:spPr bwMode="auto">
            <a:xfrm>
              <a:off x="7560371" y="3260920"/>
              <a:ext cx="9263" cy="64844"/>
            </a:xfrm>
            <a:custGeom>
              <a:avLst/>
              <a:gdLst>
                <a:gd name="T0" fmla="*/ 0 w 20"/>
                <a:gd name="T1" fmla="*/ 0 h 156"/>
                <a:gd name="T2" fmla="*/ 19 w 20"/>
                <a:gd name="T3" fmla="*/ 0 h 156"/>
                <a:gd name="T4" fmla="*/ 19 w 20"/>
                <a:gd name="T5" fmla="*/ 155 h 156"/>
                <a:gd name="T6" fmla="*/ 0 w 20"/>
                <a:gd name="T7" fmla="*/ 155 h 156"/>
                <a:gd name="T8" fmla="*/ 0 w 20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6">
                  <a:moveTo>
                    <a:pt x="0" y="0"/>
                  </a:moveTo>
                  <a:lnTo>
                    <a:pt x="19" y="0"/>
                  </a:lnTo>
                  <a:lnTo>
                    <a:pt x="19" y="155"/>
                  </a:lnTo>
                  <a:lnTo>
                    <a:pt x="0" y="155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2" name="Freeform 259"/>
            <p:cNvSpPr>
              <a:spLocks noChangeArrowheads="1"/>
            </p:cNvSpPr>
            <p:nvPr/>
          </p:nvSpPr>
          <p:spPr bwMode="auto">
            <a:xfrm>
              <a:off x="7578898" y="3277595"/>
              <a:ext cx="44464" cy="50022"/>
            </a:xfrm>
            <a:custGeom>
              <a:avLst/>
              <a:gdLst>
                <a:gd name="T0" fmla="*/ 54 w 108"/>
                <a:gd name="T1" fmla="*/ 0 h 120"/>
                <a:gd name="T2" fmla="*/ 54 w 108"/>
                <a:gd name="T3" fmla="*/ 0 h 120"/>
                <a:gd name="T4" fmla="*/ 107 w 108"/>
                <a:gd name="T5" fmla="*/ 59 h 120"/>
                <a:gd name="T6" fmla="*/ 54 w 108"/>
                <a:gd name="T7" fmla="*/ 119 h 120"/>
                <a:gd name="T8" fmla="*/ 0 w 108"/>
                <a:gd name="T9" fmla="*/ 59 h 120"/>
                <a:gd name="T10" fmla="*/ 54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8 w 108"/>
                <a:gd name="T17" fmla="*/ 59 h 120"/>
                <a:gd name="T18" fmla="*/ 54 w 108"/>
                <a:gd name="T19" fmla="*/ 17 h 120"/>
                <a:gd name="T20" fmla="*/ 20 w 108"/>
                <a:gd name="T21" fmla="*/ 59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4" y="0"/>
                  </a:moveTo>
                  <a:lnTo>
                    <a:pt x="54" y="0"/>
                  </a:lnTo>
                  <a:cubicBezTo>
                    <a:pt x="87" y="0"/>
                    <a:pt x="107" y="22"/>
                    <a:pt x="107" y="59"/>
                  </a:cubicBezTo>
                  <a:cubicBezTo>
                    <a:pt x="107" y="97"/>
                    <a:pt x="87" y="119"/>
                    <a:pt x="54" y="119"/>
                  </a:cubicBezTo>
                  <a:cubicBezTo>
                    <a:pt x="21" y="119"/>
                    <a:pt x="0" y="97"/>
                    <a:pt x="0" y="59"/>
                  </a:cubicBezTo>
                  <a:cubicBezTo>
                    <a:pt x="0" y="22"/>
                    <a:pt x="21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8" y="87"/>
                    <a:pt x="88" y="59"/>
                  </a:cubicBezTo>
                  <a:cubicBezTo>
                    <a:pt x="88" y="31"/>
                    <a:pt x="76" y="17"/>
                    <a:pt x="54" y="17"/>
                  </a:cubicBezTo>
                  <a:cubicBezTo>
                    <a:pt x="32" y="17"/>
                    <a:pt x="20" y="31"/>
                    <a:pt x="20" y="59"/>
                  </a:cubicBezTo>
                  <a:cubicBezTo>
                    <a:pt x="20" y="87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3" name="Freeform 260"/>
            <p:cNvSpPr>
              <a:spLocks noChangeArrowheads="1"/>
            </p:cNvSpPr>
            <p:nvPr/>
          </p:nvSpPr>
          <p:spPr bwMode="auto">
            <a:xfrm>
              <a:off x="7632625" y="3279447"/>
              <a:ext cx="38907" cy="48170"/>
            </a:xfrm>
            <a:custGeom>
              <a:avLst/>
              <a:gdLst>
                <a:gd name="T0" fmla="*/ 19 w 94"/>
                <a:gd name="T1" fmla="*/ 68 h 116"/>
                <a:gd name="T2" fmla="*/ 19 w 94"/>
                <a:gd name="T3" fmla="*/ 68 h 116"/>
                <a:gd name="T4" fmla="*/ 42 w 94"/>
                <a:gd name="T5" fmla="*/ 98 h 116"/>
                <a:gd name="T6" fmla="*/ 74 w 94"/>
                <a:gd name="T7" fmla="*/ 59 h 116"/>
                <a:gd name="T8" fmla="*/ 74 w 94"/>
                <a:gd name="T9" fmla="*/ 0 h 116"/>
                <a:gd name="T10" fmla="*/ 93 w 94"/>
                <a:gd name="T11" fmla="*/ 0 h 116"/>
                <a:gd name="T12" fmla="*/ 93 w 94"/>
                <a:gd name="T13" fmla="*/ 112 h 116"/>
                <a:gd name="T14" fmla="*/ 75 w 94"/>
                <a:gd name="T15" fmla="*/ 112 h 116"/>
                <a:gd name="T16" fmla="*/ 75 w 94"/>
                <a:gd name="T17" fmla="*/ 95 h 116"/>
                <a:gd name="T18" fmla="*/ 38 w 94"/>
                <a:gd name="T19" fmla="*/ 115 h 116"/>
                <a:gd name="T20" fmla="*/ 5 w 94"/>
                <a:gd name="T21" fmla="*/ 99 h 116"/>
                <a:gd name="T22" fmla="*/ 0 w 94"/>
                <a:gd name="T23" fmla="*/ 72 h 116"/>
                <a:gd name="T24" fmla="*/ 0 w 94"/>
                <a:gd name="T25" fmla="*/ 67 h 116"/>
                <a:gd name="T26" fmla="*/ 0 w 94"/>
                <a:gd name="T27" fmla="*/ 0 h 116"/>
                <a:gd name="T28" fmla="*/ 19 w 94"/>
                <a:gd name="T29" fmla="*/ 0 h 116"/>
                <a:gd name="T30" fmla="*/ 19 w 94"/>
                <a:gd name="T31" fmla="*/ 6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6">
                  <a:moveTo>
                    <a:pt x="19" y="68"/>
                  </a:moveTo>
                  <a:lnTo>
                    <a:pt x="19" y="68"/>
                  </a:lnTo>
                  <a:cubicBezTo>
                    <a:pt x="19" y="89"/>
                    <a:pt x="24" y="98"/>
                    <a:pt x="42" y="98"/>
                  </a:cubicBezTo>
                  <a:cubicBezTo>
                    <a:pt x="63" y="98"/>
                    <a:pt x="74" y="84"/>
                    <a:pt x="74" y="59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112"/>
                    <a:pt x="93" y="112"/>
                    <a:pt x="93" y="112"/>
                  </a:cubicBezTo>
                  <a:cubicBezTo>
                    <a:pt x="75" y="112"/>
                    <a:pt x="75" y="112"/>
                    <a:pt x="75" y="112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68" y="107"/>
                    <a:pt x="55" y="115"/>
                    <a:pt x="38" y="115"/>
                  </a:cubicBezTo>
                  <a:cubicBezTo>
                    <a:pt x="23" y="115"/>
                    <a:pt x="10" y="108"/>
                    <a:pt x="5" y="99"/>
                  </a:cubicBezTo>
                  <a:cubicBezTo>
                    <a:pt x="0" y="92"/>
                    <a:pt x="0" y="83"/>
                    <a:pt x="0" y="72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4" name="Freeform 261"/>
            <p:cNvSpPr>
              <a:spLocks noChangeArrowheads="1"/>
            </p:cNvSpPr>
            <p:nvPr/>
          </p:nvSpPr>
          <p:spPr bwMode="auto">
            <a:xfrm>
              <a:off x="7682648" y="3260920"/>
              <a:ext cx="44464" cy="66696"/>
            </a:xfrm>
            <a:custGeom>
              <a:avLst/>
              <a:gdLst>
                <a:gd name="T0" fmla="*/ 105 w 106"/>
                <a:gd name="T1" fmla="*/ 155 h 159"/>
                <a:gd name="T2" fmla="*/ 105 w 106"/>
                <a:gd name="T3" fmla="*/ 155 h 159"/>
                <a:gd name="T4" fmla="*/ 86 w 106"/>
                <a:gd name="T5" fmla="*/ 155 h 159"/>
                <a:gd name="T6" fmla="*/ 86 w 106"/>
                <a:gd name="T7" fmla="*/ 140 h 159"/>
                <a:gd name="T8" fmla="*/ 49 w 106"/>
                <a:gd name="T9" fmla="*/ 158 h 159"/>
                <a:gd name="T10" fmla="*/ 0 w 106"/>
                <a:gd name="T11" fmla="*/ 99 h 159"/>
                <a:gd name="T12" fmla="*/ 49 w 106"/>
                <a:gd name="T13" fmla="*/ 39 h 159"/>
                <a:gd name="T14" fmla="*/ 86 w 106"/>
                <a:gd name="T15" fmla="*/ 57 h 159"/>
                <a:gd name="T16" fmla="*/ 86 w 106"/>
                <a:gd name="T17" fmla="*/ 0 h 159"/>
                <a:gd name="T18" fmla="*/ 105 w 106"/>
                <a:gd name="T19" fmla="*/ 0 h 159"/>
                <a:gd name="T20" fmla="*/ 105 w 106"/>
                <a:gd name="T21" fmla="*/ 155 h 159"/>
                <a:gd name="T22" fmla="*/ 54 w 106"/>
                <a:gd name="T23" fmla="*/ 56 h 159"/>
                <a:gd name="T24" fmla="*/ 54 w 106"/>
                <a:gd name="T25" fmla="*/ 56 h 159"/>
                <a:gd name="T26" fmla="*/ 20 w 106"/>
                <a:gd name="T27" fmla="*/ 100 h 159"/>
                <a:gd name="T28" fmla="*/ 54 w 106"/>
                <a:gd name="T29" fmla="*/ 141 h 159"/>
                <a:gd name="T30" fmla="*/ 87 w 106"/>
                <a:gd name="T31" fmla="*/ 98 h 159"/>
                <a:gd name="T32" fmla="*/ 54 w 106"/>
                <a:gd name="T33" fmla="*/ 5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6" h="159">
                  <a:moveTo>
                    <a:pt x="105" y="155"/>
                  </a:moveTo>
                  <a:lnTo>
                    <a:pt x="105" y="155"/>
                  </a:lnTo>
                  <a:cubicBezTo>
                    <a:pt x="86" y="155"/>
                    <a:pt x="86" y="155"/>
                    <a:pt x="86" y="155"/>
                  </a:cubicBezTo>
                  <a:cubicBezTo>
                    <a:pt x="86" y="140"/>
                    <a:pt x="86" y="140"/>
                    <a:pt x="86" y="140"/>
                  </a:cubicBezTo>
                  <a:cubicBezTo>
                    <a:pt x="76" y="152"/>
                    <a:pt x="64" y="158"/>
                    <a:pt x="49" y="158"/>
                  </a:cubicBezTo>
                  <a:cubicBezTo>
                    <a:pt x="20" y="158"/>
                    <a:pt x="0" y="136"/>
                    <a:pt x="0" y="99"/>
                  </a:cubicBezTo>
                  <a:cubicBezTo>
                    <a:pt x="0" y="62"/>
                    <a:pt x="21" y="39"/>
                    <a:pt x="49" y="39"/>
                  </a:cubicBezTo>
                  <a:cubicBezTo>
                    <a:pt x="65" y="39"/>
                    <a:pt x="77" y="45"/>
                    <a:pt x="86" y="57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105" y="0"/>
                    <a:pt x="105" y="0"/>
                    <a:pt x="105" y="0"/>
                  </a:cubicBezTo>
                  <a:lnTo>
                    <a:pt x="105" y="155"/>
                  </a:lnTo>
                  <a:close/>
                  <a:moveTo>
                    <a:pt x="54" y="56"/>
                  </a:moveTo>
                  <a:lnTo>
                    <a:pt x="54" y="56"/>
                  </a:lnTo>
                  <a:cubicBezTo>
                    <a:pt x="33" y="56"/>
                    <a:pt x="20" y="71"/>
                    <a:pt x="20" y="100"/>
                  </a:cubicBezTo>
                  <a:cubicBezTo>
                    <a:pt x="20" y="125"/>
                    <a:pt x="33" y="141"/>
                    <a:pt x="54" y="141"/>
                  </a:cubicBezTo>
                  <a:cubicBezTo>
                    <a:pt x="74" y="141"/>
                    <a:pt x="87" y="126"/>
                    <a:pt x="87" y="98"/>
                  </a:cubicBezTo>
                  <a:cubicBezTo>
                    <a:pt x="87" y="70"/>
                    <a:pt x="75" y="56"/>
                    <a:pt x="54" y="5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5" name="Freeform 262"/>
            <p:cNvSpPr>
              <a:spLocks noChangeArrowheads="1"/>
            </p:cNvSpPr>
            <p:nvPr/>
          </p:nvSpPr>
          <p:spPr bwMode="auto">
            <a:xfrm>
              <a:off x="7543696" y="3368375"/>
              <a:ext cx="61139" cy="68550"/>
            </a:xfrm>
            <a:custGeom>
              <a:avLst/>
              <a:gdLst>
                <a:gd name="T0" fmla="*/ 73 w 146"/>
                <a:gd name="T1" fmla="*/ 0 h 163"/>
                <a:gd name="T2" fmla="*/ 73 w 146"/>
                <a:gd name="T3" fmla="*/ 0 h 163"/>
                <a:gd name="T4" fmla="*/ 145 w 146"/>
                <a:gd name="T5" fmla="*/ 82 h 163"/>
                <a:gd name="T6" fmla="*/ 73 w 146"/>
                <a:gd name="T7" fmla="*/ 162 h 163"/>
                <a:gd name="T8" fmla="*/ 0 w 146"/>
                <a:gd name="T9" fmla="*/ 82 h 163"/>
                <a:gd name="T10" fmla="*/ 73 w 146"/>
                <a:gd name="T11" fmla="*/ 0 h 163"/>
                <a:gd name="T12" fmla="*/ 73 w 146"/>
                <a:gd name="T13" fmla="*/ 144 h 163"/>
                <a:gd name="T14" fmla="*/ 73 w 146"/>
                <a:gd name="T15" fmla="*/ 144 h 163"/>
                <a:gd name="T16" fmla="*/ 124 w 146"/>
                <a:gd name="T17" fmla="*/ 82 h 163"/>
                <a:gd name="T18" fmla="*/ 73 w 146"/>
                <a:gd name="T19" fmla="*/ 18 h 163"/>
                <a:gd name="T20" fmla="*/ 21 w 146"/>
                <a:gd name="T21" fmla="*/ 82 h 163"/>
                <a:gd name="T22" fmla="*/ 73 w 146"/>
                <a:gd name="T23" fmla="*/ 144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6" h="163">
                  <a:moveTo>
                    <a:pt x="73" y="0"/>
                  </a:moveTo>
                  <a:lnTo>
                    <a:pt x="73" y="0"/>
                  </a:lnTo>
                  <a:cubicBezTo>
                    <a:pt x="118" y="0"/>
                    <a:pt x="145" y="30"/>
                    <a:pt x="145" y="82"/>
                  </a:cubicBezTo>
                  <a:cubicBezTo>
                    <a:pt x="145" y="133"/>
                    <a:pt x="118" y="162"/>
                    <a:pt x="73" y="162"/>
                  </a:cubicBezTo>
                  <a:cubicBezTo>
                    <a:pt x="27" y="162"/>
                    <a:pt x="0" y="133"/>
                    <a:pt x="0" y="82"/>
                  </a:cubicBezTo>
                  <a:cubicBezTo>
                    <a:pt x="0" y="30"/>
                    <a:pt x="27" y="0"/>
                    <a:pt x="73" y="0"/>
                  </a:cubicBezTo>
                  <a:close/>
                  <a:moveTo>
                    <a:pt x="73" y="144"/>
                  </a:moveTo>
                  <a:lnTo>
                    <a:pt x="73" y="144"/>
                  </a:lnTo>
                  <a:cubicBezTo>
                    <a:pt x="104" y="144"/>
                    <a:pt x="124" y="121"/>
                    <a:pt x="124" y="82"/>
                  </a:cubicBezTo>
                  <a:cubicBezTo>
                    <a:pt x="124" y="41"/>
                    <a:pt x="104" y="18"/>
                    <a:pt x="73" y="18"/>
                  </a:cubicBezTo>
                  <a:cubicBezTo>
                    <a:pt x="41" y="18"/>
                    <a:pt x="21" y="41"/>
                    <a:pt x="21" y="82"/>
                  </a:cubicBezTo>
                  <a:cubicBezTo>
                    <a:pt x="21" y="121"/>
                    <a:pt x="41" y="144"/>
                    <a:pt x="73" y="144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6" name="Freeform 263"/>
            <p:cNvSpPr>
              <a:spLocks noChangeArrowheads="1"/>
            </p:cNvSpPr>
            <p:nvPr/>
          </p:nvSpPr>
          <p:spPr bwMode="auto">
            <a:xfrm>
              <a:off x="7614098" y="3386902"/>
              <a:ext cx="40759" cy="48170"/>
            </a:xfrm>
            <a:custGeom>
              <a:avLst/>
              <a:gdLst>
                <a:gd name="T0" fmla="*/ 20 w 95"/>
                <a:gd name="T1" fmla="*/ 69 h 116"/>
                <a:gd name="T2" fmla="*/ 20 w 95"/>
                <a:gd name="T3" fmla="*/ 69 h 116"/>
                <a:gd name="T4" fmla="*/ 42 w 95"/>
                <a:gd name="T5" fmla="*/ 98 h 116"/>
                <a:gd name="T6" fmla="*/ 75 w 95"/>
                <a:gd name="T7" fmla="*/ 61 h 116"/>
                <a:gd name="T8" fmla="*/ 75 w 95"/>
                <a:gd name="T9" fmla="*/ 0 h 116"/>
                <a:gd name="T10" fmla="*/ 94 w 95"/>
                <a:gd name="T11" fmla="*/ 0 h 116"/>
                <a:gd name="T12" fmla="*/ 94 w 95"/>
                <a:gd name="T13" fmla="*/ 112 h 116"/>
                <a:gd name="T14" fmla="*/ 76 w 95"/>
                <a:gd name="T15" fmla="*/ 112 h 116"/>
                <a:gd name="T16" fmla="*/ 76 w 95"/>
                <a:gd name="T17" fmla="*/ 95 h 116"/>
                <a:gd name="T18" fmla="*/ 39 w 95"/>
                <a:gd name="T19" fmla="*/ 115 h 116"/>
                <a:gd name="T20" fmla="*/ 5 w 95"/>
                <a:gd name="T21" fmla="*/ 99 h 116"/>
                <a:gd name="T22" fmla="*/ 0 w 95"/>
                <a:gd name="T23" fmla="*/ 72 h 116"/>
                <a:gd name="T24" fmla="*/ 0 w 95"/>
                <a:gd name="T25" fmla="*/ 67 h 116"/>
                <a:gd name="T26" fmla="*/ 0 w 95"/>
                <a:gd name="T27" fmla="*/ 0 h 116"/>
                <a:gd name="T28" fmla="*/ 20 w 95"/>
                <a:gd name="T29" fmla="*/ 0 h 116"/>
                <a:gd name="T30" fmla="*/ 20 w 95"/>
                <a:gd name="T31" fmla="*/ 6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6">
                  <a:moveTo>
                    <a:pt x="20" y="69"/>
                  </a:moveTo>
                  <a:lnTo>
                    <a:pt x="20" y="69"/>
                  </a:lnTo>
                  <a:cubicBezTo>
                    <a:pt x="20" y="89"/>
                    <a:pt x="24" y="98"/>
                    <a:pt x="42" y="98"/>
                  </a:cubicBezTo>
                  <a:cubicBezTo>
                    <a:pt x="64" y="98"/>
                    <a:pt x="75" y="86"/>
                    <a:pt x="75" y="61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2"/>
                    <a:pt x="94" y="112"/>
                    <a:pt x="94" y="112"/>
                  </a:cubicBezTo>
                  <a:cubicBezTo>
                    <a:pt x="76" y="112"/>
                    <a:pt x="76" y="112"/>
                    <a:pt x="76" y="112"/>
                  </a:cubicBezTo>
                  <a:cubicBezTo>
                    <a:pt x="76" y="95"/>
                    <a:pt x="76" y="95"/>
                    <a:pt x="76" y="95"/>
                  </a:cubicBezTo>
                  <a:cubicBezTo>
                    <a:pt x="68" y="107"/>
                    <a:pt x="55" y="115"/>
                    <a:pt x="39" y="115"/>
                  </a:cubicBezTo>
                  <a:cubicBezTo>
                    <a:pt x="23" y="115"/>
                    <a:pt x="11" y="110"/>
                    <a:pt x="5" y="99"/>
                  </a:cubicBezTo>
                  <a:cubicBezTo>
                    <a:pt x="0" y="92"/>
                    <a:pt x="0" y="83"/>
                    <a:pt x="0" y="72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lnTo>
                    <a:pt x="20" y="6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7" name="Freeform 264"/>
            <p:cNvSpPr>
              <a:spLocks noChangeArrowheads="1"/>
            </p:cNvSpPr>
            <p:nvPr/>
          </p:nvSpPr>
          <p:spPr bwMode="auto">
            <a:xfrm>
              <a:off x="7660416" y="3373934"/>
              <a:ext cx="24084" cy="61138"/>
            </a:xfrm>
            <a:custGeom>
              <a:avLst/>
              <a:gdLst>
                <a:gd name="T0" fmla="*/ 45 w 57"/>
                <a:gd name="T1" fmla="*/ 127 h 146"/>
                <a:gd name="T2" fmla="*/ 45 w 57"/>
                <a:gd name="T3" fmla="*/ 127 h 146"/>
                <a:gd name="T4" fmla="*/ 56 w 57"/>
                <a:gd name="T5" fmla="*/ 127 h 146"/>
                <a:gd name="T6" fmla="*/ 56 w 57"/>
                <a:gd name="T7" fmla="*/ 143 h 146"/>
                <a:gd name="T8" fmla="*/ 41 w 57"/>
                <a:gd name="T9" fmla="*/ 145 h 146"/>
                <a:gd name="T10" fmla="*/ 17 w 57"/>
                <a:gd name="T11" fmla="*/ 121 h 146"/>
                <a:gd name="T12" fmla="*/ 17 w 57"/>
                <a:gd name="T13" fmla="*/ 46 h 146"/>
                <a:gd name="T14" fmla="*/ 0 w 57"/>
                <a:gd name="T15" fmla="*/ 46 h 146"/>
                <a:gd name="T16" fmla="*/ 0 w 57"/>
                <a:gd name="T17" fmla="*/ 31 h 146"/>
                <a:gd name="T18" fmla="*/ 17 w 57"/>
                <a:gd name="T19" fmla="*/ 31 h 146"/>
                <a:gd name="T20" fmla="*/ 17 w 57"/>
                <a:gd name="T21" fmla="*/ 0 h 146"/>
                <a:gd name="T22" fmla="*/ 36 w 57"/>
                <a:gd name="T23" fmla="*/ 0 h 146"/>
                <a:gd name="T24" fmla="*/ 36 w 57"/>
                <a:gd name="T25" fmla="*/ 31 h 146"/>
                <a:gd name="T26" fmla="*/ 56 w 57"/>
                <a:gd name="T27" fmla="*/ 31 h 146"/>
                <a:gd name="T28" fmla="*/ 56 w 57"/>
                <a:gd name="T29" fmla="*/ 46 h 146"/>
                <a:gd name="T30" fmla="*/ 36 w 57"/>
                <a:gd name="T31" fmla="*/ 46 h 146"/>
                <a:gd name="T32" fmla="*/ 36 w 57"/>
                <a:gd name="T33" fmla="*/ 114 h 146"/>
                <a:gd name="T34" fmla="*/ 45 w 57"/>
                <a:gd name="T35" fmla="*/ 12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146">
                  <a:moveTo>
                    <a:pt x="45" y="127"/>
                  </a:moveTo>
                  <a:lnTo>
                    <a:pt x="45" y="127"/>
                  </a:lnTo>
                  <a:cubicBezTo>
                    <a:pt x="47" y="127"/>
                    <a:pt x="50" y="127"/>
                    <a:pt x="56" y="127"/>
                  </a:cubicBezTo>
                  <a:cubicBezTo>
                    <a:pt x="56" y="143"/>
                    <a:pt x="56" y="143"/>
                    <a:pt x="56" y="143"/>
                  </a:cubicBezTo>
                  <a:cubicBezTo>
                    <a:pt x="49" y="144"/>
                    <a:pt x="44" y="145"/>
                    <a:pt x="41" y="145"/>
                  </a:cubicBezTo>
                  <a:cubicBezTo>
                    <a:pt x="22" y="145"/>
                    <a:pt x="17" y="138"/>
                    <a:pt x="17" y="121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6" y="124"/>
                    <a:pt x="37" y="127"/>
                    <a:pt x="45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28" name="Group 1727"/>
          <p:cNvGrpSpPr/>
          <p:nvPr/>
        </p:nvGrpSpPr>
        <p:grpSpPr>
          <a:xfrm>
            <a:off x="7478853" y="4246545"/>
            <a:ext cx="268638" cy="194532"/>
            <a:chOff x="7478853" y="4246545"/>
            <a:chExt cx="268638" cy="194532"/>
          </a:xfrm>
        </p:grpSpPr>
        <p:sp>
          <p:nvSpPr>
            <p:cNvPr id="1729" name="Freeform 265"/>
            <p:cNvSpPr>
              <a:spLocks noChangeArrowheads="1"/>
            </p:cNvSpPr>
            <p:nvPr/>
          </p:nvSpPr>
          <p:spPr bwMode="auto">
            <a:xfrm>
              <a:off x="7495527" y="4246545"/>
              <a:ext cx="57434" cy="68550"/>
            </a:xfrm>
            <a:custGeom>
              <a:avLst/>
              <a:gdLst>
                <a:gd name="T0" fmla="*/ 134 w 135"/>
                <a:gd name="T1" fmla="*/ 101 h 163"/>
                <a:gd name="T2" fmla="*/ 134 w 135"/>
                <a:gd name="T3" fmla="*/ 101 h 163"/>
                <a:gd name="T4" fmla="*/ 69 w 135"/>
                <a:gd name="T5" fmla="*/ 162 h 163"/>
                <a:gd name="T6" fmla="*/ 0 w 135"/>
                <a:gd name="T7" fmla="*/ 79 h 163"/>
                <a:gd name="T8" fmla="*/ 71 w 135"/>
                <a:gd name="T9" fmla="*/ 0 h 163"/>
                <a:gd name="T10" fmla="*/ 133 w 135"/>
                <a:gd name="T11" fmla="*/ 51 h 163"/>
                <a:gd name="T12" fmla="*/ 112 w 135"/>
                <a:gd name="T13" fmla="*/ 51 h 163"/>
                <a:gd name="T14" fmla="*/ 71 w 135"/>
                <a:gd name="T15" fmla="*/ 19 h 163"/>
                <a:gd name="T16" fmla="*/ 21 w 135"/>
                <a:gd name="T17" fmla="*/ 81 h 163"/>
                <a:gd name="T18" fmla="*/ 70 w 135"/>
                <a:gd name="T19" fmla="*/ 143 h 163"/>
                <a:gd name="T20" fmla="*/ 114 w 135"/>
                <a:gd name="T21" fmla="*/ 101 h 163"/>
                <a:gd name="T22" fmla="*/ 134 w 135"/>
                <a:gd name="T23" fmla="*/ 10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3">
                  <a:moveTo>
                    <a:pt x="134" y="101"/>
                  </a:moveTo>
                  <a:lnTo>
                    <a:pt x="134" y="101"/>
                  </a:lnTo>
                  <a:cubicBezTo>
                    <a:pt x="132" y="138"/>
                    <a:pt x="107" y="162"/>
                    <a:pt x="69" y="162"/>
                  </a:cubicBezTo>
                  <a:cubicBezTo>
                    <a:pt x="26" y="162"/>
                    <a:pt x="0" y="132"/>
                    <a:pt x="0" y="79"/>
                  </a:cubicBezTo>
                  <a:cubicBezTo>
                    <a:pt x="0" y="31"/>
                    <a:pt x="27" y="0"/>
                    <a:pt x="71" y="0"/>
                  </a:cubicBezTo>
                  <a:cubicBezTo>
                    <a:pt x="106" y="0"/>
                    <a:pt x="130" y="20"/>
                    <a:pt x="133" y="51"/>
                  </a:cubicBezTo>
                  <a:cubicBezTo>
                    <a:pt x="112" y="51"/>
                    <a:pt x="112" y="51"/>
                    <a:pt x="112" y="51"/>
                  </a:cubicBezTo>
                  <a:cubicBezTo>
                    <a:pt x="109" y="30"/>
                    <a:pt x="94" y="19"/>
                    <a:pt x="71" y="19"/>
                  </a:cubicBezTo>
                  <a:cubicBezTo>
                    <a:pt x="39" y="19"/>
                    <a:pt x="21" y="41"/>
                    <a:pt x="21" y="81"/>
                  </a:cubicBezTo>
                  <a:cubicBezTo>
                    <a:pt x="21" y="120"/>
                    <a:pt x="42" y="143"/>
                    <a:pt x="70" y="143"/>
                  </a:cubicBezTo>
                  <a:cubicBezTo>
                    <a:pt x="95" y="143"/>
                    <a:pt x="112" y="127"/>
                    <a:pt x="114" y="101"/>
                  </a:cubicBezTo>
                  <a:lnTo>
                    <a:pt x="134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0" name="Freeform 266"/>
            <p:cNvSpPr>
              <a:spLocks noChangeArrowheads="1"/>
            </p:cNvSpPr>
            <p:nvPr/>
          </p:nvSpPr>
          <p:spPr bwMode="auto">
            <a:xfrm>
              <a:off x="7560371" y="4248398"/>
              <a:ext cx="9263" cy="64843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1" name="Freeform 267"/>
            <p:cNvSpPr>
              <a:spLocks noChangeArrowheads="1"/>
            </p:cNvSpPr>
            <p:nvPr/>
          </p:nvSpPr>
          <p:spPr bwMode="auto">
            <a:xfrm>
              <a:off x="7578898" y="4265072"/>
              <a:ext cx="44464" cy="50023"/>
            </a:xfrm>
            <a:custGeom>
              <a:avLst/>
              <a:gdLst>
                <a:gd name="T0" fmla="*/ 54 w 108"/>
                <a:gd name="T1" fmla="*/ 0 h 120"/>
                <a:gd name="T2" fmla="*/ 54 w 108"/>
                <a:gd name="T3" fmla="*/ 0 h 120"/>
                <a:gd name="T4" fmla="*/ 107 w 108"/>
                <a:gd name="T5" fmla="*/ 60 h 120"/>
                <a:gd name="T6" fmla="*/ 54 w 108"/>
                <a:gd name="T7" fmla="*/ 119 h 120"/>
                <a:gd name="T8" fmla="*/ 0 w 108"/>
                <a:gd name="T9" fmla="*/ 60 h 120"/>
                <a:gd name="T10" fmla="*/ 54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8 w 108"/>
                <a:gd name="T17" fmla="*/ 60 h 120"/>
                <a:gd name="T18" fmla="*/ 54 w 108"/>
                <a:gd name="T19" fmla="*/ 17 h 120"/>
                <a:gd name="T20" fmla="*/ 20 w 108"/>
                <a:gd name="T21" fmla="*/ 60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4" y="0"/>
                  </a:moveTo>
                  <a:lnTo>
                    <a:pt x="54" y="0"/>
                  </a:lnTo>
                  <a:cubicBezTo>
                    <a:pt x="87" y="0"/>
                    <a:pt x="107" y="22"/>
                    <a:pt x="107" y="60"/>
                  </a:cubicBezTo>
                  <a:cubicBezTo>
                    <a:pt x="107" y="97"/>
                    <a:pt x="87" y="119"/>
                    <a:pt x="54" y="119"/>
                  </a:cubicBezTo>
                  <a:cubicBezTo>
                    <a:pt x="21" y="119"/>
                    <a:pt x="0" y="97"/>
                    <a:pt x="0" y="60"/>
                  </a:cubicBezTo>
                  <a:cubicBezTo>
                    <a:pt x="0" y="22"/>
                    <a:pt x="21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8" y="88"/>
                    <a:pt x="88" y="60"/>
                  </a:cubicBezTo>
                  <a:cubicBezTo>
                    <a:pt x="88" y="32"/>
                    <a:pt x="76" y="17"/>
                    <a:pt x="54" y="17"/>
                  </a:cubicBezTo>
                  <a:cubicBezTo>
                    <a:pt x="32" y="17"/>
                    <a:pt x="20" y="32"/>
                    <a:pt x="20" y="60"/>
                  </a:cubicBezTo>
                  <a:cubicBezTo>
                    <a:pt x="20" y="88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2" name="Freeform 268"/>
            <p:cNvSpPr>
              <a:spLocks noChangeArrowheads="1"/>
            </p:cNvSpPr>
            <p:nvPr/>
          </p:nvSpPr>
          <p:spPr bwMode="auto">
            <a:xfrm>
              <a:off x="7632625" y="4266925"/>
              <a:ext cx="38907" cy="48170"/>
            </a:xfrm>
            <a:custGeom>
              <a:avLst/>
              <a:gdLst>
                <a:gd name="T0" fmla="*/ 19 w 94"/>
                <a:gd name="T1" fmla="*/ 67 h 114"/>
                <a:gd name="T2" fmla="*/ 19 w 94"/>
                <a:gd name="T3" fmla="*/ 67 h 114"/>
                <a:gd name="T4" fmla="*/ 42 w 94"/>
                <a:gd name="T5" fmla="*/ 96 h 114"/>
                <a:gd name="T6" fmla="*/ 74 w 94"/>
                <a:gd name="T7" fmla="*/ 59 h 114"/>
                <a:gd name="T8" fmla="*/ 74 w 94"/>
                <a:gd name="T9" fmla="*/ 0 h 114"/>
                <a:gd name="T10" fmla="*/ 93 w 94"/>
                <a:gd name="T11" fmla="*/ 0 h 114"/>
                <a:gd name="T12" fmla="*/ 93 w 94"/>
                <a:gd name="T13" fmla="*/ 111 h 114"/>
                <a:gd name="T14" fmla="*/ 75 w 94"/>
                <a:gd name="T15" fmla="*/ 111 h 114"/>
                <a:gd name="T16" fmla="*/ 75 w 94"/>
                <a:gd name="T17" fmla="*/ 94 h 114"/>
                <a:gd name="T18" fmla="*/ 38 w 94"/>
                <a:gd name="T19" fmla="*/ 113 h 114"/>
                <a:gd name="T20" fmla="*/ 5 w 94"/>
                <a:gd name="T21" fmla="*/ 99 h 114"/>
                <a:gd name="T22" fmla="*/ 0 w 94"/>
                <a:gd name="T23" fmla="*/ 71 h 114"/>
                <a:gd name="T24" fmla="*/ 0 w 94"/>
                <a:gd name="T25" fmla="*/ 66 h 114"/>
                <a:gd name="T26" fmla="*/ 0 w 94"/>
                <a:gd name="T27" fmla="*/ 0 h 114"/>
                <a:gd name="T28" fmla="*/ 19 w 94"/>
                <a:gd name="T29" fmla="*/ 0 h 114"/>
                <a:gd name="T30" fmla="*/ 19 w 94"/>
                <a:gd name="T31" fmla="*/ 67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4">
                  <a:moveTo>
                    <a:pt x="19" y="67"/>
                  </a:moveTo>
                  <a:lnTo>
                    <a:pt x="19" y="67"/>
                  </a:lnTo>
                  <a:cubicBezTo>
                    <a:pt x="19" y="88"/>
                    <a:pt x="24" y="96"/>
                    <a:pt x="42" y="96"/>
                  </a:cubicBezTo>
                  <a:cubicBezTo>
                    <a:pt x="63" y="96"/>
                    <a:pt x="74" y="84"/>
                    <a:pt x="74" y="59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111"/>
                    <a:pt x="93" y="111"/>
                    <a:pt x="93" y="111"/>
                  </a:cubicBezTo>
                  <a:cubicBezTo>
                    <a:pt x="75" y="111"/>
                    <a:pt x="75" y="111"/>
                    <a:pt x="75" y="111"/>
                  </a:cubicBezTo>
                  <a:cubicBezTo>
                    <a:pt x="75" y="94"/>
                    <a:pt x="75" y="94"/>
                    <a:pt x="75" y="94"/>
                  </a:cubicBezTo>
                  <a:cubicBezTo>
                    <a:pt x="68" y="107"/>
                    <a:pt x="55" y="113"/>
                    <a:pt x="38" y="113"/>
                  </a:cubicBezTo>
                  <a:cubicBezTo>
                    <a:pt x="23" y="113"/>
                    <a:pt x="10" y="108"/>
                    <a:pt x="5" y="99"/>
                  </a:cubicBezTo>
                  <a:cubicBezTo>
                    <a:pt x="0" y="91"/>
                    <a:pt x="0" y="83"/>
                    <a:pt x="0" y="71"/>
                  </a:cubicBezTo>
                  <a:cubicBezTo>
                    <a:pt x="0" y="69"/>
                    <a:pt x="0" y="68"/>
                    <a:pt x="0" y="6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7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3" name="Freeform 269"/>
            <p:cNvSpPr>
              <a:spLocks noChangeArrowheads="1"/>
            </p:cNvSpPr>
            <p:nvPr/>
          </p:nvSpPr>
          <p:spPr bwMode="auto">
            <a:xfrm>
              <a:off x="7682648" y="4248398"/>
              <a:ext cx="44464" cy="66696"/>
            </a:xfrm>
            <a:custGeom>
              <a:avLst/>
              <a:gdLst>
                <a:gd name="T0" fmla="*/ 105 w 106"/>
                <a:gd name="T1" fmla="*/ 154 h 158"/>
                <a:gd name="T2" fmla="*/ 105 w 106"/>
                <a:gd name="T3" fmla="*/ 154 h 158"/>
                <a:gd name="T4" fmla="*/ 86 w 106"/>
                <a:gd name="T5" fmla="*/ 154 h 158"/>
                <a:gd name="T6" fmla="*/ 86 w 106"/>
                <a:gd name="T7" fmla="*/ 139 h 158"/>
                <a:gd name="T8" fmla="*/ 49 w 106"/>
                <a:gd name="T9" fmla="*/ 157 h 158"/>
                <a:gd name="T10" fmla="*/ 0 w 106"/>
                <a:gd name="T11" fmla="*/ 99 h 158"/>
                <a:gd name="T12" fmla="*/ 49 w 106"/>
                <a:gd name="T13" fmla="*/ 38 h 158"/>
                <a:gd name="T14" fmla="*/ 86 w 106"/>
                <a:gd name="T15" fmla="*/ 56 h 158"/>
                <a:gd name="T16" fmla="*/ 86 w 106"/>
                <a:gd name="T17" fmla="*/ 0 h 158"/>
                <a:gd name="T18" fmla="*/ 105 w 106"/>
                <a:gd name="T19" fmla="*/ 0 h 158"/>
                <a:gd name="T20" fmla="*/ 105 w 106"/>
                <a:gd name="T21" fmla="*/ 154 h 158"/>
                <a:gd name="T22" fmla="*/ 54 w 106"/>
                <a:gd name="T23" fmla="*/ 55 h 158"/>
                <a:gd name="T24" fmla="*/ 54 w 106"/>
                <a:gd name="T25" fmla="*/ 55 h 158"/>
                <a:gd name="T26" fmla="*/ 20 w 106"/>
                <a:gd name="T27" fmla="*/ 100 h 158"/>
                <a:gd name="T28" fmla="*/ 54 w 106"/>
                <a:gd name="T29" fmla="*/ 140 h 158"/>
                <a:gd name="T30" fmla="*/ 87 w 106"/>
                <a:gd name="T31" fmla="*/ 97 h 158"/>
                <a:gd name="T32" fmla="*/ 54 w 106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6" h="158">
                  <a:moveTo>
                    <a:pt x="105" y="154"/>
                  </a:moveTo>
                  <a:lnTo>
                    <a:pt x="105" y="154"/>
                  </a:lnTo>
                  <a:cubicBezTo>
                    <a:pt x="86" y="154"/>
                    <a:pt x="86" y="154"/>
                    <a:pt x="86" y="154"/>
                  </a:cubicBezTo>
                  <a:cubicBezTo>
                    <a:pt x="86" y="139"/>
                    <a:pt x="86" y="139"/>
                    <a:pt x="86" y="139"/>
                  </a:cubicBezTo>
                  <a:cubicBezTo>
                    <a:pt x="76" y="152"/>
                    <a:pt x="64" y="157"/>
                    <a:pt x="49" y="157"/>
                  </a:cubicBezTo>
                  <a:cubicBezTo>
                    <a:pt x="20" y="157"/>
                    <a:pt x="0" y="135"/>
                    <a:pt x="0" y="99"/>
                  </a:cubicBezTo>
                  <a:cubicBezTo>
                    <a:pt x="0" y="61"/>
                    <a:pt x="21" y="38"/>
                    <a:pt x="49" y="38"/>
                  </a:cubicBezTo>
                  <a:cubicBezTo>
                    <a:pt x="65" y="38"/>
                    <a:pt x="77" y="45"/>
                    <a:pt x="86" y="56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105" y="0"/>
                    <a:pt x="105" y="0"/>
                    <a:pt x="105" y="0"/>
                  </a:cubicBezTo>
                  <a:lnTo>
                    <a:pt x="105" y="154"/>
                  </a:lnTo>
                  <a:close/>
                  <a:moveTo>
                    <a:pt x="54" y="55"/>
                  </a:moveTo>
                  <a:lnTo>
                    <a:pt x="54" y="55"/>
                  </a:lnTo>
                  <a:cubicBezTo>
                    <a:pt x="33" y="55"/>
                    <a:pt x="20" y="71"/>
                    <a:pt x="20" y="100"/>
                  </a:cubicBezTo>
                  <a:cubicBezTo>
                    <a:pt x="20" y="125"/>
                    <a:pt x="33" y="140"/>
                    <a:pt x="54" y="140"/>
                  </a:cubicBezTo>
                  <a:cubicBezTo>
                    <a:pt x="74" y="140"/>
                    <a:pt x="87" y="126"/>
                    <a:pt x="87" y="97"/>
                  </a:cubicBezTo>
                  <a:cubicBezTo>
                    <a:pt x="87" y="70"/>
                    <a:pt x="75" y="55"/>
                    <a:pt x="54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4" name="Freeform 270"/>
            <p:cNvSpPr>
              <a:spLocks noChangeArrowheads="1"/>
            </p:cNvSpPr>
            <p:nvPr/>
          </p:nvSpPr>
          <p:spPr bwMode="auto">
            <a:xfrm>
              <a:off x="7478853" y="4355854"/>
              <a:ext cx="46316" cy="64843"/>
            </a:xfrm>
            <a:custGeom>
              <a:avLst/>
              <a:gdLst>
                <a:gd name="T0" fmla="*/ 0 w 112"/>
                <a:gd name="T1" fmla="*/ 0 h 154"/>
                <a:gd name="T2" fmla="*/ 0 w 112"/>
                <a:gd name="T3" fmla="*/ 0 h 154"/>
                <a:gd name="T4" fmla="*/ 51 w 112"/>
                <a:gd name="T5" fmla="*/ 0 h 154"/>
                <a:gd name="T6" fmla="*/ 58 w 112"/>
                <a:gd name="T7" fmla="*/ 0 h 154"/>
                <a:gd name="T8" fmla="*/ 91 w 112"/>
                <a:gd name="T9" fmla="*/ 5 h 154"/>
                <a:gd name="T10" fmla="*/ 111 w 112"/>
                <a:gd name="T11" fmla="*/ 44 h 154"/>
                <a:gd name="T12" fmla="*/ 91 w 112"/>
                <a:gd name="T13" fmla="*/ 82 h 154"/>
                <a:gd name="T14" fmla="*/ 53 w 112"/>
                <a:gd name="T15" fmla="*/ 89 h 154"/>
                <a:gd name="T16" fmla="*/ 21 w 112"/>
                <a:gd name="T17" fmla="*/ 89 h 154"/>
                <a:gd name="T18" fmla="*/ 21 w 112"/>
                <a:gd name="T19" fmla="*/ 153 h 154"/>
                <a:gd name="T20" fmla="*/ 0 w 112"/>
                <a:gd name="T21" fmla="*/ 153 h 154"/>
                <a:gd name="T22" fmla="*/ 0 w 112"/>
                <a:gd name="T23" fmla="*/ 0 h 154"/>
                <a:gd name="T24" fmla="*/ 57 w 112"/>
                <a:gd name="T25" fmla="*/ 70 h 154"/>
                <a:gd name="T26" fmla="*/ 57 w 112"/>
                <a:gd name="T27" fmla="*/ 70 h 154"/>
                <a:gd name="T28" fmla="*/ 89 w 112"/>
                <a:gd name="T29" fmla="*/ 44 h 154"/>
                <a:gd name="T30" fmla="*/ 59 w 112"/>
                <a:gd name="T31" fmla="*/ 19 h 154"/>
                <a:gd name="T32" fmla="*/ 21 w 112"/>
                <a:gd name="T33" fmla="*/ 19 h 154"/>
                <a:gd name="T34" fmla="*/ 21 w 112"/>
                <a:gd name="T35" fmla="*/ 70 h 154"/>
                <a:gd name="T36" fmla="*/ 57 w 112"/>
                <a:gd name="T37" fmla="*/ 7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2" h="154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6" y="0"/>
                    <a:pt x="58" y="0"/>
                  </a:cubicBezTo>
                  <a:cubicBezTo>
                    <a:pt x="70" y="0"/>
                    <a:pt x="82" y="0"/>
                    <a:pt x="91" y="5"/>
                  </a:cubicBezTo>
                  <a:cubicBezTo>
                    <a:pt x="103" y="13"/>
                    <a:pt x="111" y="26"/>
                    <a:pt x="111" y="44"/>
                  </a:cubicBezTo>
                  <a:cubicBezTo>
                    <a:pt x="111" y="62"/>
                    <a:pt x="103" y="75"/>
                    <a:pt x="91" y="82"/>
                  </a:cubicBezTo>
                  <a:cubicBezTo>
                    <a:pt x="81" y="89"/>
                    <a:pt x="69" y="89"/>
                    <a:pt x="53" y="89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1" y="153"/>
                    <a:pt x="21" y="153"/>
                    <a:pt x="21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7" y="70"/>
                  </a:moveTo>
                  <a:lnTo>
                    <a:pt x="57" y="70"/>
                  </a:lnTo>
                  <a:cubicBezTo>
                    <a:pt x="79" y="70"/>
                    <a:pt x="89" y="65"/>
                    <a:pt x="89" y="44"/>
                  </a:cubicBezTo>
                  <a:cubicBezTo>
                    <a:pt x="89" y="25"/>
                    <a:pt x="79" y="19"/>
                    <a:pt x="59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70"/>
                    <a:pt x="21" y="70"/>
                    <a:pt x="21" y="70"/>
                  </a:cubicBezTo>
                  <a:lnTo>
                    <a:pt x="57" y="7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5" name="Freeform 271"/>
            <p:cNvSpPr>
              <a:spLocks noChangeArrowheads="1"/>
            </p:cNvSpPr>
            <p:nvPr/>
          </p:nvSpPr>
          <p:spPr bwMode="auto">
            <a:xfrm>
              <a:off x="7530728" y="4372527"/>
              <a:ext cx="42611" cy="50023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1 h 120"/>
                <a:gd name="T8" fmla="*/ 50 w 101"/>
                <a:gd name="T9" fmla="*/ 0 h 120"/>
                <a:gd name="T10" fmla="*/ 100 w 101"/>
                <a:gd name="T11" fmla="*/ 57 h 120"/>
                <a:gd name="T12" fmla="*/ 100 w 101"/>
                <a:gd name="T13" fmla="*/ 65 h 120"/>
                <a:gd name="T14" fmla="*/ 20 w 101"/>
                <a:gd name="T15" fmla="*/ 65 h 120"/>
                <a:gd name="T16" fmla="*/ 52 w 101"/>
                <a:gd name="T17" fmla="*/ 102 h 120"/>
                <a:gd name="T18" fmla="*/ 80 w 101"/>
                <a:gd name="T19" fmla="*/ 79 h 120"/>
                <a:gd name="T20" fmla="*/ 99 w 101"/>
                <a:gd name="T21" fmla="*/ 79 h 120"/>
                <a:gd name="T22" fmla="*/ 80 w 101"/>
                <a:gd name="T23" fmla="*/ 50 h 120"/>
                <a:gd name="T24" fmla="*/ 80 w 101"/>
                <a:gd name="T25" fmla="*/ 50 h 120"/>
                <a:gd name="T26" fmla="*/ 51 w 101"/>
                <a:gd name="T27" fmla="*/ 16 h 120"/>
                <a:gd name="T28" fmla="*/ 20 w 101"/>
                <a:gd name="T29" fmla="*/ 50 h 120"/>
                <a:gd name="T30" fmla="*/ 80 w 101"/>
                <a:gd name="T31" fmla="*/ 5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19" y="119"/>
                    <a:pt x="0" y="96"/>
                    <a:pt x="0" y="61"/>
                  </a:cubicBezTo>
                  <a:cubicBezTo>
                    <a:pt x="0" y="21"/>
                    <a:pt x="19" y="0"/>
                    <a:pt x="50" y="0"/>
                  </a:cubicBezTo>
                  <a:cubicBezTo>
                    <a:pt x="81" y="0"/>
                    <a:pt x="100" y="20"/>
                    <a:pt x="100" y="57"/>
                  </a:cubicBezTo>
                  <a:cubicBezTo>
                    <a:pt x="100" y="59"/>
                    <a:pt x="100" y="62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8"/>
                    <a:pt x="31" y="102"/>
                    <a:pt x="52" y="102"/>
                  </a:cubicBezTo>
                  <a:cubicBezTo>
                    <a:pt x="67" y="102"/>
                    <a:pt x="77" y="93"/>
                    <a:pt x="80" y="79"/>
                  </a:cubicBezTo>
                  <a:lnTo>
                    <a:pt x="99" y="79"/>
                  </a:lnTo>
                  <a:close/>
                  <a:moveTo>
                    <a:pt x="80" y="50"/>
                  </a:moveTo>
                  <a:lnTo>
                    <a:pt x="80" y="50"/>
                  </a:lnTo>
                  <a:cubicBezTo>
                    <a:pt x="80" y="28"/>
                    <a:pt x="70" y="16"/>
                    <a:pt x="51" y="16"/>
                  </a:cubicBezTo>
                  <a:cubicBezTo>
                    <a:pt x="32" y="16"/>
                    <a:pt x="21" y="28"/>
                    <a:pt x="20" y="50"/>
                  </a:cubicBezTo>
                  <a:lnTo>
                    <a:pt x="80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6" name="Freeform 272"/>
            <p:cNvSpPr>
              <a:spLocks noChangeArrowheads="1"/>
            </p:cNvSpPr>
            <p:nvPr/>
          </p:nvSpPr>
          <p:spPr bwMode="auto">
            <a:xfrm>
              <a:off x="7578898" y="4372527"/>
              <a:ext cx="44464" cy="50023"/>
            </a:xfrm>
            <a:custGeom>
              <a:avLst/>
              <a:gdLst>
                <a:gd name="T0" fmla="*/ 53 w 107"/>
                <a:gd name="T1" fmla="*/ 0 h 119"/>
                <a:gd name="T2" fmla="*/ 53 w 107"/>
                <a:gd name="T3" fmla="*/ 0 h 119"/>
                <a:gd name="T4" fmla="*/ 106 w 107"/>
                <a:gd name="T5" fmla="*/ 59 h 119"/>
                <a:gd name="T6" fmla="*/ 53 w 107"/>
                <a:gd name="T7" fmla="*/ 118 h 119"/>
                <a:gd name="T8" fmla="*/ 0 w 107"/>
                <a:gd name="T9" fmla="*/ 59 h 119"/>
                <a:gd name="T10" fmla="*/ 53 w 107"/>
                <a:gd name="T11" fmla="*/ 0 h 119"/>
                <a:gd name="T12" fmla="*/ 53 w 107"/>
                <a:gd name="T13" fmla="*/ 102 h 119"/>
                <a:gd name="T14" fmla="*/ 53 w 107"/>
                <a:gd name="T15" fmla="*/ 102 h 119"/>
                <a:gd name="T16" fmla="*/ 87 w 107"/>
                <a:gd name="T17" fmla="*/ 59 h 119"/>
                <a:gd name="T18" fmla="*/ 53 w 107"/>
                <a:gd name="T19" fmla="*/ 16 h 119"/>
                <a:gd name="T20" fmla="*/ 19 w 107"/>
                <a:gd name="T21" fmla="*/ 59 h 119"/>
                <a:gd name="T22" fmla="*/ 53 w 107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19">
                  <a:moveTo>
                    <a:pt x="53" y="0"/>
                  </a:moveTo>
                  <a:lnTo>
                    <a:pt x="53" y="0"/>
                  </a:lnTo>
                  <a:cubicBezTo>
                    <a:pt x="86" y="0"/>
                    <a:pt x="106" y="21"/>
                    <a:pt x="106" y="59"/>
                  </a:cubicBezTo>
                  <a:cubicBezTo>
                    <a:pt x="106" y="97"/>
                    <a:pt x="86" y="118"/>
                    <a:pt x="53" y="118"/>
                  </a:cubicBezTo>
                  <a:cubicBezTo>
                    <a:pt x="20" y="118"/>
                    <a:pt x="0" y="97"/>
                    <a:pt x="0" y="59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7"/>
                    <a:pt x="87" y="59"/>
                  </a:cubicBezTo>
                  <a:cubicBezTo>
                    <a:pt x="87" y="32"/>
                    <a:pt x="75" y="16"/>
                    <a:pt x="53" y="16"/>
                  </a:cubicBezTo>
                  <a:cubicBezTo>
                    <a:pt x="31" y="16"/>
                    <a:pt x="19" y="32"/>
                    <a:pt x="19" y="59"/>
                  </a:cubicBezTo>
                  <a:cubicBezTo>
                    <a:pt x="19" y="87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7" name="Freeform 273"/>
            <p:cNvSpPr>
              <a:spLocks noChangeArrowheads="1"/>
            </p:cNvSpPr>
            <p:nvPr/>
          </p:nvSpPr>
          <p:spPr bwMode="auto">
            <a:xfrm>
              <a:off x="7634478" y="4372527"/>
              <a:ext cx="44464" cy="68550"/>
            </a:xfrm>
            <a:custGeom>
              <a:avLst/>
              <a:gdLst>
                <a:gd name="T0" fmla="*/ 0 w 104"/>
                <a:gd name="T1" fmla="*/ 4 h 161"/>
                <a:gd name="T2" fmla="*/ 0 w 104"/>
                <a:gd name="T3" fmla="*/ 4 h 161"/>
                <a:gd name="T4" fmla="*/ 18 w 104"/>
                <a:gd name="T5" fmla="*/ 4 h 161"/>
                <a:gd name="T6" fmla="*/ 18 w 104"/>
                <a:gd name="T7" fmla="*/ 19 h 161"/>
                <a:gd name="T8" fmla="*/ 54 w 104"/>
                <a:gd name="T9" fmla="*/ 0 h 161"/>
                <a:gd name="T10" fmla="*/ 103 w 104"/>
                <a:gd name="T11" fmla="*/ 59 h 161"/>
                <a:gd name="T12" fmla="*/ 54 w 104"/>
                <a:gd name="T13" fmla="*/ 118 h 161"/>
                <a:gd name="T14" fmla="*/ 18 w 104"/>
                <a:gd name="T15" fmla="*/ 102 h 161"/>
                <a:gd name="T16" fmla="*/ 18 w 104"/>
                <a:gd name="T17" fmla="*/ 160 h 161"/>
                <a:gd name="T18" fmla="*/ 0 w 104"/>
                <a:gd name="T19" fmla="*/ 160 h 161"/>
                <a:gd name="T20" fmla="*/ 0 w 104"/>
                <a:gd name="T21" fmla="*/ 4 h 161"/>
                <a:gd name="T22" fmla="*/ 51 w 104"/>
                <a:gd name="T23" fmla="*/ 102 h 161"/>
                <a:gd name="T24" fmla="*/ 51 w 104"/>
                <a:gd name="T25" fmla="*/ 102 h 161"/>
                <a:gd name="T26" fmla="*/ 83 w 104"/>
                <a:gd name="T27" fmla="*/ 58 h 161"/>
                <a:gd name="T28" fmla="*/ 50 w 104"/>
                <a:gd name="T29" fmla="*/ 17 h 161"/>
                <a:gd name="T30" fmla="*/ 18 w 104"/>
                <a:gd name="T31" fmla="*/ 60 h 161"/>
                <a:gd name="T32" fmla="*/ 51 w 104"/>
                <a:gd name="T33" fmla="*/ 10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61">
                  <a:moveTo>
                    <a:pt x="0" y="4"/>
                  </a:moveTo>
                  <a:lnTo>
                    <a:pt x="0" y="4"/>
                  </a:lnTo>
                  <a:cubicBezTo>
                    <a:pt x="18" y="4"/>
                    <a:pt x="18" y="4"/>
                    <a:pt x="18" y="4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7" y="6"/>
                    <a:pt x="38" y="0"/>
                    <a:pt x="54" y="0"/>
                  </a:cubicBezTo>
                  <a:cubicBezTo>
                    <a:pt x="83" y="0"/>
                    <a:pt x="103" y="22"/>
                    <a:pt x="103" y="59"/>
                  </a:cubicBezTo>
                  <a:cubicBezTo>
                    <a:pt x="103" y="96"/>
                    <a:pt x="83" y="118"/>
                    <a:pt x="54" y="118"/>
                  </a:cubicBezTo>
                  <a:cubicBezTo>
                    <a:pt x="38" y="118"/>
                    <a:pt x="27" y="113"/>
                    <a:pt x="18" y="102"/>
                  </a:cubicBezTo>
                  <a:cubicBezTo>
                    <a:pt x="18" y="160"/>
                    <a:pt x="18" y="160"/>
                    <a:pt x="18" y="160"/>
                  </a:cubicBezTo>
                  <a:cubicBezTo>
                    <a:pt x="0" y="160"/>
                    <a:pt x="0" y="160"/>
                    <a:pt x="0" y="160"/>
                  </a:cubicBezTo>
                  <a:lnTo>
                    <a:pt x="0" y="4"/>
                  </a:lnTo>
                  <a:close/>
                  <a:moveTo>
                    <a:pt x="51" y="102"/>
                  </a:moveTo>
                  <a:lnTo>
                    <a:pt x="51" y="102"/>
                  </a:lnTo>
                  <a:cubicBezTo>
                    <a:pt x="71" y="102"/>
                    <a:pt x="83" y="87"/>
                    <a:pt x="83" y="58"/>
                  </a:cubicBezTo>
                  <a:cubicBezTo>
                    <a:pt x="83" y="32"/>
                    <a:pt x="71" y="17"/>
                    <a:pt x="50" y="17"/>
                  </a:cubicBezTo>
                  <a:cubicBezTo>
                    <a:pt x="29" y="17"/>
                    <a:pt x="18" y="32"/>
                    <a:pt x="18" y="60"/>
                  </a:cubicBezTo>
                  <a:cubicBezTo>
                    <a:pt x="18" y="88"/>
                    <a:pt x="28" y="102"/>
                    <a:pt x="51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8" name="Freeform 274"/>
            <p:cNvSpPr>
              <a:spLocks noChangeArrowheads="1"/>
            </p:cNvSpPr>
            <p:nvPr/>
          </p:nvSpPr>
          <p:spPr bwMode="auto">
            <a:xfrm>
              <a:off x="7688205" y="4355854"/>
              <a:ext cx="9264" cy="64843"/>
            </a:xfrm>
            <a:custGeom>
              <a:avLst/>
              <a:gdLst>
                <a:gd name="T0" fmla="*/ 0 w 21"/>
                <a:gd name="T1" fmla="*/ 0 h 154"/>
                <a:gd name="T2" fmla="*/ 20 w 21"/>
                <a:gd name="T3" fmla="*/ 0 h 154"/>
                <a:gd name="T4" fmla="*/ 20 w 21"/>
                <a:gd name="T5" fmla="*/ 153 h 154"/>
                <a:gd name="T6" fmla="*/ 0 w 21"/>
                <a:gd name="T7" fmla="*/ 153 h 154"/>
                <a:gd name="T8" fmla="*/ 0 w 21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54">
                  <a:moveTo>
                    <a:pt x="0" y="0"/>
                  </a:moveTo>
                  <a:lnTo>
                    <a:pt x="20" y="0"/>
                  </a:lnTo>
                  <a:lnTo>
                    <a:pt x="20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9" name="Freeform 275"/>
            <p:cNvSpPr>
              <a:spLocks noChangeArrowheads="1"/>
            </p:cNvSpPr>
            <p:nvPr/>
          </p:nvSpPr>
          <p:spPr bwMode="auto">
            <a:xfrm>
              <a:off x="7704880" y="4372527"/>
              <a:ext cx="42611" cy="50023"/>
            </a:xfrm>
            <a:custGeom>
              <a:avLst/>
              <a:gdLst>
                <a:gd name="T0" fmla="*/ 100 w 102"/>
                <a:gd name="T1" fmla="*/ 79 h 120"/>
                <a:gd name="T2" fmla="*/ 100 w 102"/>
                <a:gd name="T3" fmla="*/ 79 h 120"/>
                <a:gd name="T4" fmla="*/ 51 w 102"/>
                <a:gd name="T5" fmla="*/ 119 h 120"/>
                <a:gd name="T6" fmla="*/ 0 w 102"/>
                <a:gd name="T7" fmla="*/ 61 h 120"/>
                <a:gd name="T8" fmla="*/ 51 w 102"/>
                <a:gd name="T9" fmla="*/ 0 h 120"/>
                <a:gd name="T10" fmla="*/ 101 w 102"/>
                <a:gd name="T11" fmla="*/ 57 h 120"/>
                <a:gd name="T12" fmla="*/ 101 w 102"/>
                <a:gd name="T13" fmla="*/ 65 h 120"/>
                <a:gd name="T14" fmla="*/ 19 w 102"/>
                <a:gd name="T15" fmla="*/ 65 h 120"/>
                <a:gd name="T16" fmla="*/ 52 w 102"/>
                <a:gd name="T17" fmla="*/ 102 h 120"/>
                <a:gd name="T18" fmla="*/ 81 w 102"/>
                <a:gd name="T19" fmla="*/ 79 h 120"/>
                <a:gd name="T20" fmla="*/ 100 w 102"/>
                <a:gd name="T21" fmla="*/ 79 h 120"/>
                <a:gd name="T22" fmla="*/ 81 w 102"/>
                <a:gd name="T23" fmla="*/ 50 h 120"/>
                <a:gd name="T24" fmla="*/ 81 w 102"/>
                <a:gd name="T25" fmla="*/ 50 h 120"/>
                <a:gd name="T26" fmla="*/ 51 w 102"/>
                <a:gd name="T27" fmla="*/ 16 h 120"/>
                <a:gd name="T28" fmla="*/ 19 w 102"/>
                <a:gd name="T29" fmla="*/ 50 h 120"/>
                <a:gd name="T30" fmla="*/ 81 w 102"/>
                <a:gd name="T31" fmla="*/ 5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100" y="79"/>
                  </a:moveTo>
                  <a:lnTo>
                    <a:pt x="100" y="79"/>
                  </a:lnTo>
                  <a:cubicBezTo>
                    <a:pt x="95" y="104"/>
                    <a:pt x="77" y="119"/>
                    <a:pt x="51" y="119"/>
                  </a:cubicBezTo>
                  <a:cubicBezTo>
                    <a:pt x="19" y="119"/>
                    <a:pt x="0" y="96"/>
                    <a:pt x="0" y="61"/>
                  </a:cubicBezTo>
                  <a:cubicBezTo>
                    <a:pt x="0" y="21"/>
                    <a:pt x="19" y="0"/>
                    <a:pt x="51" y="0"/>
                  </a:cubicBezTo>
                  <a:cubicBezTo>
                    <a:pt x="82" y="0"/>
                    <a:pt x="101" y="20"/>
                    <a:pt x="101" y="57"/>
                  </a:cubicBezTo>
                  <a:cubicBezTo>
                    <a:pt x="101" y="59"/>
                    <a:pt x="101" y="62"/>
                    <a:pt x="101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88"/>
                    <a:pt x="32" y="102"/>
                    <a:pt x="52" y="102"/>
                  </a:cubicBezTo>
                  <a:cubicBezTo>
                    <a:pt x="67" y="102"/>
                    <a:pt x="78" y="93"/>
                    <a:pt x="81" y="79"/>
                  </a:cubicBezTo>
                  <a:lnTo>
                    <a:pt x="100" y="79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1" y="28"/>
                    <a:pt x="70" y="16"/>
                    <a:pt x="51" y="16"/>
                  </a:cubicBezTo>
                  <a:cubicBezTo>
                    <a:pt x="32" y="16"/>
                    <a:pt x="21" y="28"/>
                    <a:pt x="19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40" name="Group 1739"/>
          <p:cNvGrpSpPr/>
          <p:nvPr/>
        </p:nvGrpSpPr>
        <p:grpSpPr>
          <a:xfrm>
            <a:off x="6619210" y="2308643"/>
            <a:ext cx="270491" cy="194532"/>
            <a:chOff x="6619210" y="2308643"/>
            <a:chExt cx="270491" cy="194532"/>
          </a:xfrm>
        </p:grpSpPr>
        <p:sp>
          <p:nvSpPr>
            <p:cNvPr id="1741" name="Freeform 276"/>
            <p:cNvSpPr>
              <a:spLocks noChangeArrowheads="1"/>
            </p:cNvSpPr>
            <p:nvPr/>
          </p:nvSpPr>
          <p:spPr bwMode="auto">
            <a:xfrm>
              <a:off x="6635884" y="2308643"/>
              <a:ext cx="57434" cy="68550"/>
            </a:xfrm>
            <a:custGeom>
              <a:avLst/>
              <a:gdLst>
                <a:gd name="T0" fmla="*/ 134 w 135"/>
                <a:gd name="T1" fmla="*/ 101 h 163"/>
                <a:gd name="T2" fmla="*/ 134 w 135"/>
                <a:gd name="T3" fmla="*/ 101 h 163"/>
                <a:gd name="T4" fmla="*/ 70 w 135"/>
                <a:gd name="T5" fmla="*/ 162 h 163"/>
                <a:gd name="T6" fmla="*/ 0 w 135"/>
                <a:gd name="T7" fmla="*/ 79 h 163"/>
                <a:gd name="T8" fmla="*/ 72 w 135"/>
                <a:gd name="T9" fmla="*/ 0 h 163"/>
                <a:gd name="T10" fmla="*/ 133 w 135"/>
                <a:gd name="T11" fmla="*/ 50 h 163"/>
                <a:gd name="T12" fmla="*/ 113 w 135"/>
                <a:gd name="T13" fmla="*/ 50 h 163"/>
                <a:gd name="T14" fmla="*/ 71 w 135"/>
                <a:gd name="T15" fmla="*/ 19 h 163"/>
                <a:gd name="T16" fmla="*/ 22 w 135"/>
                <a:gd name="T17" fmla="*/ 81 h 163"/>
                <a:gd name="T18" fmla="*/ 71 w 135"/>
                <a:gd name="T19" fmla="*/ 144 h 163"/>
                <a:gd name="T20" fmla="*/ 115 w 135"/>
                <a:gd name="T21" fmla="*/ 101 h 163"/>
                <a:gd name="T22" fmla="*/ 134 w 135"/>
                <a:gd name="T23" fmla="*/ 10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3">
                  <a:moveTo>
                    <a:pt x="134" y="101"/>
                  </a:moveTo>
                  <a:lnTo>
                    <a:pt x="134" y="101"/>
                  </a:lnTo>
                  <a:cubicBezTo>
                    <a:pt x="132" y="138"/>
                    <a:pt x="107" y="162"/>
                    <a:pt x="70" y="162"/>
                  </a:cubicBezTo>
                  <a:cubicBezTo>
                    <a:pt x="27" y="162"/>
                    <a:pt x="0" y="131"/>
                    <a:pt x="0" y="79"/>
                  </a:cubicBezTo>
                  <a:cubicBezTo>
                    <a:pt x="0" y="30"/>
                    <a:pt x="28" y="0"/>
                    <a:pt x="72" y="0"/>
                  </a:cubicBezTo>
                  <a:cubicBezTo>
                    <a:pt x="106" y="0"/>
                    <a:pt x="130" y="20"/>
                    <a:pt x="13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09" y="30"/>
                    <a:pt x="94" y="19"/>
                    <a:pt x="71" y="19"/>
                  </a:cubicBezTo>
                  <a:cubicBezTo>
                    <a:pt x="40" y="19"/>
                    <a:pt x="22" y="42"/>
                    <a:pt x="22" y="81"/>
                  </a:cubicBezTo>
                  <a:cubicBezTo>
                    <a:pt x="22" y="120"/>
                    <a:pt x="42" y="144"/>
                    <a:pt x="71" y="144"/>
                  </a:cubicBezTo>
                  <a:cubicBezTo>
                    <a:pt x="96" y="144"/>
                    <a:pt x="114" y="127"/>
                    <a:pt x="115" y="101"/>
                  </a:cubicBezTo>
                  <a:lnTo>
                    <a:pt x="134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" name="Freeform 277"/>
            <p:cNvSpPr>
              <a:spLocks noChangeArrowheads="1"/>
            </p:cNvSpPr>
            <p:nvPr/>
          </p:nvSpPr>
          <p:spPr bwMode="auto">
            <a:xfrm>
              <a:off x="6702580" y="2310496"/>
              <a:ext cx="9264" cy="64843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" name="Freeform 278"/>
            <p:cNvSpPr>
              <a:spLocks noChangeArrowheads="1"/>
            </p:cNvSpPr>
            <p:nvPr/>
          </p:nvSpPr>
          <p:spPr bwMode="auto">
            <a:xfrm>
              <a:off x="6719255" y="2327170"/>
              <a:ext cx="44464" cy="50023"/>
            </a:xfrm>
            <a:custGeom>
              <a:avLst/>
              <a:gdLst>
                <a:gd name="T0" fmla="*/ 53 w 107"/>
                <a:gd name="T1" fmla="*/ 0 h 119"/>
                <a:gd name="T2" fmla="*/ 53 w 107"/>
                <a:gd name="T3" fmla="*/ 0 h 119"/>
                <a:gd name="T4" fmla="*/ 106 w 107"/>
                <a:gd name="T5" fmla="*/ 59 h 119"/>
                <a:gd name="T6" fmla="*/ 53 w 107"/>
                <a:gd name="T7" fmla="*/ 118 h 119"/>
                <a:gd name="T8" fmla="*/ 0 w 107"/>
                <a:gd name="T9" fmla="*/ 59 h 119"/>
                <a:gd name="T10" fmla="*/ 53 w 107"/>
                <a:gd name="T11" fmla="*/ 0 h 119"/>
                <a:gd name="T12" fmla="*/ 53 w 107"/>
                <a:gd name="T13" fmla="*/ 102 h 119"/>
                <a:gd name="T14" fmla="*/ 53 w 107"/>
                <a:gd name="T15" fmla="*/ 102 h 119"/>
                <a:gd name="T16" fmla="*/ 87 w 107"/>
                <a:gd name="T17" fmla="*/ 59 h 119"/>
                <a:gd name="T18" fmla="*/ 53 w 107"/>
                <a:gd name="T19" fmla="*/ 16 h 119"/>
                <a:gd name="T20" fmla="*/ 19 w 107"/>
                <a:gd name="T21" fmla="*/ 59 h 119"/>
                <a:gd name="T22" fmla="*/ 53 w 107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19">
                  <a:moveTo>
                    <a:pt x="53" y="0"/>
                  </a:moveTo>
                  <a:lnTo>
                    <a:pt x="53" y="0"/>
                  </a:lnTo>
                  <a:cubicBezTo>
                    <a:pt x="86" y="0"/>
                    <a:pt x="106" y="21"/>
                    <a:pt x="106" y="59"/>
                  </a:cubicBezTo>
                  <a:cubicBezTo>
                    <a:pt x="106" y="97"/>
                    <a:pt x="86" y="118"/>
                    <a:pt x="53" y="118"/>
                  </a:cubicBezTo>
                  <a:cubicBezTo>
                    <a:pt x="20" y="118"/>
                    <a:pt x="0" y="97"/>
                    <a:pt x="0" y="59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6"/>
                    <a:pt x="87" y="59"/>
                  </a:cubicBezTo>
                  <a:cubicBezTo>
                    <a:pt x="87" y="31"/>
                    <a:pt x="75" y="16"/>
                    <a:pt x="53" y="16"/>
                  </a:cubicBezTo>
                  <a:cubicBezTo>
                    <a:pt x="31" y="16"/>
                    <a:pt x="19" y="31"/>
                    <a:pt x="19" y="59"/>
                  </a:cubicBezTo>
                  <a:cubicBezTo>
                    <a:pt x="19" y="86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" name="Freeform 279"/>
            <p:cNvSpPr>
              <a:spLocks noChangeArrowheads="1"/>
            </p:cNvSpPr>
            <p:nvPr/>
          </p:nvSpPr>
          <p:spPr bwMode="auto">
            <a:xfrm>
              <a:off x="6774835" y="2329023"/>
              <a:ext cx="40759" cy="48170"/>
            </a:xfrm>
            <a:custGeom>
              <a:avLst/>
              <a:gdLst>
                <a:gd name="T0" fmla="*/ 19 w 95"/>
                <a:gd name="T1" fmla="*/ 69 h 115"/>
                <a:gd name="T2" fmla="*/ 19 w 95"/>
                <a:gd name="T3" fmla="*/ 69 h 115"/>
                <a:gd name="T4" fmla="*/ 42 w 95"/>
                <a:gd name="T5" fmla="*/ 98 h 115"/>
                <a:gd name="T6" fmla="*/ 75 w 95"/>
                <a:gd name="T7" fmla="*/ 60 h 115"/>
                <a:gd name="T8" fmla="*/ 75 w 95"/>
                <a:gd name="T9" fmla="*/ 0 h 115"/>
                <a:gd name="T10" fmla="*/ 94 w 95"/>
                <a:gd name="T11" fmla="*/ 0 h 115"/>
                <a:gd name="T12" fmla="*/ 94 w 95"/>
                <a:gd name="T13" fmla="*/ 111 h 115"/>
                <a:gd name="T14" fmla="*/ 75 w 95"/>
                <a:gd name="T15" fmla="*/ 111 h 115"/>
                <a:gd name="T16" fmla="*/ 75 w 95"/>
                <a:gd name="T17" fmla="*/ 95 h 115"/>
                <a:gd name="T18" fmla="*/ 39 w 95"/>
                <a:gd name="T19" fmla="*/ 114 h 115"/>
                <a:gd name="T20" fmla="*/ 5 w 95"/>
                <a:gd name="T21" fmla="*/ 100 h 115"/>
                <a:gd name="T22" fmla="*/ 0 w 95"/>
                <a:gd name="T23" fmla="*/ 73 h 115"/>
                <a:gd name="T24" fmla="*/ 0 w 95"/>
                <a:gd name="T25" fmla="*/ 67 h 115"/>
                <a:gd name="T26" fmla="*/ 0 w 95"/>
                <a:gd name="T27" fmla="*/ 0 h 115"/>
                <a:gd name="T28" fmla="*/ 19 w 95"/>
                <a:gd name="T29" fmla="*/ 0 h 115"/>
                <a:gd name="T30" fmla="*/ 19 w 95"/>
                <a:gd name="T31" fmla="*/ 6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19" y="69"/>
                  </a:moveTo>
                  <a:lnTo>
                    <a:pt x="19" y="69"/>
                  </a:lnTo>
                  <a:cubicBezTo>
                    <a:pt x="19" y="88"/>
                    <a:pt x="24" y="98"/>
                    <a:pt x="42" y="98"/>
                  </a:cubicBezTo>
                  <a:cubicBezTo>
                    <a:pt x="64" y="98"/>
                    <a:pt x="75" y="85"/>
                    <a:pt x="75" y="6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1"/>
                    <a:pt x="94" y="111"/>
                    <a:pt x="94" y="111"/>
                  </a:cubicBezTo>
                  <a:cubicBezTo>
                    <a:pt x="75" y="111"/>
                    <a:pt x="75" y="111"/>
                    <a:pt x="75" y="111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68" y="108"/>
                    <a:pt x="55" y="114"/>
                    <a:pt x="39" y="114"/>
                  </a:cubicBezTo>
                  <a:cubicBezTo>
                    <a:pt x="23" y="114"/>
                    <a:pt x="10" y="109"/>
                    <a:pt x="5" y="100"/>
                  </a:cubicBezTo>
                  <a:cubicBezTo>
                    <a:pt x="0" y="92"/>
                    <a:pt x="0" y="83"/>
                    <a:pt x="0" y="73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" name="Freeform 280"/>
            <p:cNvSpPr>
              <a:spLocks noChangeArrowheads="1"/>
            </p:cNvSpPr>
            <p:nvPr/>
          </p:nvSpPr>
          <p:spPr bwMode="auto">
            <a:xfrm>
              <a:off x="6823005" y="2310496"/>
              <a:ext cx="44464" cy="66696"/>
            </a:xfrm>
            <a:custGeom>
              <a:avLst/>
              <a:gdLst>
                <a:gd name="T0" fmla="*/ 103 w 104"/>
                <a:gd name="T1" fmla="*/ 153 h 158"/>
                <a:gd name="T2" fmla="*/ 103 w 104"/>
                <a:gd name="T3" fmla="*/ 153 h 158"/>
                <a:gd name="T4" fmla="*/ 84 w 104"/>
                <a:gd name="T5" fmla="*/ 153 h 158"/>
                <a:gd name="T6" fmla="*/ 84 w 104"/>
                <a:gd name="T7" fmla="*/ 140 h 158"/>
                <a:gd name="T8" fmla="*/ 49 w 104"/>
                <a:gd name="T9" fmla="*/ 157 h 158"/>
                <a:gd name="T10" fmla="*/ 0 w 104"/>
                <a:gd name="T11" fmla="*/ 98 h 158"/>
                <a:gd name="T12" fmla="*/ 49 w 104"/>
                <a:gd name="T13" fmla="*/ 39 h 158"/>
                <a:gd name="T14" fmla="*/ 84 w 104"/>
                <a:gd name="T15" fmla="*/ 55 h 158"/>
                <a:gd name="T16" fmla="*/ 84 w 104"/>
                <a:gd name="T17" fmla="*/ 0 h 158"/>
                <a:gd name="T18" fmla="*/ 103 w 104"/>
                <a:gd name="T19" fmla="*/ 0 h 158"/>
                <a:gd name="T20" fmla="*/ 103 w 104"/>
                <a:gd name="T21" fmla="*/ 153 h 158"/>
                <a:gd name="T22" fmla="*/ 52 w 104"/>
                <a:gd name="T23" fmla="*/ 55 h 158"/>
                <a:gd name="T24" fmla="*/ 52 w 104"/>
                <a:gd name="T25" fmla="*/ 55 h 158"/>
                <a:gd name="T26" fmla="*/ 18 w 104"/>
                <a:gd name="T27" fmla="*/ 99 h 158"/>
                <a:gd name="T28" fmla="*/ 52 w 104"/>
                <a:gd name="T29" fmla="*/ 141 h 158"/>
                <a:gd name="T30" fmla="*/ 85 w 104"/>
                <a:gd name="T31" fmla="*/ 97 h 158"/>
                <a:gd name="T32" fmla="*/ 52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3"/>
                  </a:moveTo>
                  <a:lnTo>
                    <a:pt x="103" y="153"/>
                  </a:lnTo>
                  <a:cubicBezTo>
                    <a:pt x="84" y="153"/>
                    <a:pt x="84" y="153"/>
                    <a:pt x="84" y="153"/>
                  </a:cubicBezTo>
                  <a:cubicBezTo>
                    <a:pt x="84" y="140"/>
                    <a:pt x="84" y="140"/>
                    <a:pt x="84" y="140"/>
                  </a:cubicBezTo>
                  <a:cubicBezTo>
                    <a:pt x="75" y="151"/>
                    <a:pt x="63" y="157"/>
                    <a:pt x="49" y="157"/>
                  </a:cubicBezTo>
                  <a:cubicBezTo>
                    <a:pt x="18" y="157"/>
                    <a:pt x="0" y="134"/>
                    <a:pt x="0" y="98"/>
                  </a:cubicBezTo>
                  <a:cubicBezTo>
                    <a:pt x="0" y="61"/>
                    <a:pt x="19" y="39"/>
                    <a:pt x="49" y="39"/>
                  </a:cubicBezTo>
                  <a:cubicBezTo>
                    <a:pt x="64" y="39"/>
                    <a:pt x="76" y="44"/>
                    <a:pt x="84" y="55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3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1" y="55"/>
                    <a:pt x="18" y="71"/>
                    <a:pt x="18" y="99"/>
                  </a:cubicBezTo>
                  <a:cubicBezTo>
                    <a:pt x="18" y="125"/>
                    <a:pt x="32" y="141"/>
                    <a:pt x="52" y="141"/>
                  </a:cubicBezTo>
                  <a:cubicBezTo>
                    <a:pt x="73" y="141"/>
                    <a:pt x="85" y="125"/>
                    <a:pt x="85" y="97"/>
                  </a:cubicBezTo>
                  <a:cubicBezTo>
                    <a:pt x="85" y="69"/>
                    <a:pt x="74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" name="Freeform 281"/>
            <p:cNvSpPr>
              <a:spLocks noChangeArrowheads="1"/>
            </p:cNvSpPr>
            <p:nvPr/>
          </p:nvSpPr>
          <p:spPr bwMode="auto">
            <a:xfrm>
              <a:off x="6619210" y="2417952"/>
              <a:ext cx="40759" cy="64843"/>
            </a:xfrm>
            <a:custGeom>
              <a:avLst/>
              <a:gdLst>
                <a:gd name="T0" fmla="*/ 0 w 99"/>
                <a:gd name="T1" fmla="*/ 0 h 155"/>
                <a:gd name="T2" fmla="*/ 21 w 99"/>
                <a:gd name="T3" fmla="*/ 0 h 155"/>
                <a:gd name="T4" fmla="*/ 21 w 99"/>
                <a:gd name="T5" fmla="*/ 135 h 155"/>
                <a:gd name="T6" fmla="*/ 98 w 99"/>
                <a:gd name="T7" fmla="*/ 135 h 155"/>
                <a:gd name="T8" fmla="*/ 98 w 99"/>
                <a:gd name="T9" fmla="*/ 154 h 155"/>
                <a:gd name="T10" fmla="*/ 0 w 99"/>
                <a:gd name="T11" fmla="*/ 154 h 155"/>
                <a:gd name="T12" fmla="*/ 0 w 99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155">
                  <a:moveTo>
                    <a:pt x="0" y="0"/>
                  </a:moveTo>
                  <a:lnTo>
                    <a:pt x="21" y="0"/>
                  </a:lnTo>
                  <a:lnTo>
                    <a:pt x="21" y="135"/>
                  </a:lnTo>
                  <a:lnTo>
                    <a:pt x="98" y="135"/>
                  </a:lnTo>
                  <a:lnTo>
                    <a:pt x="98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" name="Freeform 282"/>
            <p:cNvSpPr>
              <a:spLocks noChangeArrowheads="1"/>
            </p:cNvSpPr>
            <p:nvPr/>
          </p:nvSpPr>
          <p:spPr bwMode="auto">
            <a:xfrm>
              <a:off x="6663675" y="2434625"/>
              <a:ext cx="44464" cy="50023"/>
            </a:xfrm>
            <a:custGeom>
              <a:avLst/>
              <a:gdLst>
                <a:gd name="T0" fmla="*/ 36 w 106"/>
                <a:gd name="T1" fmla="*/ 118 h 119"/>
                <a:gd name="T2" fmla="*/ 36 w 106"/>
                <a:gd name="T3" fmla="*/ 118 h 119"/>
                <a:gd name="T4" fmla="*/ 0 w 106"/>
                <a:gd name="T5" fmla="*/ 85 h 119"/>
                <a:gd name="T6" fmla="*/ 38 w 106"/>
                <a:gd name="T7" fmla="*/ 50 h 119"/>
                <a:gd name="T8" fmla="*/ 68 w 106"/>
                <a:gd name="T9" fmla="*/ 46 h 119"/>
                <a:gd name="T10" fmla="*/ 74 w 106"/>
                <a:gd name="T11" fmla="*/ 33 h 119"/>
                <a:gd name="T12" fmla="*/ 49 w 106"/>
                <a:gd name="T13" fmla="*/ 16 h 119"/>
                <a:gd name="T14" fmla="*/ 23 w 106"/>
                <a:gd name="T15" fmla="*/ 37 h 119"/>
                <a:gd name="T16" fmla="*/ 5 w 106"/>
                <a:gd name="T17" fmla="*/ 37 h 119"/>
                <a:gd name="T18" fmla="*/ 5 w 106"/>
                <a:gd name="T19" fmla="*/ 36 h 119"/>
                <a:gd name="T20" fmla="*/ 50 w 106"/>
                <a:gd name="T21" fmla="*/ 0 h 119"/>
                <a:gd name="T22" fmla="*/ 93 w 106"/>
                <a:gd name="T23" fmla="*/ 34 h 119"/>
                <a:gd name="T24" fmla="*/ 93 w 106"/>
                <a:gd name="T25" fmla="*/ 90 h 119"/>
                <a:gd name="T26" fmla="*/ 101 w 106"/>
                <a:gd name="T27" fmla="*/ 102 h 119"/>
                <a:gd name="T28" fmla="*/ 105 w 106"/>
                <a:gd name="T29" fmla="*/ 101 h 119"/>
                <a:gd name="T30" fmla="*/ 105 w 106"/>
                <a:gd name="T31" fmla="*/ 115 h 119"/>
                <a:gd name="T32" fmla="*/ 94 w 106"/>
                <a:gd name="T33" fmla="*/ 117 h 119"/>
                <a:gd name="T34" fmla="*/ 76 w 106"/>
                <a:gd name="T35" fmla="*/ 101 h 119"/>
                <a:gd name="T36" fmla="*/ 76 w 106"/>
                <a:gd name="T37" fmla="*/ 100 h 119"/>
                <a:gd name="T38" fmla="*/ 36 w 106"/>
                <a:gd name="T39" fmla="*/ 118 h 119"/>
                <a:gd name="T40" fmla="*/ 38 w 106"/>
                <a:gd name="T41" fmla="*/ 66 h 119"/>
                <a:gd name="T42" fmla="*/ 38 w 106"/>
                <a:gd name="T43" fmla="*/ 66 h 119"/>
                <a:gd name="T44" fmla="*/ 19 w 106"/>
                <a:gd name="T45" fmla="*/ 85 h 119"/>
                <a:gd name="T46" fmla="*/ 39 w 106"/>
                <a:gd name="T47" fmla="*/ 102 h 119"/>
                <a:gd name="T48" fmla="*/ 74 w 106"/>
                <a:gd name="T49" fmla="*/ 75 h 119"/>
                <a:gd name="T50" fmla="*/ 74 w 106"/>
                <a:gd name="T51" fmla="*/ 58 h 119"/>
                <a:gd name="T52" fmla="*/ 38 w 106"/>
                <a:gd name="T53" fmla="*/ 6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19">
                  <a:moveTo>
                    <a:pt x="36" y="118"/>
                  </a:moveTo>
                  <a:lnTo>
                    <a:pt x="36" y="118"/>
                  </a:lnTo>
                  <a:cubicBezTo>
                    <a:pt x="13" y="118"/>
                    <a:pt x="0" y="106"/>
                    <a:pt x="0" y="85"/>
                  </a:cubicBezTo>
                  <a:cubicBezTo>
                    <a:pt x="0" y="64"/>
                    <a:pt x="12" y="53"/>
                    <a:pt x="38" y="50"/>
                  </a:cubicBezTo>
                  <a:cubicBezTo>
                    <a:pt x="54" y="48"/>
                    <a:pt x="64" y="48"/>
                    <a:pt x="68" y="46"/>
                  </a:cubicBezTo>
                  <a:cubicBezTo>
                    <a:pt x="74" y="44"/>
                    <a:pt x="74" y="41"/>
                    <a:pt x="74" y="33"/>
                  </a:cubicBezTo>
                  <a:cubicBezTo>
                    <a:pt x="74" y="23"/>
                    <a:pt x="65" y="16"/>
                    <a:pt x="49" y="16"/>
                  </a:cubicBezTo>
                  <a:cubicBezTo>
                    <a:pt x="31" y="16"/>
                    <a:pt x="23" y="24"/>
                    <a:pt x="23" y="37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5" y="36"/>
                  </a:lnTo>
                  <a:cubicBezTo>
                    <a:pt x="5" y="14"/>
                    <a:pt x="21" y="0"/>
                    <a:pt x="50" y="0"/>
                  </a:cubicBezTo>
                  <a:cubicBezTo>
                    <a:pt x="80" y="0"/>
                    <a:pt x="93" y="10"/>
                    <a:pt x="93" y="34"/>
                  </a:cubicBezTo>
                  <a:cubicBezTo>
                    <a:pt x="93" y="90"/>
                    <a:pt x="93" y="90"/>
                    <a:pt x="93" y="90"/>
                  </a:cubicBezTo>
                  <a:cubicBezTo>
                    <a:pt x="93" y="98"/>
                    <a:pt x="93" y="102"/>
                    <a:pt x="101" y="102"/>
                  </a:cubicBezTo>
                  <a:cubicBezTo>
                    <a:pt x="102" y="102"/>
                    <a:pt x="103" y="102"/>
                    <a:pt x="105" y="101"/>
                  </a:cubicBezTo>
                  <a:cubicBezTo>
                    <a:pt x="105" y="115"/>
                    <a:pt x="105" y="115"/>
                    <a:pt x="105" y="115"/>
                  </a:cubicBezTo>
                  <a:cubicBezTo>
                    <a:pt x="101" y="116"/>
                    <a:pt x="98" y="117"/>
                    <a:pt x="94" y="117"/>
                  </a:cubicBezTo>
                  <a:cubicBezTo>
                    <a:pt x="82" y="117"/>
                    <a:pt x="76" y="111"/>
                    <a:pt x="76" y="101"/>
                  </a:cubicBezTo>
                  <a:cubicBezTo>
                    <a:pt x="76" y="101"/>
                    <a:pt x="76" y="101"/>
                    <a:pt x="76" y="100"/>
                  </a:cubicBezTo>
                  <a:cubicBezTo>
                    <a:pt x="64" y="112"/>
                    <a:pt x="51" y="118"/>
                    <a:pt x="36" y="118"/>
                  </a:cubicBezTo>
                  <a:close/>
                  <a:moveTo>
                    <a:pt x="38" y="66"/>
                  </a:moveTo>
                  <a:lnTo>
                    <a:pt x="38" y="66"/>
                  </a:lnTo>
                  <a:cubicBezTo>
                    <a:pt x="25" y="68"/>
                    <a:pt x="19" y="74"/>
                    <a:pt x="19" y="85"/>
                  </a:cubicBezTo>
                  <a:cubicBezTo>
                    <a:pt x="19" y="96"/>
                    <a:pt x="26" y="102"/>
                    <a:pt x="39" y="102"/>
                  </a:cubicBezTo>
                  <a:cubicBezTo>
                    <a:pt x="60" y="102"/>
                    <a:pt x="74" y="90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4" y="63"/>
                    <a:pt x="52" y="64"/>
                    <a:pt x="38" y="6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8" name="Freeform 283"/>
            <p:cNvSpPr>
              <a:spLocks noChangeArrowheads="1"/>
            </p:cNvSpPr>
            <p:nvPr/>
          </p:nvSpPr>
          <p:spPr bwMode="auto">
            <a:xfrm>
              <a:off x="6715550" y="2434625"/>
              <a:ext cx="44464" cy="68550"/>
            </a:xfrm>
            <a:custGeom>
              <a:avLst/>
              <a:gdLst>
                <a:gd name="T0" fmla="*/ 0 w 105"/>
                <a:gd name="T1" fmla="*/ 3 h 161"/>
                <a:gd name="T2" fmla="*/ 0 w 105"/>
                <a:gd name="T3" fmla="*/ 3 h 161"/>
                <a:gd name="T4" fmla="*/ 18 w 105"/>
                <a:gd name="T5" fmla="*/ 3 h 161"/>
                <a:gd name="T6" fmla="*/ 18 w 105"/>
                <a:gd name="T7" fmla="*/ 20 h 161"/>
                <a:gd name="T8" fmla="*/ 55 w 105"/>
                <a:gd name="T9" fmla="*/ 0 h 161"/>
                <a:gd name="T10" fmla="*/ 104 w 105"/>
                <a:gd name="T11" fmla="*/ 59 h 161"/>
                <a:gd name="T12" fmla="*/ 55 w 105"/>
                <a:gd name="T13" fmla="*/ 118 h 161"/>
                <a:gd name="T14" fmla="*/ 18 w 105"/>
                <a:gd name="T15" fmla="*/ 102 h 161"/>
                <a:gd name="T16" fmla="*/ 18 w 105"/>
                <a:gd name="T17" fmla="*/ 160 h 161"/>
                <a:gd name="T18" fmla="*/ 0 w 105"/>
                <a:gd name="T19" fmla="*/ 160 h 161"/>
                <a:gd name="T20" fmla="*/ 0 w 105"/>
                <a:gd name="T21" fmla="*/ 3 h 161"/>
                <a:gd name="T22" fmla="*/ 51 w 105"/>
                <a:gd name="T23" fmla="*/ 102 h 161"/>
                <a:gd name="T24" fmla="*/ 51 w 105"/>
                <a:gd name="T25" fmla="*/ 102 h 161"/>
                <a:gd name="T26" fmla="*/ 84 w 105"/>
                <a:gd name="T27" fmla="*/ 58 h 161"/>
                <a:gd name="T28" fmla="*/ 51 w 105"/>
                <a:gd name="T29" fmla="*/ 16 h 161"/>
                <a:gd name="T30" fmla="*/ 17 w 105"/>
                <a:gd name="T31" fmla="*/ 60 h 161"/>
                <a:gd name="T32" fmla="*/ 51 w 105"/>
                <a:gd name="T33" fmla="*/ 10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61">
                  <a:moveTo>
                    <a:pt x="0" y="3"/>
                  </a:moveTo>
                  <a:lnTo>
                    <a:pt x="0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8" y="6"/>
                    <a:pt x="39" y="0"/>
                    <a:pt x="55" y="0"/>
                  </a:cubicBezTo>
                  <a:cubicBezTo>
                    <a:pt x="84" y="0"/>
                    <a:pt x="104" y="23"/>
                    <a:pt x="104" y="59"/>
                  </a:cubicBezTo>
                  <a:cubicBezTo>
                    <a:pt x="104" y="96"/>
                    <a:pt x="84" y="118"/>
                    <a:pt x="55" y="118"/>
                  </a:cubicBezTo>
                  <a:cubicBezTo>
                    <a:pt x="39" y="118"/>
                    <a:pt x="27" y="113"/>
                    <a:pt x="18" y="102"/>
                  </a:cubicBezTo>
                  <a:cubicBezTo>
                    <a:pt x="18" y="160"/>
                    <a:pt x="18" y="160"/>
                    <a:pt x="18" y="160"/>
                  </a:cubicBezTo>
                  <a:cubicBezTo>
                    <a:pt x="0" y="160"/>
                    <a:pt x="0" y="160"/>
                    <a:pt x="0" y="160"/>
                  </a:cubicBezTo>
                  <a:lnTo>
                    <a:pt x="0" y="3"/>
                  </a:lnTo>
                  <a:close/>
                  <a:moveTo>
                    <a:pt x="51" y="102"/>
                  </a:moveTo>
                  <a:lnTo>
                    <a:pt x="51" y="102"/>
                  </a:lnTo>
                  <a:cubicBezTo>
                    <a:pt x="71" y="102"/>
                    <a:pt x="84" y="86"/>
                    <a:pt x="84" y="58"/>
                  </a:cubicBezTo>
                  <a:cubicBezTo>
                    <a:pt x="84" y="32"/>
                    <a:pt x="71" y="16"/>
                    <a:pt x="51" y="16"/>
                  </a:cubicBezTo>
                  <a:cubicBezTo>
                    <a:pt x="30" y="16"/>
                    <a:pt x="17" y="32"/>
                    <a:pt x="17" y="60"/>
                  </a:cubicBezTo>
                  <a:cubicBezTo>
                    <a:pt x="17" y="88"/>
                    <a:pt x="29" y="102"/>
                    <a:pt x="51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9" name="Freeform 284"/>
            <p:cNvSpPr>
              <a:spLocks noChangeArrowheads="1"/>
            </p:cNvSpPr>
            <p:nvPr/>
          </p:nvSpPr>
          <p:spPr bwMode="auto">
            <a:xfrm>
              <a:off x="6761866" y="2423509"/>
              <a:ext cx="24085" cy="61139"/>
            </a:xfrm>
            <a:custGeom>
              <a:avLst/>
              <a:gdLst>
                <a:gd name="T0" fmla="*/ 46 w 56"/>
                <a:gd name="T1" fmla="*/ 127 h 144"/>
                <a:gd name="T2" fmla="*/ 46 w 56"/>
                <a:gd name="T3" fmla="*/ 127 h 144"/>
                <a:gd name="T4" fmla="*/ 55 w 56"/>
                <a:gd name="T5" fmla="*/ 126 h 144"/>
                <a:gd name="T6" fmla="*/ 55 w 56"/>
                <a:gd name="T7" fmla="*/ 142 h 144"/>
                <a:gd name="T8" fmla="*/ 41 w 56"/>
                <a:gd name="T9" fmla="*/ 143 h 144"/>
                <a:gd name="T10" fmla="*/ 17 w 56"/>
                <a:gd name="T11" fmla="*/ 120 h 144"/>
                <a:gd name="T12" fmla="*/ 17 w 56"/>
                <a:gd name="T13" fmla="*/ 46 h 144"/>
                <a:gd name="T14" fmla="*/ 0 w 56"/>
                <a:gd name="T15" fmla="*/ 46 h 144"/>
                <a:gd name="T16" fmla="*/ 0 w 56"/>
                <a:gd name="T17" fmla="*/ 30 h 144"/>
                <a:gd name="T18" fmla="*/ 17 w 56"/>
                <a:gd name="T19" fmla="*/ 30 h 144"/>
                <a:gd name="T20" fmla="*/ 17 w 56"/>
                <a:gd name="T21" fmla="*/ 0 h 144"/>
                <a:gd name="T22" fmla="*/ 35 w 56"/>
                <a:gd name="T23" fmla="*/ 0 h 144"/>
                <a:gd name="T24" fmla="*/ 35 w 56"/>
                <a:gd name="T25" fmla="*/ 30 h 144"/>
                <a:gd name="T26" fmla="*/ 55 w 56"/>
                <a:gd name="T27" fmla="*/ 30 h 144"/>
                <a:gd name="T28" fmla="*/ 55 w 56"/>
                <a:gd name="T29" fmla="*/ 46 h 144"/>
                <a:gd name="T30" fmla="*/ 35 w 56"/>
                <a:gd name="T31" fmla="*/ 46 h 144"/>
                <a:gd name="T32" fmla="*/ 35 w 56"/>
                <a:gd name="T33" fmla="*/ 114 h 144"/>
                <a:gd name="T34" fmla="*/ 46 w 56"/>
                <a:gd name="T35" fmla="*/ 127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4">
                  <a:moveTo>
                    <a:pt x="46" y="127"/>
                  </a:moveTo>
                  <a:lnTo>
                    <a:pt x="46" y="127"/>
                  </a:lnTo>
                  <a:cubicBezTo>
                    <a:pt x="48" y="127"/>
                    <a:pt x="51" y="127"/>
                    <a:pt x="55" y="126"/>
                  </a:cubicBezTo>
                  <a:cubicBezTo>
                    <a:pt x="55" y="142"/>
                    <a:pt x="55" y="142"/>
                    <a:pt x="55" y="142"/>
                  </a:cubicBezTo>
                  <a:cubicBezTo>
                    <a:pt x="50" y="143"/>
                    <a:pt x="45" y="143"/>
                    <a:pt x="41" y="143"/>
                  </a:cubicBezTo>
                  <a:cubicBezTo>
                    <a:pt x="23" y="143"/>
                    <a:pt x="17" y="137"/>
                    <a:pt x="17" y="120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114"/>
                    <a:pt x="35" y="114"/>
                    <a:pt x="35" y="114"/>
                  </a:cubicBezTo>
                  <a:cubicBezTo>
                    <a:pt x="35" y="123"/>
                    <a:pt x="37" y="127"/>
                    <a:pt x="46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0" name="Freeform 285"/>
            <p:cNvSpPr>
              <a:spLocks noChangeArrowheads="1"/>
            </p:cNvSpPr>
            <p:nvPr/>
          </p:nvSpPr>
          <p:spPr bwMode="auto">
            <a:xfrm>
              <a:off x="6791509" y="2434625"/>
              <a:ext cx="44464" cy="50023"/>
            </a:xfrm>
            <a:custGeom>
              <a:avLst/>
              <a:gdLst>
                <a:gd name="T0" fmla="*/ 53 w 108"/>
                <a:gd name="T1" fmla="*/ 0 h 119"/>
                <a:gd name="T2" fmla="*/ 53 w 108"/>
                <a:gd name="T3" fmla="*/ 0 h 119"/>
                <a:gd name="T4" fmla="*/ 107 w 108"/>
                <a:gd name="T5" fmla="*/ 59 h 119"/>
                <a:gd name="T6" fmla="*/ 54 w 108"/>
                <a:gd name="T7" fmla="*/ 118 h 119"/>
                <a:gd name="T8" fmla="*/ 0 w 108"/>
                <a:gd name="T9" fmla="*/ 59 h 119"/>
                <a:gd name="T10" fmla="*/ 53 w 108"/>
                <a:gd name="T11" fmla="*/ 0 h 119"/>
                <a:gd name="T12" fmla="*/ 54 w 108"/>
                <a:gd name="T13" fmla="*/ 102 h 119"/>
                <a:gd name="T14" fmla="*/ 54 w 108"/>
                <a:gd name="T15" fmla="*/ 102 h 119"/>
                <a:gd name="T16" fmla="*/ 87 w 108"/>
                <a:gd name="T17" fmla="*/ 59 h 119"/>
                <a:gd name="T18" fmla="*/ 54 w 108"/>
                <a:gd name="T19" fmla="*/ 16 h 119"/>
                <a:gd name="T20" fmla="*/ 19 w 108"/>
                <a:gd name="T21" fmla="*/ 59 h 119"/>
                <a:gd name="T22" fmla="*/ 54 w 108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19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7" y="22"/>
                    <a:pt x="107" y="59"/>
                  </a:cubicBezTo>
                  <a:cubicBezTo>
                    <a:pt x="107" y="97"/>
                    <a:pt x="87" y="118"/>
                    <a:pt x="54" y="118"/>
                  </a:cubicBezTo>
                  <a:cubicBezTo>
                    <a:pt x="19" y="118"/>
                    <a:pt x="0" y="97"/>
                    <a:pt x="0" y="59"/>
                  </a:cubicBezTo>
                  <a:cubicBezTo>
                    <a:pt x="0" y="22"/>
                    <a:pt x="19" y="0"/>
                    <a:pt x="53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5" y="102"/>
                    <a:pt x="87" y="87"/>
                    <a:pt x="87" y="59"/>
                  </a:cubicBezTo>
                  <a:cubicBezTo>
                    <a:pt x="87" y="31"/>
                    <a:pt x="75" y="16"/>
                    <a:pt x="54" y="16"/>
                  </a:cubicBezTo>
                  <a:cubicBezTo>
                    <a:pt x="31" y="16"/>
                    <a:pt x="19" y="31"/>
                    <a:pt x="19" y="59"/>
                  </a:cubicBezTo>
                  <a:cubicBezTo>
                    <a:pt x="19" y="87"/>
                    <a:pt x="31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" name="Freeform 286"/>
            <p:cNvSpPr>
              <a:spLocks noChangeArrowheads="1"/>
            </p:cNvSpPr>
            <p:nvPr/>
          </p:nvSpPr>
          <p:spPr bwMode="auto">
            <a:xfrm>
              <a:off x="6845237" y="2434625"/>
              <a:ext cx="44464" cy="68550"/>
            </a:xfrm>
            <a:custGeom>
              <a:avLst/>
              <a:gdLst>
                <a:gd name="T0" fmla="*/ 0 w 105"/>
                <a:gd name="T1" fmla="*/ 3 h 161"/>
                <a:gd name="T2" fmla="*/ 0 w 105"/>
                <a:gd name="T3" fmla="*/ 3 h 161"/>
                <a:gd name="T4" fmla="*/ 19 w 105"/>
                <a:gd name="T5" fmla="*/ 3 h 161"/>
                <a:gd name="T6" fmla="*/ 19 w 105"/>
                <a:gd name="T7" fmla="*/ 20 h 161"/>
                <a:gd name="T8" fmla="*/ 55 w 105"/>
                <a:gd name="T9" fmla="*/ 0 h 161"/>
                <a:gd name="T10" fmla="*/ 104 w 105"/>
                <a:gd name="T11" fmla="*/ 59 h 161"/>
                <a:gd name="T12" fmla="*/ 55 w 105"/>
                <a:gd name="T13" fmla="*/ 118 h 161"/>
                <a:gd name="T14" fmla="*/ 19 w 105"/>
                <a:gd name="T15" fmla="*/ 102 h 161"/>
                <a:gd name="T16" fmla="*/ 19 w 105"/>
                <a:gd name="T17" fmla="*/ 160 h 161"/>
                <a:gd name="T18" fmla="*/ 0 w 105"/>
                <a:gd name="T19" fmla="*/ 160 h 161"/>
                <a:gd name="T20" fmla="*/ 0 w 105"/>
                <a:gd name="T21" fmla="*/ 3 h 161"/>
                <a:gd name="T22" fmla="*/ 51 w 105"/>
                <a:gd name="T23" fmla="*/ 102 h 161"/>
                <a:gd name="T24" fmla="*/ 51 w 105"/>
                <a:gd name="T25" fmla="*/ 102 h 161"/>
                <a:gd name="T26" fmla="*/ 84 w 105"/>
                <a:gd name="T27" fmla="*/ 58 h 161"/>
                <a:gd name="T28" fmla="*/ 51 w 105"/>
                <a:gd name="T29" fmla="*/ 16 h 161"/>
                <a:gd name="T30" fmla="*/ 18 w 105"/>
                <a:gd name="T31" fmla="*/ 60 h 161"/>
                <a:gd name="T32" fmla="*/ 51 w 105"/>
                <a:gd name="T33" fmla="*/ 10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61">
                  <a:moveTo>
                    <a:pt x="0" y="3"/>
                  </a:moveTo>
                  <a:lnTo>
                    <a:pt x="0" y="3"/>
                  </a:lnTo>
                  <a:cubicBezTo>
                    <a:pt x="19" y="3"/>
                    <a:pt x="19" y="3"/>
                    <a:pt x="19" y="3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8" y="6"/>
                    <a:pt x="38" y="0"/>
                    <a:pt x="55" y="0"/>
                  </a:cubicBezTo>
                  <a:cubicBezTo>
                    <a:pt x="84" y="0"/>
                    <a:pt x="104" y="23"/>
                    <a:pt x="104" y="59"/>
                  </a:cubicBezTo>
                  <a:cubicBezTo>
                    <a:pt x="104" y="96"/>
                    <a:pt x="83" y="118"/>
                    <a:pt x="55" y="118"/>
                  </a:cubicBezTo>
                  <a:cubicBezTo>
                    <a:pt x="39" y="118"/>
                    <a:pt x="27" y="113"/>
                    <a:pt x="19" y="102"/>
                  </a:cubicBezTo>
                  <a:cubicBezTo>
                    <a:pt x="19" y="160"/>
                    <a:pt x="19" y="160"/>
                    <a:pt x="19" y="160"/>
                  </a:cubicBezTo>
                  <a:cubicBezTo>
                    <a:pt x="0" y="160"/>
                    <a:pt x="0" y="160"/>
                    <a:pt x="0" y="160"/>
                  </a:cubicBezTo>
                  <a:lnTo>
                    <a:pt x="0" y="3"/>
                  </a:lnTo>
                  <a:close/>
                  <a:moveTo>
                    <a:pt x="51" y="102"/>
                  </a:moveTo>
                  <a:lnTo>
                    <a:pt x="51" y="102"/>
                  </a:lnTo>
                  <a:cubicBezTo>
                    <a:pt x="72" y="102"/>
                    <a:pt x="84" y="86"/>
                    <a:pt x="84" y="58"/>
                  </a:cubicBezTo>
                  <a:cubicBezTo>
                    <a:pt x="84" y="32"/>
                    <a:pt x="72" y="16"/>
                    <a:pt x="51" y="16"/>
                  </a:cubicBezTo>
                  <a:cubicBezTo>
                    <a:pt x="30" y="16"/>
                    <a:pt x="18" y="32"/>
                    <a:pt x="18" y="60"/>
                  </a:cubicBezTo>
                  <a:cubicBezTo>
                    <a:pt x="18" y="88"/>
                    <a:pt x="29" y="102"/>
                    <a:pt x="51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52" name="Group 1751"/>
          <p:cNvGrpSpPr/>
          <p:nvPr/>
        </p:nvGrpSpPr>
        <p:grpSpPr>
          <a:xfrm>
            <a:off x="6635884" y="3260920"/>
            <a:ext cx="231585" cy="174152"/>
            <a:chOff x="6635884" y="3260920"/>
            <a:chExt cx="231585" cy="174152"/>
          </a:xfrm>
        </p:grpSpPr>
        <p:sp>
          <p:nvSpPr>
            <p:cNvPr id="1753" name="Freeform 287"/>
            <p:cNvSpPr>
              <a:spLocks noChangeArrowheads="1"/>
            </p:cNvSpPr>
            <p:nvPr/>
          </p:nvSpPr>
          <p:spPr bwMode="auto">
            <a:xfrm>
              <a:off x="6635884" y="3260920"/>
              <a:ext cx="57434" cy="68550"/>
            </a:xfrm>
            <a:custGeom>
              <a:avLst/>
              <a:gdLst>
                <a:gd name="T0" fmla="*/ 134 w 135"/>
                <a:gd name="T1" fmla="*/ 100 h 163"/>
                <a:gd name="T2" fmla="*/ 134 w 135"/>
                <a:gd name="T3" fmla="*/ 100 h 163"/>
                <a:gd name="T4" fmla="*/ 70 w 135"/>
                <a:gd name="T5" fmla="*/ 162 h 163"/>
                <a:gd name="T6" fmla="*/ 0 w 135"/>
                <a:gd name="T7" fmla="*/ 78 h 163"/>
                <a:gd name="T8" fmla="*/ 72 w 135"/>
                <a:gd name="T9" fmla="*/ 0 h 163"/>
                <a:gd name="T10" fmla="*/ 133 w 135"/>
                <a:gd name="T11" fmla="*/ 50 h 163"/>
                <a:gd name="T12" fmla="*/ 113 w 135"/>
                <a:gd name="T13" fmla="*/ 50 h 163"/>
                <a:gd name="T14" fmla="*/ 71 w 135"/>
                <a:gd name="T15" fmla="*/ 18 h 163"/>
                <a:gd name="T16" fmla="*/ 22 w 135"/>
                <a:gd name="T17" fmla="*/ 80 h 163"/>
                <a:gd name="T18" fmla="*/ 71 w 135"/>
                <a:gd name="T19" fmla="*/ 143 h 163"/>
                <a:gd name="T20" fmla="*/ 115 w 135"/>
                <a:gd name="T21" fmla="*/ 100 h 163"/>
                <a:gd name="T22" fmla="*/ 134 w 135"/>
                <a:gd name="T23" fmla="*/ 10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3">
                  <a:moveTo>
                    <a:pt x="134" y="100"/>
                  </a:moveTo>
                  <a:lnTo>
                    <a:pt x="134" y="100"/>
                  </a:lnTo>
                  <a:cubicBezTo>
                    <a:pt x="132" y="138"/>
                    <a:pt x="107" y="162"/>
                    <a:pt x="70" y="162"/>
                  </a:cubicBezTo>
                  <a:cubicBezTo>
                    <a:pt x="27" y="162"/>
                    <a:pt x="0" y="131"/>
                    <a:pt x="0" y="78"/>
                  </a:cubicBezTo>
                  <a:cubicBezTo>
                    <a:pt x="0" y="30"/>
                    <a:pt x="28" y="0"/>
                    <a:pt x="72" y="0"/>
                  </a:cubicBezTo>
                  <a:cubicBezTo>
                    <a:pt x="106" y="0"/>
                    <a:pt x="130" y="19"/>
                    <a:pt x="13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09" y="29"/>
                    <a:pt x="94" y="18"/>
                    <a:pt x="71" y="18"/>
                  </a:cubicBezTo>
                  <a:cubicBezTo>
                    <a:pt x="40" y="18"/>
                    <a:pt x="22" y="41"/>
                    <a:pt x="22" y="80"/>
                  </a:cubicBezTo>
                  <a:cubicBezTo>
                    <a:pt x="22" y="119"/>
                    <a:pt x="42" y="143"/>
                    <a:pt x="71" y="143"/>
                  </a:cubicBezTo>
                  <a:cubicBezTo>
                    <a:pt x="96" y="143"/>
                    <a:pt x="114" y="126"/>
                    <a:pt x="115" y="100"/>
                  </a:cubicBezTo>
                  <a:lnTo>
                    <a:pt x="134" y="10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4" name="Freeform 288"/>
            <p:cNvSpPr>
              <a:spLocks noChangeArrowheads="1"/>
            </p:cNvSpPr>
            <p:nvPr/>
          </p:nvSpPr>
          <p:spPr bwMode="auto">
            <a:xfrm>
              <a:off x="6702580" y="3260920"/>
              <a:ext cx="9264" cy="64844"/>
            </a:xfrm>
            <a:custGeom>
              <a:avLst/>
              <a:gdLst>
                <a:gd name="T0" fmla="*/ 0 w 20"/>
                <a:gd name="T1" fmla="*/ 0 h 156"/>
                <a:gd name="T2" fmla="*/ 19 w 20"/>
                <a:gd name="T3" fmla="*/ 0 h 156"/>
                <a:gd name="T4" fmla="*/ 19 w 20"/>
                <a:gd name="T5" fmla="*/ 155 h 156"/>
                <a:gd name="T6" fmla="*/ 0 w 20"/>
                <a:gd name="T7" fmla="*/ 155 h 156"/>
                <a:gd name="T8" fmla="*/ 0 w 20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6">
                  <a:moveTo>
                    <a:pt x="0" y="0"/>
                  </a:moveTo>
                  <a:lnTo>
                    <a:pt x="19" y="0"/>
                  </a:lnTo>
                  <a:lnTo>
                    <a:pt x="19" y="155"/>
                  </a:lnTo>
                  <a:lnTo>
                    <a:pt x="0" y="155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5" name="Freeform 289"/>
            <p:cNvSpPr>
              <a:spLocks noChangeArrowheads="1"/>
            </p:cNvSpPr>
            <p:nvPr/>
          </p:nvSpPr>
          <p:spPr bwMode="auto">
            <a:xfrm>
              <a:off x="6719255" y="3277595"/>
              <a:ext cx="44464" cy="50022"/>
            </a:xfrm>
            <a:custGeom>
              <a:avLst/>
              <a:gdLst>
                <a:gd name="T0" fmla="*/ 53 w 107"/>
                <a:gd name="T1" fmla="*/ 0 h 120"/>
                <a:gd name="T2" fmla="*/ 53 w 107"/>
                <a:gd name="T3" fmla="*/ 0 h 120"/>
                <a:gd name="T4" fmla="*/ 106 w 107"/>
                <a:gd name="T5" fmla="*/ 59 h 120"/>
                <a:gd name="T6" fmla="*/ 53 w 107"/>
                <a:gd name="T7" fmla="*/ 119 h 120"/>
                <a:gd name="T8" fmla="*/ 0 w 107"/>
                <a:gd name="T9" fmla="*/ 59 h 120"/>
                <a:gd name="T10" fmla="*/ 53 w 107"/>
                <a:gd name="T11" fmla="*/ 0 h 120"/>
                <a:gd name="T12" fmla="*/ 53 w 107"/>
                <a:gd name="T13" fmla="*/ 102 h 120"/>
                <a:gd name="T14" fmla="*/ 53 w 107"/>
                <a:gd name="T15" fmla="*/ 102 h 120"/>
                <a:gd name="T16" fmla="*/ 87 w 107"/>
                <a:gd name="T17" fmla="*/ 59 h 120"/>
                <a:gd name="T18" fmla="*/ 53 w 107"/>
                <a:gd name="T19" fmla="*/ 17 h 120"/>
                <a:gd name="T20" fmla="*/ 19 w 107"/>
                <a:gd name="T21" fmla="*/ 59 h 120"/>
                <a:gd name="T22" fmla="*/ 53 w 107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20">
                  <a:moveTo>
                    <a:pt x="53" y="0"/>
                  </a:moveTo>
                  <a:lnTo>
                    <a:pt x="53" y="0"/>
                  </a:lnTo>
                  <a:cubicBezTo>
                    <a:pt x="86" y="0"/>
                    <a:pt x="106" y="22"/>
                    <a:pt x="106" y="59"/>
                  </a:cubicBezTo>
                  <a:cubicBezTo>
                    <a:pt x="106" y="97"/>
                    <a:pt x="86" y="119"/>
                    <a:pt x="53" y="119"/>
                  </a:cubicBezTo>
                  <a:cubicBezTo>
                    <a:pt x="20" y="119"/>
                    <a:pt x="0" y="97"/>
                    <a:pt x="0" y="59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7"/>
                    <a:pt x="87" y="59"/>
                  </a:cubicBezTo>
                  <a:cubicBezTo>
                    <a:pt x="87" y="31"/>
                    <a:pt x="75" y="17"/>
                    <a:pt x="53" y="17"/>
                  </a:cubicBezTo>
                  <a:cubicBezTo>
                    <a:pt x="31" y="17"/>
                    <a:pt x="19" y="31"/>
                    <a:pt x="19" y="59"/>
                  </a:cubicBezTo>
                  <a:cubicBezTo>
                    <a:pt x="19" y="87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6" name="Freeform 290"/>
            <p:cNvSpPr>
              <a:spLocks noChangeArrowheads="1"/>
            </p:cNvSpPr>
            <p:nvPr/>
          </p:nvSpPr>
          <p:spPr bwMode="auto">
            <a:xfrm>
              <a:off x="6774835" y="3279447"/>
              <a:ext cx="40759" cy="48170"/>
            </a:xfrm>
            <a:custGeom>
              <a:avLst/>
              <a:gdLst>
                <a:gd name="T0" fmla="*/ 19 w 95"/>
                <a:gd name="T1" fmla="*/ 68 h 116"/>
                <a:gd name="T2" fmla="*/ 19 w 95"/>
                <a:gd name="T3" fmla="*/ 68 h 116"/>
                <a:gd name="T4" fmla="*/ 42 w 95"/>
                <a:gd name="T5" fmla="*/ 98 h 116"/>
                <a:gd name="T6" fmla="*/ 75 w 95"/>
                <a:gd name="T7" fmla="*/ 59 h 116"/>
                <a:gd name="T8" fmla="*/ 75 w 95"/>
                <a:gd name="T9" fmla="*/ 0 h 116"/>
                <a:gd name="T10" fmla="*/ 94 w 95"/>
                <a:gd name="T11" fmla="*/ 0 h 116"/>
                <a:gd name="T12" fmla="*/ 94 w 95"/>
                <a:gd name="T13" fmla="*/ 112 h 116"/>
                <a:gd name="T14" fmla="*/ 75 w 95"/>
                <a:gd name="T15" fmla="*/ 112 h 116"/>
                <a:gd name="T16" fmla="*/ 75 w 95"/>
                <a:gd name="T17" fmla="*/ 95 h 116"/>
                <a:gd name="T18" fmla="*/ 39 w 95"/>
                <a:gd name="T19" fmla="*/ 115 h 116"/>
                <a:gd name="T20" fmla="*/ 5 w 95"/>
                <a:gd name="T21" fmla="*/ 99 h 116"/>
                <a:gd name="T22" fmla="*/ 0 w 95"/>
                <a:gd name="T23" fmla="*/ 72 h 116"/>
                <a:gd name="T24" fmla="*/ 0 w 95"/>
                <a:gd name="T25" fmla="*/ 67 h 116"/>
                <a:gd name="T26" fmla="*/ 0 w 95"/>
                <a:gd name="T27" fmla="*/ 0 h 116"/>
                <a:gd name="T28" fmla="*/ 19 w 95"/>
                <a:gd name="T29" fmla="*/ 0 h 116"/>
                <a:gd name="T30" fmla="*/ 19 w 95"/>
                <a:gd name="T31" fmla="*/ 6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6">
                  <a:moveTo>
                    <a:pt x="19" y="68"/>
                  </a:moveTo>
                  <a:lnTo>
                    <a:pt x="19" y="68"/>
                  </a:lnTo>
                  <a:cubicBezTo>
                    <a:pt x="19" y="89"/>
                    <a:pt x="24" y="98"/>
                    <a:pt x="42" y="98"/>
                  </a:cubicBezTo>
                  <a:cubicBezTo>
                    <a:pt x="64" y="98"/>
                    <a:pt x="75" y="84"/>
                    <a:pt x="75" y="59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2"/>
                    <a:pt x="94" y="112"/>
                    <a:pt x="94" y="112"/>
                  </a:cubicBezTo>
                  <a:cubicBezTo>
                    <a:pt x="75" y="112"/>
                    <a:pt x="75" y="112"/>
                    <a:pt x="75" y="112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68" y="107"/>
                    <a:pt x="55" y="115"/>
                    <a:pt x="39" y="115"/>
                  </a:cubicBezTo>
                  <a:cubicBezTo>
                    <a:pt x="23" y="115"/>
                    <a:pt x="10" y="108"/>
                    <a:pt x="5" y="99"/>
                  </a:cubicBezTo>
                  <a:cubicBezTo>
                    <a:pt x="0" y="92"/>
                    <a:pt x="0" y="83"/>
                    <a:pt x="0" y="72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7" name="Freeform 291"/>
            <p:cNvSpPr>
              <a:spLocks noChangeArrowheads="1"/>
            </p:cNvSpPr>
            <p:nvPr/>
          </p:nvSpPr>
          <p:spPr bwMode="auto">
            <a:xfrm>
              <a:off x="6823005" y="3260920"/>
              <a:ext cx="44464" cy="66696"/>
            </a:xfrm>
            <a:custGeom>
              <a:avLst/>
              <a:gdLst>
                <a:gd name="T0" fmla="*/ 103 w 104"/>
                <a:gd name="T1" fmla="*/ 155 h 159"/>
                <a:gd name="T2" fmla="*/ 103 w 104"/>
                <a:gd name="T3" fmla="*/ 155 h 159"/>
                <a:gd name="T4" fmla="*/ 84 w 104"/>
                <a:gd name="T5" fmla="*/ 155 h 159"/>
                <a:gd name="T6" fmla="*/ 84 w 104"/>
                <a:gd name="T7" fmla="*/ 140 h 159"/>
                <a:gd name="T8" fmla="*/ 49 w 104"/>
                <a:gd name="T9" fmla="*/ 158 h 159"/>
                <a:gd name="T10" fmla="*/ 0 w 104"/>
                <a:gd name="T11" fmla="*/ 99 h 159"/>
                <a:gd name="T12" fmla="*/ 49 w 104"/>
                <a:gd name="T13" fmla="*/ 39 h 159"/>
                <a:gd name="T14" fmla="*/ 84 w 104"/>
                <a:gd name="T15" fmla="*/ 57 h 159"/>
                <a:gd name="T16" fmla="*/ 84 w 104"/>
                <a:gd name="T17" fmla="*/ 0 h 159"/>
                <a:gd name="T18" fmla="*/ 103 w 104"/>
                <a:gd name="T19" fmla="*/ 0 h 159"/>
                <a:gd name="T20" fmla="*/ 103 w 104"/>
                <a:gd name="T21" fmla="*/ 155 h 159"/>
                <a:gd name="T22" fmla="*/ 52 w 104"/>
                <a:gd name="T23" fmla="*/ 56 h 159"/>
                <a:gd name="T24" fmla="*/ 52 w 104"/>
                <a:gd name="T25" fmla="*/ 56 h 159"/>
                <a:gd name="T26" fmla="*/ 18 w 104"/>
                <a:gd name="T27" fmla="*/ 100 h 159"/>
                <a:gd name="T28" fmla="*/ 52 w 104"/>
                <a:gd name="T29" fmla="*/ 141 h 159"/>
                <a:gd name="T30" fmla="*/ 85 w 104"/>
                <a:gd name="T31" fmla="*/ 98 h 159"/>
                <a:gd name="T32" fmla="*/ 52 w 104"/>
                <a:gd name="T33" fmla="*/ 5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9">
                  <a:moveTo>
                    <a:pt x="103" y="155"/>
                  </a:moveTo>
                  <a:lnTo>
                    <a:pt x="103" y="155"/>
                  </a:lnTo>
                  <a:cubicBezTo>
                    <a:pt x="84" y="155"/>
                    <a:pt x="84" y="155"/>
                    <a:pt x="84" y="155"/>
                  </a:cubicBezTo>
                  <a:cubicBezTo>
                    <a:pt x="84" y="140"/>
                    <a:pt x="84" y="140"/>
                    <a:pt x="84" y="140"/>
                  </a:cubicBezTo>
                  <a:cubicBezTo>
                    <a:pt x="75" y="152"/>
                    <a:pt x="63" y="158"/>
                    <a:pt x="49" y="158"/>
                  </a:cubicBezTo>
                  <a:cubicBezTo>
                    <a:pt x="18" y="158"/>
                    <a:pt x="0" y="136"/>
                    <a:pt x="0" y="99"/>
                  </a:cubicBezTo>
                  <a:cubicBezTo>
                    <a:pt x="0" y="62"/>
                    <a:pt x="19" y="39"/>
                    <a:pt x="49" y="39"/>
                  </a:cubicBezTo>
                  <a:cubicBezTo>
                    <a:pt x="64" y="39"/>
                    <a:pt x="76" y="45"/>
                    <a:pt x="84" y="57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5"/>
                  </a:lnTo>
                  <a:close/>
                  <a:moveTo>
                    <a:pt x="52" y="56"/>
                  </a:moveTo>
                  <a:lnTo>
                    <a:pt x="52" y="56"/>
                  </a:lnTo>
                  <a:cubicBezTo>
                    <a:pt x="31" y="56"/>
                    <a:pt x="18" y="71"/>
                    <a:pt x="18" y="100"/>
                  </a:cubicBezTo>
                  <a:cubicBezTo>
                    <a:pt x="18" y="125"/>
                    <a:pt x="32" y="141"/>
                    <a:pt x="52" y="141"/>
                  </a:cubicBezTo>
                  <a:cubicBezTo>
                    <a:pt x="73" y="141"/>
                    <a:pt x="85" y="126"/>
                    <a:pt x="85" y="98"/>
                  </a:cubicBezTo>
                  <a:cubicBezTo>
                    <a:pt x="85" y="70"/>
                    <a:pt x="74" y="56"/>
                    <a:pt x="52" y="5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8" name="Freeform 292"/>
            <p:cNvSpPr>
              <a:spLocks noChangeArrowheads="1"/>
            </p:cNvSpPr>
            <p:nvPr/>
          </p:nvSpPr>
          <p:spPr bwMode="auto">
            <a:xfrm>
              <a:off x="6722960" y="3370229"/>
              <a:ext cx="9263" cy="64843"/>
            </a:xfrm>
            <a:custGeom>
              <a:avLst/>
              <a:gdLst>
                <a:gd name="T0" fmla="*/ 0 w 23"/>
                <a:gd name="T1" fmla="*/ 0 h 154"/>
                <a:gd name="T2" fmla="*/ 22 w 23"/>
                <a:gd name="T3" fmla="*/ 0 h 154"/>
                <a:gd name="T4" fmla="*/ 22 w 23"/>
                <a:gd name="T5" fmla="*/ 153 h 154"/>
                <a:gd name="T6" fmla="*/ 0 w 23"/>
                <a:gd name="T7" fmla="*/ 153 h 154"/>
                <a:gd name="T8" fmla="*/ 0 w 23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54">
                  <a:moveTo>
                    <a:pt x="0" y="0"/>
                  </a:moveTo>
                  <a:lnTo>
                    <a:pt x="22" y="0"/>
                  </a:lnTo>
                  <a:lnTo>
                    <a:pt x="22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9" name="Freeform 293"/>
            <p:cNvSpPr>
              <a:spLocks noChangeArrowheads="1"/>
            </p:cNvSpPr>
            <p:nvPr/>
          </p:nvSpPr>
          <p:spPr bwMode="auto">
            <a:xfrm>
              <a:off x="6745192" y="3386902"/>
              <a:ext cx="38906" cy="48170"/>
            </a:xfrm>
            <a:custGeom>
              <a:avLst/>
              <a:gdLst>
                <a:gd name="T0" fmla="*/ 74 w 94"/>
                <a:gd name="T1" fmla="*/ 46 h 116"/>
                <a:gd name="T2" fmla="*/ 74 w 94"/>
                <a:gd name="T3" fmla="*/ 46 h 116"/>
                <a:gd name="T4" fmla="*/ 52 w 94"/>
                <a:gd name="T5" fmla="*/ 17 h 116"/>
                <a:gd name="T6" fmla="*/ 19 w 94"/>
                <a:gd name="T7" fmla="*/ 51 h 116"/>
                <a:gd name="T8" fmla="*/ 19 w 94"/>
                <a:gd name="T9" fmla="*/ 115 h 116"/>
                <a:gd name="T10" fmla="*/ 0 w 94"/>
                <a:gd name="T11" fmla="*/ 115 h 116"/>
                <a:gd name="T12" fmla="*/ 0 w 94"/>
                <a:gd name="T13" fmla="*/ 3 h 116"/>
                <a:gd name="T14" fmla="*/ 18 w 94"/>
                <a:gd name="T15" fmla="*/ 3 h 116"/>
                <a:gd name="T16" fmla="*/ 18 w 94"/>
                <a:gd name="T17" fmla="*/ 19 h 116"/>
                <a:gd name="T18" fmla="*/ 53 w 94"/>
                <a:gd name="T19" fmla="*/ 0 h 116"/>
                <a:gd name="T20" fmla="*/ 89 w 94"/>
                <a:gd name="T21" fmla="*/ 16 h 116"/>
                <a:gd name="T22" fmla="*/ 93 w 94"/>
                <a:gd name="T23" fmla="*/ 43 h 116"/>
                <a:gd name="T24" fmla="*/ 93 w 94"/>
                <a:gd name="T25" fmla="*/ 48 h 116"/>
                <a:gd name="T26" fmla="*/ 93 w 94"/>
                <a:gd name="T27" fmla="*/ 115 h 116"/>
                <a:gd name="T28" fmla="*/ 74 w 94"/>
                <a:gd name="T29" fmla="*/ 115 h 116"/>
                <a:gd name="T30" fmla="*/ 74 w 94"/>
                <a:gd name="T31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6">
                  <a:moveTo>
                    <a:pt x="74" y="46"/>
                  </a:moveTo>
                  <a:lnTo>
                    <a:pt x="74" y="46"/>
                  </a:lnTo>
                  <a:cubicBezTo>
                    <a:pt x="74" y="26"/>
                    <a:pt x="70" y="17"/>
                    <a:pt x="52" y="17"/>
                  </a:cubicBezTo>
                  <a:cubicBezTo>
                    <a:pt x="32" y="17"/>
                    <a:pt x="19" y="29"/>
                    <a:pt x="19" y="51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6" y="6"/>
                    <a:pt x="38" y="0"/>
                    <a:pt x="53" y="0"/>
                  </a:cubicBezTo>
                  <a:cubicBezTo>
                    <a:pt x="71" y="0"/>
                    <a:pt x="83" y="5"/>
                    <a:pt x="89" y="16"/>
                  </a:cubicBezTo>
                  <a:cubicBezTo>
                    <a:pt x="93" y="23"/>
                    <a:pt x="93" y="31"/>
                    <a:pt x="93" y="43"/>
                  </a:cubicBezTo>
                  <a:cubicBezTo>
                    <a:pt x="93" y="44"/>
                    <a:pt x="93" y="46"/>
                    <a:pt x="93" y="48"/>
                  </a:cubicBezTo>
                  <a:cubicBezTo>
                    <a:pt x="93" y="115"/>
                    <a:pt x="93" y="115"/>
                    <a:pt x="93" y="115"/>
                  </a:cubicBezTo>
                  <a:cubicBezTo>
                    <a:pt x="74" y="115"/>
                    <a:pt x="74" y="115"/>
                    <a:pt x="74" y="115"/>
                  </a:cubicBezTo>
                  <a:lnTo>
                    <a:pt x="74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60" name="Group 1759"/>
          <p:cNvGrpSpPr/>
          <p:nvPr/>
        </p:nvGrpSpPr>
        <p:grpSpPr>
          <a:xfrm>
            <a:off x="6578451" y="4246545"/>
            <a:ext cx="348304" cy="79666"/>
            <a:chOff x="6578451" y="4246545"/>
            <a:chExt cx="348304" cy="79666"/>
          </a:xfrm>
        </p:grpSpPr>
        <p:sp>
          <p:nvSpPr>
            <p:cNvPr id="1761" name="Freeform 294"/>
            <p:cNvSpPr>
              <a:spLocks noChangeArrowheads="1"/>
            </p:cNvSpPr>
            <p:nvPr/>
          </p:nvSpPr>
          <p:spPr bwMode="auto">
            <a:xfrm>
              <a:off x="6578451" y="4246545"/>
              <a:ext cx="57432" cy="68550"/>
            </a:xfrm>
            <a:custGeom>
              <a:avLst/>
              <a:gdLst>
                <a:gd name="T0" fmla="*/ 134 w 135"/>
                <a:gd name="T1" fmla="*/ 101 h 163"/>
                <a:gd name="T2" fmla="*/ 134 w 135"/>
                <a:gd name="T3" fmla="*/ 101 h 163"/>
                <a:gd name="T4" fmla="*/ 68 w 135"/>
                <a:gd name="T5" fmla="*/ 162 h 163"/>
                <a:gd name="T6" fmla="*/ 0 w 135"/>
                <a:gd name="T7" fmla="*/ 79 h 163"/>
                <a:gd name="T8" fmla="*/ 71 w 135"/>
                <a:gd name="T9" fmla="*/ 0 h 163"/>
                <a:gd name="T10" fmla="*/ 133 w 135"/>
                <a:gd name="T11" fmla="*/ 51 h 163"/>
                <a:gd name="T12" fmla="*/ 112 w 135"/>
                <a:gd name="T13" fmla="*/ 51 h 163"/>
                <a:gd name="T14" fmla="*/ 71 w 135"/>
                <a:gd name="T15" fmla="*/ 19 h 163"/>
                <a:gd name="T16" fmla="*/ 21 w 135"/>
                <a:gd name="T17" fmla="*/ 81 h 163"/>
                <a:gd name="T18" fmla="*/ 69 w 135"/>
                <a:gd name="T19" fmla="*/ 143 h 163"/>
                <a:gd name="T20" fmla="*/ 113 w 135"/>
                <a:gd name="T21" fmla="*/ 101 h 163"/>
                <a:gd name="T22" fmla="*/ 134 w 135"/>
                <a:gd name="T23" fmla="*/ 10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3">
                  <a:moveTo>
                    <a:pt x="134" y="101"/>
                  </a:moveTo>
                  <a:lnTo>
                    <a:pt x="134" y="101"/>
                  </a:lnTo>
                  <a:cubicBezTo>
                    <a:pt x="132" y="138"/>
                    <a:pt x="106" y="162"/>
                    <a:pt x="68" y="162"/>
                  </a:cubicBezTo>
                  <a:cubicBezTo>
                    <a:pt x="26" y="162"/>
                    <a:pt x="0" y="132"/>
                    <a:pt x="0" y="79"/>
                  </a:cubicBezTo>
                  <a:cubicBezTo>
                    <a:pt x="0" y="31"/>
                    <a:pt x="27" y="0"/>
                    <a:pt x="71" y="0"/>
                  </a:cubicBezTo>
                  <a:cubicBezTo>
                    <a:pt x="106" y="0"/>
                    <a:pt x="130" y="20"/>
                    <a:pt x="133" y="51"/>
                  </a:cubicBezTo>
                  <a:cubicBezTo>
                    <a:pt x="112" y="51"/>
                    <a:pt x="112" y="51"/>
                    <a:pt x="112" y="51"/>
                  </a:cubicBezTo>
                  <a:cubicBezTo>
                    <a:pt x="108" y="30"/>
                    <a:pt x="93" y="19"/>
                    <a:pt x="71" y="19"/>
                  </a:cubicBezTo>
                  <a:cubicBezTo>
                    <a:pt x="39" y="19"/>
                    <a:pt x="21" y="41"/>
                    <a:pt x="21" y="81"/>
                  </a:cubicBezTo>
                  <a:cubicBezTo>
                    <a:pt x="21" y="120"/>
                    <a:pt x="40" y="143"/>
                    <a:pt x="69" y="143"/>
                  </a:cubicBezTo>
                  <a:cubicBezTo>
                    <a:pt x="94" y="143"/>
                    <a:pt x="112" y="127"/>
                    <a:pt x="113" y="101"/>
                  </a:cubicBezTo>
                  <a:lnTo>
                    <a:pt x="134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2" name="Freeform 295"/>
            <p:cNvSpPr>
              <a:spLocks noChangeArrowheads="1"/>
            </p:cNvSpPr>
            <p:nvPr/>
          </p:nvSpPr>
          <p:spPr bwMode="auto">
            <a:xfrm>
              <a:off x="6645148" y="4248398"/>
              <a:ext cx="9263" cy="64843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3" name="Freeform 296"/>
            <p:cNvSpPr>
              <a:spLocks noChangeArrowheads="1"/>
            </p:cNvSpPr>
            <p:nvPr/>
          </p:nvSpPr>
          <p:spPr bwMode="auto">
            <a:xfrm>
              <a:off x="6661821" y="4265072"/>
              <a:ext cx="44464" cy="50023"/>
            </a:xfrm>
            <a:custGeom>
              <a:avLst/>
              <a:gdLst>
                <a:gd name="T0" fmla="*/ 54 w 108"/>
                <a:gd name="T1" fmla="*/ 0 h 120"/>
                <a:gd name="T2" fmla="*/ 54 w 108"/>
                <a:gd name="T3" fmla="*/ 0 h 120"/>
                <a:gd name="T4" fmla="*/ 107 w 108"/>
                <a:gd name="T5" fmla="*/ 60 h 120"/>
                <a:gd name="T6" fmla="*/ 54 w 108"/>
                <a:gd name="T7" fmla="*/ 119 h 120"/>
                <a:gd name="T8" fmla="*/ 0 w 108"/>
                <a:gd name="T9" fmla="*/ 60 h 120"/>
                <a:gd name="T10" fmla="*/ 54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7 w 108"/>
                <a:gd name="T17" fmla="*/ 60 h 120"/>
                <a:gd name="T18" fmla="*/ 54 w 108"/>
                <a:gd name="T19" fmla="*/ 17 h 120"/>
                <a:gd name="T20" fmla="*/ 19 w 108"/>
                <a:gd name="T21" fmla="*/ 60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4" y="0"/>
                  </a:moveTo>
                  <a:lnTo>
                    <a:pt x="54" y="0"/>
                  </a:lnTo>
                  <a:cubicBezTo>
                    <a:pt x="87" y="0"/>
                    <a:pt x="107" y="22"/>
                    <a:pt x="107" y="60"/>
                  </a:cubicBezTo>
                  <a:cubicBezTo>
                    <a:pt x="107" y="97"/>
                    <a:pt x="87" y="119"/>
                    <a:pt x="54" y="119"/>
                  </a:cubicBezTo>
                  <a:cubicBezTo>
                    <a:pt x="19" y="119"/>
                    <a:pt x="0" y="97"/>
                    <a:pt x="0" y="60"/>
                  </a:cubicBezTo>
                  <a:cubicBezTo>
                    <a:pt x="0" y="22"/>
                    <a:pt x="19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7" y="88"/>
                    <a:pt x="87" y="60"/>
                  </a:cubicBezTo>
                  <a:cubicBezTo>
                    <a:pt x="87" y="32"/>
                    <a:pt x="76" y="17"/>
                    <a:pt x="54" y="17"/>
                  </a:cubicBezTo>
                  <a:cubicBezTo>
                    <a:pt x="31" y="17"/>
                    <a:pt x="19" y="32"/>
                    <a:pt x="19" y="60"/>
                  </a:cubicBezTo>
                  <a:cubicBezTo>
                    <a:pt x="19" y="88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4" name="Freeform 297"/>
            <p:cNvSpPr>
              <a:spLocks noChangeArrowheads="1"/>
            </p:cNvSpPr>
            <p:nvPr/>
          </p:nvSpPr>
          <p:spPr bwMode="auto">
            <a:xfrm>
              <a:off x="6717402" y="4266925"/>
              <a:ext cx="38907" cy="48170"/>
            </a:xfrm>
            <a:custGeom>
              <a:avLst/>
              <a:gdLst>
                <a:gd name="T0" fmla="*/ 18 w 93"/>
                <a:gd name="T1" fmla="*/ 67 h 114"/>
                <a:gd name="T2" fmla="*/ 18 w 93"/>
                <a:gd name="T3" fmla="*/ 67 h 114"/>
                <a:gd name="T4" fmla="*/ 41 w 93"/>
                <a:gd name="T5" fmla="*/ 96 h 114"/>
                <a:gd name="T6" fmla="*/ 74 w 93"/>
                <a:gd name="T7" fmla="*/ 59 h 114"/>
                <a:gd name="T8" fmla="*/ 74 w 93"/>
                <a:gd name="T9" fmla="*/ 0 h 114"/>
                <a:gd name="T10" fmla="*/ 92 w 93"/>
                <a:gd name="T11" fmla="*/ 0 h 114"/>
                <a:gd name="T12" fmla="*/ 92 w 93"/>
                <a:gd name="T13" fmla="*/ 111 h 114"/>
                <a:gd name="T14" fmla="*/ 75 w 93"/>
                <a:gd name="T15" fmla="*/ 111 h 114"/>
                <a:gd name="T16" fmla="*/ 75 w 93"/>
                <a:gd name="T17" fmla="*/ 94 h 114"/>
                <a:gd name="T18" fmla="*/ 38 w 93"/>
                <a:gd name="T19" fmla="*/ 113 h 114"/>
                <a:gd name="T20" fmla="*/ 4 w 93"/>
                <a:gd name="T21" fmla="*/ 99 h 114"/>
                <a:gd name="T22" fmla="*/ 0 w 93"/>
                <a:gd name="T23" fmla="*/ 71 h 114"/>
                <a:gd name="T24" fmla="*/ 0 w 93"/>
                <a:gd name="T25" fmla="*/ 66 h 114"/>
                <a:gd name="T26" fmla="*/ 0 w 93"/>
                <a:gd name="T27" fmla="*/ 0 h 114"/>
                <a:gd name="T28" fmla="*/ 18 w 93"/>
                <a:gd name="T29" fmla="*/ 0 h 114"/>
                <a:gd name="T30" fmla="*/ 18 w 93"/>
                <a:gd name="T31" fmla="*/ 67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3" h="114">
                  <a:moveTo>
                    <a:pt x="18" y="67"/>
                  </a:moveTo>
                  <a:lnTo>
                    <a:pt x="18" y="67"/>
                  </a:lnTo>
                  <a:cubicBezTo>
                    <a:pt x="18" y="88"/>
                    <a:pt x="23" y="96"/>
                    <a:pt x="41" y="96"/>
                  </a:cubicBezTo>
                  <a:cubicBezTo>
                    <a:pt x="62" y="96"/>
                    <a:pt x="74" y="84"/>
                    <a:pt x="74" y="59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75" y="111"/>
                    <a:pt x="75" y="111"/>
                    <a:pt x="75" y="111"/>
                  </a:cubicBezTo>
                  <a:cubicBezTo>
                    <a:pt x="75" y="94"/>
                    <a:pt x="75" y="94"/>
                    <a:pt x="75" y="94"/>
                  </a:cubicBezTo>
                  <a:cubicBezTo>
                    <a:pt x="67" y="107"/>
                    <a:pt x="55" y="113"/>
                    <a:pt x="38" y="113"/>
                  </a:cubicBezTo>
                  <a:cubicBezTo>
                    <a:pt x="22" y="113"/>
                    <a:pt x="10" y="108"/>
                    <a:pt x="4" y="99"/>
                  </a:cubicBezTo>
                  <a:cubicBezTo>
                    <a:pt x="0" y="91"/>
                    <a:pt x="0" y="83"/>
                    <a:pt x="0" y="71"/>
                  </a:cubicBezTo>
                  <a:cubicBezTo>
                    <a:pt x="0" y="69"/>
                    <a:pt x="0" y="68"/>
                    <a:pt x="0" y="6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lnTo>
                    <a:pt x="18" y="67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5" name="Freeform 298"/>
            <p:cNvSpPr>
              <a:spLocks noChangeArrowheads="1"/>
            </p:cNvSpPr>
            <p:nvPr/>
          </p:nvSpPr>
          <p:spPr bwMode="auto">
            <a:xfrm>
              <a:off x="6765571" y="4248398"/>
              <a:ext cx="44464" cy="66696"/>
            </a:xfrm>
            <a:custGeom>
              <a:avLst/>
              <a:gdLst>
                <a:gd name="T0" fmla="*/ 104 w 105"/>
                <a:gd name="T1" fmla="*/ 154 h 158"/>
                <a:gd name="T2" fmla="*/ 104 w 105"/>
                <a:gd name="T3" fmla="*/ 154 h 158"/>
                <a:gd name="T4" fmla="*/ 86 w 105"/>
                <a:gd name="T5" fmla="*/ 154 h 158"/>
                <a:gd name="T6" fmla="*/ 86 w 105"/>
                <a:gd name="T7" fmla="*/ 139 h 158"/>
                <a:gd name="T8" fmla="*/ 49 w 105"/>
                <a:gd name="T9" fmla="*/ 157 h 158"/>
                <a:gd name="T10" fmla="*/ 0 w 105"/>
                <a:gd name="T11" fmla="*/ 99 h 158"/>
                <a:gd name="T12" fmla="*/ 49 w 105"/>
                <a:gd name="T13" fmla="*/ 38 h 158"/>
                <a:gd name="T14" fmla="*/ 86 w 105"/>
                <a:gd name="T15" fmla="*/ 56 h 158"/>
                <a:gd name="T16" fmla="*/ 86 w 105"/>
                <a:gd name="T17" fmla="*/ 0 h 158"/>
                <a:gd name="T18" fmla="*/ 104 w 105"/>
                <a:gd name="T19" fmla="*/ 0 h 158"/>
                <a:gd name="T20" fmla="*/ 104 w 105"/>
                <a:gd name="T21" fmla="*/ 154 h 158"/>
                <a:gd name="T22" fmla="*/ 53 w 105"/>
                <a:gd name="T23" fmla="*/ 55 h 158"/>
                <a:gd name="T24" fmla="*/ 53 w 105"/>
                <a:gd name="T25" fmla="*/ 55 h 158"/>
                <a:gd name="T26" fmla="*/ 20 w 105"/>
                <a:gd name="T27" fmla="*/ 100 h 158"/>
                <a:gd name="T28" fmla="*/ 53 w 105"/>
                <a:gd name="T29" fmla="*/ 140 h 158"/>
                <a:gd name="T30" fmla="*/ 87 w 105"/>
                <a:gd name="T31" fmla="*/ 97 h 158"/>
                <a:gd name="T32" fmla="*/ 53 w 105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8">
                  <a:moveTo>
                    <a:pt x="104" y="154"/>
                  </a:moveTo>
                  <a:lnTo>
                    <a:pt x="104" y="154"/>
                  </a:lnTo>
                  <a:cubicBezTo>
                    <a:pt x="86" y="154"/>
                    <a:pt x="86" y="154"/>
                    <a:pt x="86" y="154"/>
                  </a:cubicBezTo>
                  <a:cubicBezTo>
                    <a:pt x="86" y="139"/>
                    <a:pt x="86" y="139"/>
                    <a:pt x="86" y="139"/>
                  </a:cubicBezTo>
                  <a:cubicBezTo>
                    <a:pt x="76" y="152"/>
                    <a:pt x="64" y="157"/>
                    <a:pt x="49" y="157"/>
                  </a:cubicBezTo>
                  <a:cubicBezTo>
                    <a:pt x="20" y="157"/>
                    <a:pt x="0" y="135"/>
                    <a:pt x="0" y="99"/>
                  </a:cubicBezTo>
                  <a:cubicBezTo>
                    <a:pt x="0" y="61"/>
                    <a:pt x="20" y="38"/>
                    <a:pt x="49" y="38"/>
                  </a:cubicBezTo>
                  <a:cubicBezTo>
                    <a:pt x="65" y="38"/>
                    <a:pt x="77" y="45"/>
                    <a:pt x="86" y="56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104" y="0"/>
                    <a:pt x="104" y="0"/>
                    <a:pt x="104" y="0"/>
                  </a:cubicBezTo>
                  <a:lnTo>
                    <a:pt x="104" y="154"/>
                  </a:lnTo>
                  <a:close/>
                  <a:moveTo>
                    <a:pt x="53" y="55"/>
                  </a:moveTo>
                  <a:lnTo>
                    <a:pt x="53" y="55"/>
                  </a:lnTo>
                  <a:cubicBezTo>
                    <a:pt x="33" y="55"/>
                    <a:pt x="20" y="71"/>
                    <a:pt x="20" y="100"/>
                  </a:cubicBezTo>
                  <a:cubicBezTo>
                    <a:pt x="20" y="125"/>
                    <a:pt x="33" y="140"/>
                    <a:pt x="53" y="140"/>
                  </a:cubicBezTo>
                  <a:cubicBezTo>
                    <a:pt x="74" y="140"/>
                    <a:pt x="87" y="126"/>
                    <a:pt x="87" y="97"/>
                  </a:cubicBezTo>
                  <a:cubicBezTo>
                    <a:pt x="87" y="70"/>
                    <a:pt x="75" y="55"/>
                    <a:pt x="53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6" name="Freeform 299"/>
            <p:cNvSpPr>
              <a:spLocks noChangeArrowheads="1"/>
            </p:cNvSpPr>
            <p:nvPr/>
          </p:nvSpPr>
          <p:spPr bwMode="auto">
            <a:xfrm>
              <a:off x="6845237" y="4248398"/>
              <a:ext cx="81518" cy="77813"/>
            </a:xfrm>
            <a:custGeom>
              <a:avLst/>
              <a:gdLst>
                <a:gd name="T0" fmla="*/ 129 w 192"/>
                <a:gd name="T1" fmla="*/ 52 h 184"/>
                <a:gd name="T2" fmla="*/ 129 w 192"/>
                <a:gd name="T3" fmla="*/ 52 h 184"/>
                <a:gd name="T4" fmla="*/ 142 w 192"/>
                <a:gd name="T5" fmla="*/ 52 h 184"/>
                <a:gd name="T6" fmla="*/ 127 w 192"/>
                <a:gd name="T7" fmla="*/ 111 h 184"/>
                <a:gd name="T8" fmla="*/ 126 w 192"/>
                <a:gd name="T9" fmla="*/ 118 h 184"/>
                <a:gd name="T10" fmla="*/ 137 w 192"/>
                <a:gd name="T11" fmla="*/ 128 h 184"/>
                <a:gd name="T12" fmla="*/ 158 w 192"/>
                <a:gd name="T13" fmla="*/ 118 h 184"/>
                <a:gd name="T14" fmla="*/ 176 w 192"/>
                <a:gd name="T15" fmla="*/ 74 h 184"/>
                <a:gd name="T16" fmla="*/ 104 w 192"/>
                <a:gd name="T17" fmla="*/ 13 h 184"/>
                <a:gd name="T18" fmla="*/ 57 w 192"/>
                <a:gd name="T19" fmla="*/ 25 h 184"/>
                <a:gd name="T20" fmla="*/ 14 w 192"/>
                <a:gd name="T21" fmla="*/ 99 h 184"/>
                <a:gd name="T22" fmla="*/ 41 w 192"/>
                <a:gd name="T23" fmla="*/ 155 h 184"/>
                <a:gd name="T24" fmla="*/ 96 w 192"/>
                <a:gd name="T25" fmla="*/ 172 h 184"/>
                <a:gd name="T26" fmla="*/ 160 w 192"/>
                <a:gd name="T27" fmla="*/ 152 h 184"/>
                <a:gd name="T28" fmla="*/ 166 w 192"/>
                <a:gd name="T29" fmla="*/ 160 h 184"/>
                <a:gd name="T30" fmla="*/ 98 w 192"/>
                <a:gd name="T31" fmla="*/ 183 h 184"/>
                <a:gd name="T32" fmla="*/ 32 w 192"/>
                <a:gd name="T33" fmla="*/ 164 h 184"/>
                <a:gd name="T34" fmla="*/ 0 w 192"/>
                <a:gd name="T35" fmla="*/ 99 h 184"/>
                <a:gd name="T36" fmla="*/ 21 w 192"/>
                <a:gd name="T37" fmla="*/ 37 h 184"/>
                <a:gd name="T38" fmla="*/ 105 w 192"/>
                <a:gd name="T39" fmla="*/ 0 h 184"/>
                <a:gd name="T40" fmla="*/ 164 w 192"/>
                <a:gd name="T41" fmla="*/ 18 h 184"/>
                <a:gd name="T42" fmla="*/ 191 w 192"/>
                <a:gd name="T43" fmla="*/ 72 h 184"/>
                <a:gd name="T44" fmla="*/ 165 w 192"/>
                <a:gd name="T45" fmla="*/ 129 h 184"/>
                <a:gd name="T46" fmla="*/ 133 w 192"/>
                <a:gd name="T47" fmla="*/ 141 h 184"/>
                <a:gd name="T48" fmla="*/ 112 w 192"/>
                <a:gd name="T49" fmla="*/ 124 h 184"/>
                <a:gd name="T50" fmla="*/ 112 w 192"/>
                <a:gd name="T51" fmla="*/ 122 h 184"/>
                <a:gd name="T52" fmla="*/ 80 w 192"/>
                <a:gd name="T53" fmla="*/ 141 h 184"/>
                <a:gd name="T54" fmla="*/ 48 w 192"/>
                <a:gd name="T55" fmla="*/ 106 h 184"/>
                <a:gd name="T56" fmla="*/ 98 w 192"/>
                <a:gd name="T57" fmla="*/ 48 h 184"/>
                <a:gd name="T58" fmla="*/ 123 w 192"/>
                <a:gd name="T59" fmla="*/ 64 h 184"/>
                <a:gd name="T60" fmla="*/ 129 w 192"/>
                <a:gd name="T61" fmla="*/ 52 h 184"/>
                <a:gd name="T62" fmla="*/ 119 w 192"/>
                <a:gd name="T63" fmla="*/ 79 h 184"/>
                <a:gd name="T64" fmla="*/ 119 w 192"/>
                <a:gd name="T65" fmla="*/ 79 h 184"/>
                <a:gd name="T66" fmla="*/ 99 w 192"/>
                <a:gd name="T67" fmla="*/ 59 h 184"/>
                <a:gd name="T68" fmla="*/ 64 w 192"/>
                <a:gd name="T69" fmla="*/ 106 h 184"/>
                <a:gd name="T70" fmla="*/ 84 w 192"/>
                <a:gd name="T71" fmla="*/ 129 h 184"/>
                <a:gd name="T72" fmla="*/ 113 w 192"/>
                <a:gd name="T73" fmla="*/ 103 h 184"/>
                <a:gd name="T74" fmla="*/ 119 w 192"/>
                <a:gd name="T75" fmla="*/ 79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2" h="184">
                  <a:moveTo>
                    <a:pt x="129" y="52"/>
                  </a:moveTo>
                  <a:lnTo>
                    <a:pt x="129" y="52"/>
                  </a:lnTo>
                  <a:cubicBezTo>
                    <a:pt x="142" y="52"/>
                    <a:pt x="142" y="52"/>
                    <a:pt x="142" y="52"/>
                  </a:cubicBezTo>
                  <a:cubicBezTo>
                    <a:pt x="127" y="111"/>
                    <a:pt x="127" y="111"/>
                    <a:pt x="127" y="111"/>
                  </a:cubicBezTo>
                  <a:cubicBezTo>
                    <a:pt x="127" y="115"/>
                    <a:pt x="126" y="117"/>
                    <a:pt x="126" y="118"/>
                  </a:cubicBezTo>
                  <a:cubicBezTo>
                    <a:pt x="126" y="125"/>
                    <a:pt x="130" y="128"/>
                    <a:pt x="137" y="128"/>
                  </a:cubicBezTo>
                  <a:cubicBezTo>
                    <a:pt x="143" y="128"/>
                    <a:pt x="151" y="124"/>
                    <a:pt x="158" y="118"/>
                  </a:cubicBezTo>
                  <a:cubicBezTo>
                    <a:pt x="169" y="107"/>
                    <a:pt x="176" y="91"/>
                    <a:pt x="176" y="74"/>
                  </a:cubicBezTo>
                  <a:cubicBezTo>
                    <a:pt x="176" y="37"/>
                    <a:pt x="148" y="13"/>
                    <a:pt x="104" y="13"/>
                  </a:cubicBezTo>
                  <a:cubicBezTo>
                    <a:pt x="86" y="13"/>
                    <a:pt x="71" y="17"/>
                    <a:pt x="57" y="25"/>
                  </a:cubicBezTo>
                  <a:cubicBezTo>
                    <a:pt x="30" y="41"/>
                    <a:pt x="14" y="68"/>
                    <a:pt x="14" y="99"/>
                  </a:cubicBezTo>
                  <a:cubicBezTo>
                    <a:pt x="14" y="123"/>
                    <a:pt x="23" y="141"/>
                    <a:pt x="41" y="155"/>
                  </a:cubicBezTo>
                  <a:cubicBezTo>
                    <a:pt x="55" y="166"/>
                    <a:pt x="74" y="172"/>
                    <a:pt x="96" y="172"/>
                  </a:cubicBezTo>
                  <a:cubicBezTo>
                    <a:pt x="119" y="172"/>
                    <a:pt x="142" y="164"/>
                    <a:pt x="160" y="152"/>
                  </a:cubicBezTo>
                  <a:cubicBezTo>
                    <a:pt x="166" y="160"/>
                    <a:pt x="166" y="160"/>
                    <a:pt x="166" y="160"/>
                  </a:cubicBezTo>
                  <a:cubicBezTo>
                    <a:pt x="146" y="176"/>
                    <a:pt x="123" y="183"/>
                    <a:pt x="98" y="183"/>
                  </a:cubicBezTo>
                  <a:cubicBezTo>
                    <a:pt x="71" y="183"/>
                    <a:pt x="49" y="177"/>
                    <a:pt x="32" y="164"/>
                  </a:cubicBezTo>
                  <a:cubicBezTo>
                    <a:pt x="10" y="148"/>
                    <a:pt x="0" y="126"/>
                    <a:pt x="0" y="99"/>
                  </a:cubicBezTo>
                  <a:cubicBezTo>
                    <a:pt x="0" y="76"/>
                    <a:pt x="7" y="54"/>
                    <a:pt x="21" y="37"/>
                  </a:cubicBezTo>
                  <a:cubicBezTo>
                    <a:pt x="41" y="14"/>
                    <a:pt x="71" y="0"/>
                    <a:pt x="105" y="0"/>
                  </a:cubicBezTo>
                  <a:cubicBezTo>
                    <a:pt x="129" y="0"/>
                    <a:pt x="150" y="7"/>
                    <a:pt x="164" y="18"/>
                  </a:cubicBezTo>
                  <a:cubicBezTo>
                    <a:pt x="182" y="32"/>
                    <a:pt x="191" y="50"/>
                    <a:pt x="191" y="72"/>
                  </a:cubicBezTo>
                  <a:cubicBezTo>
                    <a:pt x="191" y="96"/>
                    <a:pt x="182" y="116"/>
                    <a:pt x="165" y="129"/>
                  </a:cubicBezTo>
                  <a:cubicBezTo>
                    <a:pt x="156" y="136"/>
                    <a:pt x="144" y="141"/>
                    <a:pt x="133" y="141"/>
                  </a:cubicBezTo>
                  <a:cubicBezTo>
                    <a:pt x="118" y="141"/>
                    <a:pt x="112" y="135"/>
                    <a:pt x="112" y="124"/>
                  </a:cubicBezTo>
                  <a:cubicBezTo>
                    <a:pt x="112" y="124"/>
                    <a:pt x="112" y="123"/>
                    <a:pt x="112" y="122"/>
                  </a:cubicBezTo>
                  <a:cubicBezTo>
                    <a:pt x="104" y="134"/>
                    <a:pt x="94" y="141"/>
                    <a:pt x="80" y="141"/>
                  </a:cubicBezTo>
                  <a:cubicBezTo>
                    <a:pt x="59" y="141"/>
                    <a:pt x="48" y="128"/>
                    <a:pt x="48" y="106"/>
                  </a:cubicBezTo>
                  <a:cubicBezTo>
                    <a:pt x="48" y="73"/>
                    <a:pt x="70" y="48"/>
                    <a:pt x="98" y="48"/>
                  </a:cubicBezTo>
                  <a:cubicBezTo>
                    <a:pt x="109" y="48"/>
                    <a:pt x="117" y="53"/>
                    <a:pt x="123" y="64"/>
                  </a:cubicBezTo>
                  <a:lnTo>
                    <a:pt x="129" y="52"/>
                  </a:lnTo>
                  <a:close/>
                  <a:moveTo>
                    <a:pt x="119" y="79"/>
                  </a:moveTo>
                  <a:lnTo>
                    <a:pt x="119" y="79"/>
                  </a:lnTo>
                  <a:cubicBezTo>
                    <a:pt x="116" y="67"/>
                    <a:pt x="109" y="59"/>
                    <a:pt x="99" y="59"/>
                  </a:cubicBezTo>
                  <a:cubicBezTo>
                    <a:pt x="79" y="59"/>
                    <a:pt x="64" y="80"/>
                    <a:pt x="64" y="106"/>
                  </a:cubicBezTo>
                  <a:cubicBezTo>
                    <a:pt x="64" y="121"/>
                    <a:pt x="72" y="129"/>
                    <a:pt x="84" y="129"/>
                  </a:cubicBezTo>
                  <a:cubicBezTo>
                    <a:pt x="97" y="129"/>
                    <a:pt x="109" y="119"/>
                    <a:pt x="113" y="103"/>
                  </a:cubicBezTo>
                  <a:lnTo>
                    <a:pt x="119" y="7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67" name="Group 1766"/>
          <p:cNvGrpSpPr/>
          <p:nvPr/>
        </p:nvGrpSpPr>
        <p:grpSpPr>
          <a:xfrm>
            <a:off x="8347759" y="2308643"/>
            <a:ext cx="274197" cy="176006"/>
            <a:chOff x="8347759" y="2308643"/>
            <a:chExt cx="274197" cy="176006"/>
          </a:xfrm>
        </p:grpSpPr>
        <p:sp>
          <p:nvSpPr>
            <p:cNvPr id="1768" name="Freeform 300"/>
            <p:cNvSpPr>
              <a:spLocks noChangeArrowheads="1"/>
            </p:cNvSpPr>
            <p:nvPr/>
          </p:nvSpPr>
          <p:spPr bwMode="auto">
            <a:xfrm>
              <a:off x="8368139" y="2308643"/>
              <a:ext cx="57432" cy="68550"/>
            </a:xfrm>
            <a:custGeom>
              <a:avLst/>
              <a:gdLst>
                <a:gd name="T0" fmla="*/ 134 w 135"/>
                <a:gd name="T1" fmla="*/ 101 h 163"/>
                <a:gd name="T2" fmla="*/ 134 w 135"/>
                <a:gd name="T3" fmla="*/ 101 h 163"/>
                <a:gd name="T4" fmla="*/ 69 w 135"/>
                <a:gd name="T5" fmla="*/ 162 h 163"/>
                <a:gd name="T6" fmla="*/ 0 w 135"/>
                <a:gd name="T7" fmla="*/ 79 h 163"/>
                <a:gd name="T8" fmla="*/ 71 w 135"/>
                <a:gd name="T9" fmla="*/ 0 h 163"/>
                <a:gd name="T10" fmla="*/ 133 w 135"/>
                <a:gd name="T11" fmla="*/ 50 h 163"/>
                <a:gd name="T12" fmla="*/ 112 w 135"/>
                <a:gd name="T13" fmla="*/ 50 h 163"/>
                <a:gd name="T14" fmla="*/ 70 w 135"/>
                <a:gd name="T15" fmla="*/ 19 h 163"/>
                <a:gd name="T16" fmla="*/ 21 w 135"/>
                <a:gd name="T17" fmla="*/ 81 h 163"/>
                <a:gd name="T18" fmla="*/ 70 w 135"/>
                <a:gd name="T19" fmla="*/ 144 h 163"/>
                <a:gd name="T20" fmla="*/ 113 w 135"/>
                <a:gd name="T21" fmla="*/ 101 h 163"/>
                <a:gd name="T22" fmla="*/ 134 w 135"/>
                <a:gd name="T23" fmla="*/ 10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3">
                  <a:moveTo>
                    <a:pt x="134" y="101"/>
                  </a:moveTo>
                  <a:lnTo>
                    <a:pt x="134" y="101"/>
                  </a:lnTo>
                  <a:cubicBezTo>
                    <a:pt x="132" y="138"/>
                    <a:pt x="106" y="162"/>
                    <a:pt x="69" y="162"/>
                  </a:cubicBezTo>
                  <a:cubicBezTo>
                    <a:pt x="26" y="162"/>
                    <a:pt x="0" y="131"/>
                    <a:pt x="0" y="79"/>
                  </a:cubicBezTo>
                  <a:cubicBezTo>
                    <a:pt x="0" y="30"/>
                    <a:pt x="27" y="0"/>
                    <a:pt x="71" y="0"/>
                  </a:cubicBezTo>
                  <a:cubicBezTo>
                    <a:pt x="106" y="0"/>
                    <a:pt x="129" y="20"/>
                    <a:pt x="133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08" y="30"/>
                    <a:pt x="94" y="19"/>
                    <a:pt x="70" y="19"/>
                  </a:cubicBezTo>
                  <a:cubicBezTo>
                    <a:pt x="40" y="19"/>
                    <a:pt x="21" y="42"/>
                    <a:pt x="21" y="81"/>
                  </a:cubicBezTo>
                  <a:cubicBezTo>
                    <a:pt x="21" y="120"/>
                    <a:pt x="41" y="144"/>
                    <a:pt x="70" y="144"/>
                  </a:cubicBezTo>
                  <a:cubicBezTo>
                    <a:pt x="95" y="144"/>
                    <a:pt x="112" y="127"/>
                    <a:pt x="113" y="101"/>
                  </a:cubicBezTo>
                  <a:lnTo>
                    <a:pt x="134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9" name="Freeform 301"/>
            <p:cNvSpPr>
              <a:spLocks noChangeArrowheads="1"/>
            </p:cNvSpPr>
            <p:nvPr/>
          </p:nvSpPr>
          <p:spPr bwMode="auto">
            <a:xfrm>
              <a:off x="8434836" y="2310496"/>
              <a:ext cx="9263" cy="64843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0" name="Freeform 302"/>
            <p:cNvSpPr>
              <a:spLocks noChangeArrowheads="1"/>
            </p:cNvSpPr>
            <p:nvPr/>
          </p:nvSpPr>
          <p:spPr bwMode="auto">
            <a:xfrm>
              <a:off x="8451509" y="2327170"/>
              <a:ext cx="44464" cy="50023"/>
            </a:xfrm>
            <a:custGeom>
              <a:avLst/>
              <a:gdLst>
                <a:gd name="T0" fmla="*/ 54 w 108"/>
                <a:gd name="T1" fmla="*/ 0 h 119"/>
                <a:gd name="T2" fmla="*/ 54 w 108"/>
                <a:gd name="T3" fmla="*/ 0 h 119"/>
                <a:gd name="T4" fmla="*/ 107 w 108"/>
                <a:gd name="T5" fmla="*/ 59 h 119"/>
                <a:gd name="T6" fmla="*/ 54 w 108"/>
                <a:gd name="T7" fmla="*/ 118 h 119"/>
                <a:gd name="T8" fmla="*/ 0 w 108"/>
                <a:gd name="T9" fmla="*/ 59 h 119"/>
                <a:gd name="T10" fmla="*/ 54 w 108"/>
                <a:gd name="T11" fmla="*/ 0 h 119"/>
                <a:gd name="T12" fmla="*/ 54 w 108"/>
                <a:gd name="T13" fmla="*/ 102 h 119"/>
                <a:gd name="T14" fmla="*/ 54 w 108"/>
                <a:gd name="T15" fmla="*/ 102 h 119"/>
                <a:gd name="T16" fmla="*/ 87 w 108"/>
                <a:gd name="T17" fmla="*/ 59 h 119"/>
                <a:gd name="T18" fmla="*/ 54 w 108"/>
                <a:gd name="T19" fmla="*/ 16 h 119"/>
                <a:gd name="T20" fmla="*/ 20 w 108"/>
                <a:gd name="T21" fmla="*/ 59 h 119"/>
                <a:gd name="T22" fmla="*/ 54 w 108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19">
                  <a:moveTo>
                    <a:pt x="54" y="0"/>
                  </a:moveTo>
                  <a:lnTo>
                    <a:pt x="54" y="0"/>
                  </a:lnTo>
                  <a:cubicBezTo>
                    <a:pt x="87" y="0"/>
                    <a:pt x="107" y="21"/>
                    <a:pt x="107" y="59"/>
                  </a:cubicBezTo>
                  <a:cubicBezTo>
                    <a:pt x="107" y="97"/>
                    <a:pt x="87" y="118"/>
                    <a:pt x="54" y="118"/>
                  </a:cubicBezTo>
                  <a:cubicBezTo>
                    <a:pt x="20" y="118"/>
                    <a:pt x="0" y="97"/>
                    <a:pt x="0" y="59"/>
                  </a:cubicBezTo>
                  <a:cubicBezTo>
                    <a:pt x="0" y="21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7" y="86"/>
                    <a:pt x="87" y="59"/>
                  </a:cubicBezTo>
                  <a:cubicBezTo>
                    <a:pt x="87" y="31"/>
                    <a:pt x="76" y="16"/>
                    <a:pt x="54" y="16"/>
                  </a:cubicBezTo>
                  <a:cubicBezTo>
                    <a:pt x="31" y="16"/>
                    <a:pt x="20" y="31"/>
                    <a:pt x="20" y="59"/>
                  </a:cubicBezTo>
                  <a:cubicBezTo>
                    <a:pt x="20" y="86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1" name="Freeform 303"/>
            <p:cNvSpPr>
              <a:spLocks noChangeArrowheads="1"/>
            </p:cNvSpPr>
            <p:nvPr/>
          </p:nvSpPr>
          <p:spPr bwMode="auto">
            <a:xfrm>
              <a:off x="8507090" y="2329023"/>
              <a:ext cx="38907" cy="48170"/>
            </a:xfrm>
            <a:custGeom>
              <a:avLst/>
              <a:gdLst>
                <a:gd name="T0" fmla="*/ 19 w 94"/>
                <a:gd name="T1" fmla="*/ 69 h 115"/>
                <a:gd name="T2" fmla="*/ 19 w 94"/>
                <a:gd name="T3" fmla="*/ 69 h 115"/>
                <a:gd name="T4" fmla="*/ 42 w 94"/>
                <a:gd name="T5" fmla="*/ 98 h 115"/>
                <a:gd name="T6" fmla="*/ 74 w 94"/>
                <a:gd name="T7" fmla="*/ 60 h 115"/>
                <a:gd name="T8" fmla="*/ 74 w 94"/>
                <a:gd name="T9" fmla="*/ 0 h 115"/>
                <a:gd name="T10" fmla="*/ 93 w 94"/>
                <a:gd name="T11" fmla="*/ 0 h 115"/>
                <a:gd name="T12" fmla="*/ 93 w 94"/>
                <a:gd name="T13" fmla="*/ 111 h 115"/>
                <a:gd name="T14" fmla="*/ 75 w 94"/>
                <a:gd name="T15" fmla="*/ 111 h 115"/>
                <a:gd name="T16" fmla="*/ 75 w 94"/>
                <a:gd name="T17" fmla="*/ 95 h 115"/>
                <a:gd name="T18" fmla="*/ 39 w 94"/>
                <a:gd name="T19" fmla="*/ 114 h 115"/>
                <a:gd name="T20" fmla="*/ 4 w 94"/>
                <a:gd name="T21" fmla="*/ 100 h 115"/>
                <a:gd name="T22" fmla="*/ 0 w 94"/>
                <a:gd name="T23" fmla="*/ 73 h 115"/>
                <a:gd name="T24" fmla="*/ 0 w 94"/>
                <a:gd name="T25" fmla="*/ 67 h 115"/>
                <a:gd name="T26" fmla="*/ 0 w 94"/>
                <a:gd name="T27" fmla="*/ 0 h 115"/>
                <a:gd name="T28" fmla="*/ 19 w 94"/>
                <a:gd name="T29" fmla="*/ 0 h 115"/>
                <a:gd name="T30" fmla="*/ 19 w 94"/>
                <a:gd name="T31" fmla="*/ 6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5">
                  <a:moveTo>
                    <a:pt x="19" y="69"/>
                  </a:moveTo>
                  <a:lnTo>
                    <a:pt x="19" y="69"/>
                  </a:lnTo>
                  <a:cubicBezTo>
                    <a:pt x="19" y="88"/>
                    <a:pt x="23" y="98"/>
                    <a:pt x="42" y="98"/>
                  </a:cubicBezTo>
                  <a:cubicBezTo>
                    <a:pt x="62" y="98"/>
                    <a:pt x="74" y="85"/>
                    <a:pt x="74" y="6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111"/>
                    <a:pt x="93" y="111"/>
                    <a:pt x="93" y="111"/>
                  </a:cubicBezTo>
                  <a:cubicBezTo>
                    <a:pt x="75" y="111"/>
                    <a:pt x="75" y="111"/>
                    <a:pt x="75" y="111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68" y="108"/>
                    <a:pt x="55" y="114"/>
                    <a:pt x="39" y="114"/>
                  </a:cubicBezTo>
                  <a:cubicBezTo>
                    <a:pt x="22" y="114"/>
                    <a:pt x="10" y="109"/>
                    <a:pt x="4" y="100"/>
                  </a:cubicBezTo>
                  <a:cubicBezTo>
                    <a:pt x="0" y="92"/>
                    <a:pt x="0" y="83"/>
                    <a:pt x="0" y="73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2" name="Freeform 304"/>
            <p:cNvSpPr>
              <a:spLocks noChangeArrowheads="1"/>
            </p:cNvSpPr>
            <p:nvPr/>
          </p:nvSpPr>
          <p:spPr bwMode="auto">
            <a:xfrm>
              <a:off x="8555259" y="2310496"/>
              <a:ext cx="44464" cy="66696"/>
            </a:xfrm>
            <a:custGeom>
              <a:avLst/>
              <a:gdLst>
                <a:gd name="T0" fmla="*/ 104 w 105"/>
                <a:gd name="T1" fmla="*/ 153 h 158"/>
                <a:gd name="T2" fmla="*/ 104 w 105"/>
                <a:gd name="T3" fmla="*/ 153 h 158"/>
                <a:gd name="T4" fmla="*/ 85 w 105"/>
                <a:gd name="T5" fmla="*/ 153 h 158"/>
                <a:gd name="T6" fmla="*/ 85 w 105"/>
                <a:gd name="T7" fmla="*/ 140 h 158"/>
                <a:gd name="T8" fmla="*/ 49 w 105"/>
                <a:gd name="T9" fmla="*/ 157 h 158"/>
                <a:gd name="T10" fmla="*/ 0 w 105"/>
                <a:gd name="T11" fmla="*/ 98 h 158"/>
                <a:gd name="T12" fmla="*/ 49 w 105"/>
                <a:gd name="T13" fmla="*/ 39 h 158"/>
                <a:gd name="T14" fmla="*/ 85 w 105"/>
                <a:gd name="T15" fmla="*/ 55 h 158"/>
                <a:gd name="T16" fmla="*/ 85 w 105"/>
                <a:gd name="T17" fmla="*/ 0 h 158"/>
                <a:gd name="T18" fmla="*/ 104 w 105"/>
                <a:gd name="T19" fmla="*/ 0 h 158"/>
                <a:gd name="T20" fmla="*/ 104 w 105"/>
                <a:gd name="T21" fmla="*/ 153 h 158"/>
                <a:gd name="T22" fmla="*/ 53 w 105"/>
                <a:gd name="T23" fmla="*/ 55 h 158"/>
                <a:gd name="T24" fmla="*/ 53 w 105"/>
                <a:gd name="T25" fmla="*/ 55 h 158"/>
                <a:gd name="T26" fmla="*/ 19 w 105"/>
                <a:gd name="T27" fmla="*/ 99 h 158"/>
                <a:gd name="T28" fmla="*/ 53 w 105"/>
                <a:gd name="T29" fmla="*/ 141 h 158"/>
                <a:gd name="T30" fmla="*/ 86 w 105"/>
                <a:gd name="T31" fmla="*/ 97 h 158"/>
                <a:gd name="T32" fmla="*/ 53 w 105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8">
                  <a:moveTo>
                    <a:pt x="104" y="153"/>
                  </a:moveTo>
                  <a:lnTo>
                    <a:pt x="104" y="153"/>
                  </a:lnTo>
                  <a:cubicBezTo>
                    <a:pt x="85" y="153"/>
                    <a:pt x="85" y="153"/>
                    <a:pt x="85" y="153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76" y="151"/>
                    <a:pt x="63" y="157"/>
                    <a:pt x="49" y="157"/>
                  </a:cubicBezTo>
                  <a:cubicBezTo>
                    <a:pt x="19" y="157"/>
                    <a:pt x="0" y="134"/>
                    <a:pt x="0" y="98"/>
                  </a:cubicBezTo>
                  <a:cubicBezTo>
                    <a:pt x="0" y="61"/>
                    <a:pt x="19" y="39"/>
                    <a:pt x="49" y="39"/>
                  </a:cubicBezTo>
                  <a:cubicBezTo>
                    <a:pt x="64" y="39"/>
                    <a:pt x="77" y="44"/>
                    <a:pt x="85" y="55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4" y="0"/>
                    <a:pt x="104" y="0"/>
                    <a:pt x="104" y="0"/>
                  </a:cubicBezTo>
                  <a:lnTo>
                    <a:pt x="104" y="153"/>
                  </a:lnTo>
                  <a:close/>
                  <a:moveTo>
                    <a:pt x="53" y="55"/>
                  </a:moveTo>
                  <a:lnTo>
                    <a:pt x="53" y="55"/>
                  </a:lnTo>
                  <a:cubicBezTo>
                    <a:pt x="32" y="55"/>
                    <a:pt x="19" y="71"/>
                    <a:pt x="19" y="99"/>
                  </a:cubicBezTo>
                  <a:cubicBezTo>
                    <a:pt x="19" y="125"/>
                    <a:pt x="32" y="141"/>
                    <a:pt x="53" y="141"/>
                  </a:cubicBezTo>
                  <a:cubicBezTo>
                    <a:pt x="73" y="141"/>
                    <a:pt x="86" y="125"/>
                    <a:pt x="86" y="97"/>
                  </a:cubicBezTo>
                  <a:cubicBezTo>
                    <a:pt x="86" y="69"/>
                    <a:pt x="75" y="55"/>
                    <a:pt x="53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3" name="Freeform 305"/>
            <p:cNvSpPr>
              <a:spLocks noChangeArrowheads="1"/>
            </p:cNvSpPr>
            <p:nvPr/>
          </p:nvSpPr>
          <p:spPr bwMode="auto">
            <a:xfrm>
              <a:off x="8347759" y="2416099"/>
              <a:ext cx="50023" cy="68550"/>
            </a:xfrm>
            <a:custGeom>
              <a:avLst/>
              <a:gdLst>
                <a:gd name="T0" fmla="*/ 20 w 121"/>
                <a:gd name="T1" fmla="*/ 107 h 163"/>
                <a:gd name="T2" fmla="*/ 20 w 121"/>
                <a:gd name="T3" fmla="*/ 107 h 163"/>
                <a:gd name="T4" fmla="*/ 60 w 121"/>
                <a:gd name="T5" fmla="*/ 144 h 163"/>
                <a:gd name="T6" fmla="*/ 99 w 121"/>
                <a:gd name="T7" fmla="*/ 116 h 163"/>
                <a:gd name="T8" fmla="*/ 56 w 121"/>
                <a:gd name="T9" fmla="*/ 89 h 163"/>
                <a:gd name="T10" fmla="*/ 5 w 121"/>
                <a:gd name="T11" fmla="*/ 46 h 163"/>
                <a:gd name="T12" fmla="*/ 60 w 121"/>
                <a:gd name="T13" fmla="*/ 0 h 163"/>
                <a:gd name="T14" fmla="*/ 114 w 121"/>
                <a:gd name="T15" fmla="*/ 50 h 163"/>
                <a:gd name="T16" fmla="*/ 95 w 121"/>
                <a:gd name="T17" fmla="*/ 50 h 163"/>
                <a:gd name="T18" fmla="*/ 58 w 121"/>
                <a:gd name="T19" fmla="*/ 18 h 163"/>
                <a:gd name="T20" fmla="*/ 25 w 121"/>
                <a:gd name="T21" fmla="*/ 43 h 163"/>
                <a:gd name="T22" fmla="*/ 72 w 121"/>
                <a:gd name="T23" fmla="*/ 71 h 163"/>
                <a:gd name="T24" fmla="*/ 107 w 121"/>
                <a:gd name="T25" fmla="*/ 84 h 163"/>
                <a:gd name="T26" fmla="*/ 120 w 121"/>
                <a:gd name="T27" fmla="*/ 114 h 163"/>
                <a:gd name="T28" fmla="*/ 60 w 121"/>
                <a:gd name="T29" fmla="*/ 162 h 163"/>
                <a:gd name="T30" fmla="*/ 0 w 121"/>
                <a:gd name="T31" fmla="*/ 107 h 163"/>
                <a:gd name="T32" fmla="*/ 20 w 121"/>
                <a:gd name="T33" fmla="*/ 10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1" h="163">
                  <a:moveTo>
                    <a:pt x="20" y="107"/>
                  </a:moveTo>
                  <a:lnTo>
                    <a:pt x="20" y="107"/>
                  </a:lnTo>
                  <a:cubicBezTo>
                    <a:pt x="21" y="130"/>
                    <a:pt x="36" y="144"/>
                    <a:pt x="60" y="144"/>
                  </a:cubicBezTo>
                  <a:cubicBezTo>
                    <a:pt x="84" y="144"/>
                    <a:pt x="99" y="133"/>
                    <a:pt x="99" y="116"/>
                  </a:cubicBezTo>
                  <a:cubicBezTo>
                    <a:pt x="99" y="98"/>
                    <a:pt x="84" y="95"/>
                    <a:pt x="56" y="89"/>
                  </a:cubicBezTo>
                  <a:cubicBezTo>
                    <a:pt x="23" y="80"/>
                    <a:pt x="5" y="73"/>
                    <a:pt x="5" y="46"/>
                  </a:cubicBezTo>
                  <a:cubicBezTo>
                    <a:pt x="5" y="19"/>
                    <a:pt x="26" y="0"/>
                    <a:pt x="60" y="0"/>
                  </a:cubicBezTo>
                  <a:cubicBezTo>
                    <a:pt x="94" y="0"/>
                    <a:pt x="114" y="19"/>
                    <a:pt x="114" y="50"/>
                  </a:cubicBezTo>
                  <a:cubicBezTo>
                    <a:pt x="95" y="50"/>
                    <a:pt x="95" y="50"/>
                    <a:pt x="95" y="50"/>
                  </a:cubicBezTo>
                  <a:cubicBezTo>
                    <a:pt x="94" y="29"/>
                    <a:pt x="80" y="18"/>
                    <a:pt x="58" y="18"/>
                  </a:cubicBezTo>
                  <a:cubicBezTo>
                    <a:pt x="37" y="18"/>
                    <a:pt x="25" y="28"/>
                    <a:pt x="25" y="43"/>
                  </a:cubicBezTo>
                  <a:cubicBezTo>
                    <a:pt x="25" y="62"/>
                    <a:pt x="40" y="64"/>
                    <a:pt x="72" y="71"/>
                  </a:cubicBezTo>
                  <a:cubicBezTo>
                    <a:pt x="86" y="75"/>
                    <a:pt x="98" y="77"/>
                    <a:pt x="107" y="84"/>
                  </a:cubicBezTo>
                  <a:cubicBezTo>
                    <a:pt x="114" y="92"/>
                    <a:pt x="120" y="101"/>
                    <a:pt x="120" y="114"/>
                  </a:cubicBezTo>
                  <a:cubicBezTo>
                    <a:pt x="120" y="143"/>
                    <a:pt x="97" y="162"/>
                    <a:pt x="60" y="162"/>
                  </a:cubicBezTo>
                  <a:cubicBezTo>
                    <a:pt x="23" y="162"/>
                    <a:pt x="2" y="143"/>
                    <a:pt x="0" y="107"/>
                  </a:cubicBezTo>
                  <a:lnTo>
                    <a:pt x="20" y="107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4" name="Freeform 306"/>
            <p:cNvSpPr>
              <a:spLocks noChangeArrowheads="1"/>
            </p:cNvSpPr>
            <p:nvPr/>
          </p:nvSpPr>
          <p:spPr bwMode="auto">
            <a:xfrm>
              <a:off x="8405193" y="2434625"/>
              <a:ext cx="42611" cy="50023"/>
            </a:xfrm>
            <a:custGeom>
              <a:avLst/>
              <a:gdLst>
                <a:gd name="T0" fmla="*/ 100 w 102"/>
                <a:gd name="T1" fmla="*/ 79 h 119"/>
                <a:gd name="T2" fmla="*/ 100 w 102"/>
                <a:gd name="T3" fmla="*/ 79 h 119"/>
                <a:gd name="T4" fmla="*/ 51 w 102"/>
                <a:gd name="T5" fmla="*/ 118 h 119"/>
                <a:gd name="T6" fmla="*/ 0 w 102"/>
                <a:gd name="T7" fmla="*/ 60 h 119"/>
                <a:gd name="T8" fmla="*/ 51 w 102"/>
                <a:gd name="T9" fmla="*/ 0 h 119"/>
                <a:gd name="T10" fmla="*/ 101 w 102"/>
                <a:gd name="T11" fmla="*/ 56 h 119"/>
                <a:gd name="T12" fmla="*/ 101 w 102"/>
                <a:gd name="T13" fmla="*/ 64 h 119"/>
                <a:gd name="T14" fmla="*/ 20 w 102"/>
                <a:gd name="T15" fmla="*/ 64 h 119"/>
                <a:gd name="T16" fmla="*/ 52 w 102"/>
                <a:gd name="T17" fmla="*/ 102 h 119"/>
                <a:gd name="T18" fmla="*/ 82 w 102"/>
                <a:gd name="T19" fmla="*/ 79 h 119"/>
                <a:gd name="T20" fmla="*/ 100 w 102"/>
                <a:gd name="T21" fmla="*/ 79 h 119"/>
                <a:gd name="T22" fmla="*/ 82 w 102"/>
                <a:gd name="T23" fmla="*/ 49 h 119"/>
                <a:gd name="T24" fmla="*/ 82 w 102"/>
                <a:gd name="T25" fmla="*/ 49 h 119"/>
                <a:gd name="T26" fmla="*/ 51 w 102"/>
                <a:gd name="T27" fmla="*/ 16 h 119"/>
                <a:gd name="T28" fmla="*/ 20 w 102"/>
                <a:gd name="T29" fmla="*/ 49 h 119"/>
                <a:gd name="T30" fmla="*/ 82 w 102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9">
                  <a:moveTo>
                    <a:pt x="100" y="79"/>
                  </a:moveTo>
                  <a:lnTo>
                    <a:pt x="100" y="79"/>
                  </a:lnTo>
                  <a:cubicBezTo>
                    <a:pt x="96" y="104"/>
                    <a:pt x="77" y="118"/>
                    <a:pt x="51" y="118"/>
                  </a:cubicBezTo>
                  <a:cubicBezTo>
                    <a:pt x="20" y="118"/>
                    <a:pt x="0" y="97"/>
                    <a:pt x="0" y="60"/>
                  </a:cubicBezTo>
                  <a:cubicBezTo>
                    <a:pt x="0" y="22"/>
                    <a:pt x="20" y="0"/>
                    <a:pt x="51" y="0"/>
                  </a:cubicBezTo>
                  <a:cubicBezTo>
                    <a:pt x="83" y="0"/>
                    <a:pt x="101" y="20"/>
                    <a:pt x="101" y="56"/>
                  </a:cubicBezTo>
                  <a:cubicBezTo>
                    <a:pt x="101" y="59"/>
                    <a:pt x="101" y="62"/>
                    <a:pt x="101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1" y="88"/>
                    <a:pt x="33" y="102"/>
                    <a:pt x="52" y="102"/>
                  </a:cubicBezTo>
                  <a:cubicBezTo>
                    <a:pt x="68" y="102"/>
                    <a:pt x="78" y="93"/>
                    <a:pt x="82" y="79"/>
                  </a:cubicBezTo>
                  <a:lnTo>
                    <a:pt x="100" y="79"/>
                  </a:lnTo>
                  <a:close/>
                  <a:moveTo>
                    <a:pt x="82" y="49"/>
                  </a:moveTo>
                  <a:lnTo>
                    <a:pt x="82" y="49"/>
                  </a:lnTo>
                  <a:cubicBezTo>
                    <a:pt x="82" y="28"/>
                    <a:pt x="70" y="16"/>
                    <a:pt x="51" y="16"/>
                  </a:cubicBezTo>
                  <a:cubicBezTo>
                    <a:pt x="33" y="16"/>
                    <a:pt x="22" y="28"/>
                    <a:pt x="20" y="49"/>
                  </a:cubicBezTo>
                  <a:lnTo>
                    <a:pt x="82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5" name="Freeform 307"/>
            <p:cNvSpPr>
              <a:spLocks noChangeArrowheads="1"/>
            </p:cNvSpPr>
            <p:nvPr/>
          </p:nvSpPr>
          <p:spPr bwMode="auto">
            <a:xfrm>
              <a:off x="8453362" y="2434625"/>
              <a:ext cx="44464" cy="50023"/>
            </a:xfrm>
            <a:custGeom>
              <a:avLst/>
              <a:gdLst>
                <a:gd name="T0" fmla="*/ 36 w 107"/>
                <a:gd name="T1" fmla="*/ 118 h 119"/>
                <a:gd name="T2" fmla="*/ 36 w 107"/>
                <a:gd name="T3" fmla="*/ 118 h 119"/>
                <a:gd name="T4" fmla="*/ 0 w 107"/>
                <a:gd name="T5" fmla="*/ 85 h 119"/>
                <a:gd name="T6" fmla="*/ 38 w 107"/>
                <a:gd name="T7" fmla="*/ 50 h 119"/>
                <a:gd name="T8" fmla="*/ 69 w 107"/>
                <a:gd name="T9" fmla="*/ 46 h 119"/>
                <a:gd name="T10" fmla="*/ 75 w 107"/>
                <a:gd name="T11" fmla="*/ 33 h 119"/>
                <a:gd name="T12" fmla="*/ 49 w 107"/>
                <a:gd name="T13" fmla="*/ 16 h 119"/>
                <a:gd name="T14" fmla="*/ 23 w 107"/>
                <a:gd name="T15" fmla="*/ 37 h 119"/>
                <a:gd name="T16" fmla="*/ 5 w 107"/>
                <a:gd name="T17" fmla="*/ 37 h 119"/>
                <a:gd name="T18" fmla="*/ 5 w 107"/>
                <a:gd name="T19" fmla="*/ 36 h 119"/>
                <a:gd name="T20" fmla="*/ 50 w 107"/>
                <a:gd name="T21" fmla="*/ 0 h 119"/>
                <a:gd name="T22" fmla="*/ 94 w 107"/>
                <a:gd name="T23" fmla="*/ 34 h 119"/>
                <a:gd name="T24" fmla="*/ 94 w 107"/>
                <a:gd name="T25" fmla="*/ 90 h 119"/>
                <a:gd name="T26" fmla="*/ 101 w 107"/>
                <a:gd name="T27" fmla="*/ 102 h 119"/>
                <a:gd name="T28" fmla="*/ 106 w 107"/>
                <a:gd name="T29" fmla="*/ 101 h 119"/>
                <a:gd name="T30" fmla="*/ 106 w 107"/>
                <a:gd name="T31" fmla="*/ 115 h 119"/>
                <a:gd name="T32" fmla="*/ 95 w 107"/>
                <a:gd name="T33" fmla="*/ 117 h 119"/>
                <a:gd name="T34" fmla="*/ 76 w 107"/>
                <a:gd name="T35" fmla="*/ 101 h 119"/>
                <a:gd name="T36" fmla="*/ 76 w 107"/>
                <a:gd name="T37" fmla="*/ 100 h 119"/>
                <a:gd name="T38" fmla="*/ 36 w 107"/>
                <a:gd name="T39" fmla="*/ 118 h 119"/>
                <a:gd name="T40" fmla="*/ 38 w 107"/>
                <a:gd name="T41" fmla="*/ 66 h 119"/>
                <a:gd name="T42" fmla="*/ 38 w 107"/>
                <a:gd name="T43" fmla="*/ 66 h 119"/>
                <a:gd name="T44" fmla="*/ 20 w 107"/>
                <a:gd name="T45" fmla="*/ 85 h 119"/>
                <a:gd name="T46" fmla="*/ 40 w 107"/>
                <a:gd name="T47" fmla="*/ 102 h 119"/>
                <a:gd name="T48" fmla="*/ 74 w 107"/>
                <a:gd name="T49" fmla="*/ 75 h 119"/>
                <a:gd name="T50" fmla="*/ 74 w 107"/>
                <a:gd name="T51" fmla="*/ 58 h 119"/>
                <a:gd name="T52" fmla="*/ 38 w 107"/>
                <a:gd name="T53" fmla="*/ 6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19">
                  <a:moveTo>
                    <a:pt x="36" y="118"/>
                  </a:moveTo>
                  <a:lnTo>
                    <a:pt x="36" y="118"/>
                  </a:lnTo>
                  <a:cubicBezTo>
                    <a:pt x="13" y="118"/>
                    <a:pt x="0" y="106"/>
                    <a:pt x="0" y="85"/>
                  </a:cubicBezTo>
                  <a:cubicBezTo>
                    <a:pt x="0" y="64"/>
                    <a:pt x="12" y="53"/>
                    <a:pt x="38" y="50"/>
                  </a:cubicBezTo>
                  <a:cubicBezTo>
                    <a:pt x="54" y="48"/>
                    <a:pt x="65" y="48"/>
                    <a:pt x="69" y="46"/>
                  </a:cubicBezTo>
                  <a:cubicBezTo>
                    <a:pt x="74" y="44"/>
                    <a:pt x="75" y="41"/>
                    <a:pt x="75" y="33"/>
                  </a:cubicBezTo>
                  <a:cubicBezTo>
                    <a:pt x="75" y="23"/>
                    <a:pt x="67" y="16"/>
                    <a:pt x="49" y="16"/>
                  </a:cubicBezTo>
                  <a:cubicBezTo>
                    <a:pt x="32" y="16"/>
                    <a:pt x="23" y="24"/>
                    <a:pt x="23" y="37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5" y="36"/>
                  </a:lnTo>
                  <a:cubicBezTo>
                    <a:pt x="5" y="14"/>
                    <a:pt x="22" y="0"/>
                    <a:pt x="50" y="0"/>
                  </a:cubicBezTo>
                  <a:cubicBezTo>
                    <a:pt x="80" y="0"/>
                    <a:pt x="94" y="10"/>
                    <a:pt x="94" y="34"/>
                  </a:cubicBezTo>
                  <a:cubicBezTo>
                    <a:pt x="94" y="90"/>
                    <a:pt x="94" y="90"/>
                    <a:pt x="94" y="90"/>
                  </a:cubicBezTo>
                  <a:cubicBezTo>
                    <a:pt x="94" y="98"/>
                    <a:pt x="94" y="102"/>
                    <a:pt x="101" y="102"/>
                  </a:cubicBezTo>
                  <a:cubicBezTo>
                    <a:pt x="102" y="102"/>
                    <a:pt x="103" y="102"/>
                    <a:pt x="106" y="101"/>
                  </a:cubicBezTo>
                  <a:cubicBezTo>
                    <a:pt x="106" y="115"/>
                    <a:pt x="106" y="115"/>
                    <a:pt x="106" y="115"/>
                  </a:cubicBezTo>
                  <a:cubicBezTo>
                    <a:pt x="102" y="116"/>
                    <a:pt x="98" y="117"/>
                    <a:pt x="95" y="117"/>
                  </a:cubicBezTo>
                  <a:cubicBezTo>
                    <a:pt x="82" y="117"/>
                    <a:pt x="76" y="111"/>
                    <a:pt x="76" y="101"/>
                  </a:cubicBezTo>
                  <a:cubicBezTo>
                    <a:pt x="76" y="101"/>
                    <a:pt x="76" y="101"/>
                    <a:pt x="76" y="100"/>
                  </a:cubicBezTo>
                  <a:cubicBezTo>
                    <a:pt x="65" y="112"/>
                    <a:pt x="51" y="118"/>
                    <a:pt x="36" y="118"/>
                  </a:cubicBezTo>
                  <a:close/>
                  <a:moveTo>
                    <a:pt x="38" y="66"/>
                  </a:moveTo>
                  <a:lnTo>
                    <a:pt x="38" y="66"/>
                  </a:lnTo>
                  <a:cubicBezTo>
                    <a:pt x="25" y="68"/>
                    <a:pt x="20" y="74"/>
                    <a:pt x="20" y="85"/>
                  </a:cubicBezTo>
                  <a:cubicBezTo>
                    <a:pt x="20" y="96"/>
                    <a:pt x="27" y="102"/>
                    <a:pt x="40" y="102"/>
                  </a:cubicBezTo>
                  <a:cubicBezTo>
                    <a:pt x="60" y="102"/>
                    <a:pt x="74" y="90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5" y="63"/>
                    <a:pt x="52" y="64"/>
                    <a:pt x="38" y="6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6" name="Freeform 308"/>
            <p:cNvSpPr>
              <a:spLocks noChangeArrowheads="1"/>
            </p:cNvSpPr>
            <p:nvPr/>
          </p:nvSpPr>
          <p:spPr bwMode="auto">
            <a:xfrm>
              <a:off x="8505237" y="2434625"/>
              <a:ext cx="22232" cy="48170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9 w 55"/>
                <a:gd name="T5" fmla="*/ 2 h 115"/>
                <a:gd name="T6" fmla="*/ 19 w 55"/>
                <a:gd name="T7" fmla="*/ 23 h 115"/>
                <a:gd name="T8" fmla="*/ 49 w 55"/>
                <a:gd name="T9" fmla="*/ 0 h 115"/>
                <a:gd name="T10" fmla="*/ 54 w 55"/>
                <a:gd name="T11" fmla="*/ 0 h 115"/>
                <a:gd name="T12" fmla="*/ 54 w 55"/>
                <a:gd name="T13" fmla="*/ 20 h 115"/>
                <a:gd name="T14" fmla="*/ 50 w 55"/>
                <a:gd name="T15" fmla="*/ 20 h 115"/>
                <a:gd name="T16" fmla="*/ 19 w 55"/>
                <a:gd name="T17" fmla="*/ 52 h 115"/>
                <a:gd name="T18" fmla="*/ 19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9" y="2"/>
                    <a:pt x="19" y="2"/>
                    <a:pt x="19" y="2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29" y="20"/>
                    <a:pt x="19" y="3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7" name="Freeform 309"/>
            <p:cNvSpPr>
              <a:spLocks noChangeArrowheads="1"/>
            </p:cNvSpPr>
            <p:nvPr/>
          </p:nvSpPr>
          <p:spPr bwMode="auto">
            <a:xfrm>
              <a:off x="8533027" y="2434625"/>
              <a:ext cx="42612" cy="50023"/>
            </a:xfrm>
            <a:custGeom>
              <a:avLst/>
              <a:gdLst>
                <a:gd name="T0" fmla="*/ 51 w 100"/>
                <a:gd name="T1" fmla="*/ 16 h 119"/>
                <a:gd name="T2" fmla="*/ 51 w 100"/>
                <a:gd name="T3" fmla="*/ 16 h 119"/>
                <a:gd name="T4" fmla="*/ 19 w 100"/>
                <a:gd name="T5" fmla="*/ 59 h 119"/>
                <a:gd name="T6" fmla="*/ 50 w 100"/>
                <a:gd name="T7" fmla="*/ 102 h 119"/>
                <a:gd name="T8" fmla="*/ 81 w 100"/>
                <a:gd name="T9" fmla="*/ 75 h 119"/>
                <a:gd name="T10" fmla="*/ 99 w 100"/>
                <a:gd name="T11" fmla="*/ 75 h 119"/>
                <a:gd name="T12" fmla="*/ 49 w 100"/>
                <a:gd name="T13" fmla="*/ 118 h 119"/>
                <a:gd name="T14" fmla="*/ 0 w 100"/>
                <a:gd name="T15" fmla="*/ 59 h 119"/>
                <a:gd name="T16" fmla="*/ 51 w 100"/>
                <a:gd name="T17" fmla="*/ 0 h 119"/>
                <a:gd name="T18" fmla="*/ 98 w 100"/>
                <a:gd name="T19" fmla="*/ 40 h 119"/>
                <a:gd name="T20" fmla="*/ 80 w 100"/>
                <a:gd name="T21" fmla="*/ 40 h 119"/>
                <a:gd name="T22" fmla="*/ 51 w 100"/>
                <a:gd name="T23" fmla="*/ 1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19">
                  <a:moveTo>
                    <a:pt x="51" y="16"/>
                  </a:moveTo>
                  <a:lnTo>
                    <a:pt x="51" y="16"/>
                  </a:lnTo>
                  <a:cubicBezTo>
                    <a:pt x="32" y="16"/>
                    <a:pt x="19" y="31"/>
                    <a:pt x="19" y="59"/>
                  </a:cubicBezTo>
                  <a:cubicBezTo>
                    <a:pt x="19" y="86"/>
                    <a:pt x="31" y="102"/>
                    <a:pt x="50" y="102"/>
                  </a:cubicBezTo>
                  <a:cubicBezTo>
                    <a:pt x="68" y="102"/>
                    <a:pt x="78" y="92"/>
                    <a:pt x="81" y="75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97" y="102"/>
                    <a:pt x="78" y="118"/>
                    <a:pt x="49" y="118"/>
                  </a:cubicBezTo>
                  <a:cubicBezTo>
                    <a:pt x="19" y="118"/>
                    <a:pt x="0" y="97"/>
                    <a:pt x="0" y="59"/>
                  </a:cubicBezTo>
                  <a:cubicBezTo>
                    <a:pt x="0" y="22"/>
                    <a:pt x="20" y="0"/>
                    <a:pt x="51" y="0"/>
                  </a:cubicBezTo>
                  <a:cubicBezTo>
                    <a:pt x="80" y="0"/>
                    <a:pt x="97" y="15"/>
                    <a:pt x="98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8" y="26"/>
                    <a:pt x="69" y="16"/>
                    <a:pt x="51" y="16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8" name="Freeform 310"/>
            <p:cNvSpPr>
              <a:spLocks noChangeArrowheads="1"/>
            </p:cNvSpPr>
            <p:nvPr/>
          </p:nvSpPr>
          <p:spPr bwMode="auto">
            <a:xfrm>
              <a:off x="8581197" y="2417952"/>
              <a:ext cx="40759" cy="64843"/>
            </a:xfrm>
            <a:custGeom>
              <a:avLst/>
              <a:gdLst>
                <a:gd name="T0" fmla="*/ 74 w 95"/>
                <a:gd name="T1" fmla="*/ 86 h 155"/>
                <a:gd name="T2" fmla="*/ 74 w 95"/>
                <a:gd name="T3" fmla="*/ 86 h 155"/>
                <a:gd name="T4" fmla="*/ 52 w 95"/>
                <a:gd name="T5" fmla="*/ 56 h 155"/>
                <a:gd name="T6" fmla="*/ 19 w 95"/>
                <a:gd name="T7" fmla="*/ 88 h 155"/>
                <a:gd name="T8" fmla="*/ 19 w 95"/>
                <a:gd name="T9" fmla="*/ 154 h 155"/>
                <a:gd name="T10" fmla="*/ 0 w 95"/>
                <a:gd name="T11" fmla="*/ 154 h 155"/>
                <a:gd name="T12" fmla="*/ 0 w 95"/>
                <a:gd name="T13" fmla="*/ 0 h 155"/>
                <a:gd name="T14" fmla="*/ 19 w 95"/>
                <a:gd name="T15" fmla="*/ 0 h 155"/>
                <a:gd name="T16" fmla="*/ 19 w 95"/>
                <a:gd name="T17" fmla="*/ 59 h 155"/>
                <a:gd name="T18" fmla="*/ 54 w 95"/>
                <a:gd name="T19" fmla="*/ 40 h 155"/>
                <a:gd name="T20" fmla="*/ 89 w 95"/>
                <a:gd name="T21" fmla="*/ 54 h 155"/>
                <a:gd name="T22" fmla="*/ 94 w 95"/>
                <a:gd name="T23" fmla="*/ 81 h 155"/>
                <a:gd name="T24" fmla="*/ 94 w 95"/>
                <a:gd name="T25" fmla="*/ 87 h 155"/>
                <a:gd name="T26" fmla="*/ 94 w 95"/>
                <a:gd name="T27" fmla="*/ 154 h 155"/>
                <a:gd name="T28" fmla="*/ 74 w 95"/>
                <a:gd name="T29" fmla="*/ 154 h 155"/>
                <a:gd name="T30" fmla="*/ 74 w 95"/>
                <a:gd name="T31" fmla="*/ 86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55">
                  <a:moveTo>
                    <a:pt x="74" y="86"/>
                  </a:moveTo>
                  <a:lnTo>
                    <a:pt x="74" y="86"/>
                  </a:lnTo>
                  <a:cubicBezTo>
                    <a:pt x="74" y="66"/>
                    <a:pt x="70" y="56"/>
                    <a:pt x="52" y="56"/>
                  </a:cubicBezTo>
                  <a:cubicBezTo>
                    <a:pt x="31" y="56"/>
                    <a:pt x="19" y="69"/>
                    <a:pt x="19" y="88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26" y="46"/>
                    <a:pt x="38" y="40"/>
                    <a:pt x="54" y="40"/>
                  </a:cubicBezTo>
                  <a:cubicBezTo>
                    <a:pt x="71" y="40"/>
                    <a:pt x="82" y="45"/>
                    <a:pt x="89" y="54"/>
                  </a:cubicBezTo>
                  <a:cubicBezTo>
                    <a:pt x="93" y="62"/>
                    <a:pt x="94" y="71"/>
                    <a:pt x="94" y="81"/>
                  </a:cubicBezTo>
                  <a:cubicBezTo>
                    <a:pt x="94" y="84"/>
                    <a:pt x="94" y="85"/>
                    <a:pt x="94" y="87"/>
                  </a:cubicBezTo>
                  <a:cubicBezTo>
                    <a:pt x="94" y="154"/>
                    <a:pt x="94" y="154"/>
                    <a:pt x="94" y="154"/>
                  </a:cubicBezTo>
                  <a:cubicBezTo>
                    <a:pt x="74" y="154"/>
                    <a:pt x="74" y="154"/>
                    <a:pt x="74" y="154"/>
                  </a:cubicBezTo>
                  <a:lnTo>
                    <a:pt x="74" y="8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79" name="Group 1778"/>
          <p:cNvGrpSpPr/>
          <p:nvPr/>
        </p:nvGrpSpPr>
        <p:grpSpPr>
          <a:xfrm>
            <a:off x="8368139" y="3260920"/>
            <a:ext cx="231584" cy="192679"/>
            <a:chOff x="8368139" y="3260920"/>
            <a:chExt cx="231584" cy="192679"/>
          </a:xfrm>
        </p:grpSpPr>
        <p:sp>
          <p:nvSpPr>
            <p:cNvPr id="1780" name="Freeform 311"/>
            <p:cNvSpPr>
              <a:spLocks noChangeArrowheads="1"/>
            </p:cNvSpPr>
            <p:nvPr/>
          </p:nvSpPr>
          <p:spPr bwMode="auto">
            <a:xfrm>
              <a:off x="8368139" y="3260920"/>
              <a:ext cx="57432" cy="68550"/>
            </a:xfrm>
            <a:custGeom>
              <a:avLst/>
              <a:gdLst>
                <a:gd name="T0" fmla="*/ 134 w 135"/>
                <a:gd name="T1" fmla="*/ 100 h 163"/>
                <a:gd name="T2" fmla="*/ 134 w 135"/>
                <a:gd name="T3" fmla="*/ 100 h 163"/>
                <a:gd name="T4" fmla="*/ 69 w 135"/>
                <a:gd name="T5" fmla="*/ 162 h 163"/>
                <a:gd name="T6" fmla="*/ 0 w 135"/>
                <a:gd name="T7" fmla="*/ 78 h 163"/>
                <a:gd name="T8" fmla="*/ 71 w 135"/>
                <a:gd name="T9" fmla="*/ 0 h 163"/>
                <a:gd name="T10" fmla="*/ 133 w 135"/>
                <a:gd name="T11" fmla="*/ 50 h 163"/>
                <a:gd name="T12" fmla="*/ 112 w 135"/>
                <a:gd name="T13" fmla="*/ 50 h 163"/>
                <a:gd name="T14" fmla="*/ 70 w 135"/>
                <a:gd name="T15" fmla="*/ 18 h 163"/>
                <a:gd name="T16" fmla="*/ 21 w 135"/>
                <a:gd name="T17" fmla="*/ 80 h 163"/>
                <a:gd name="T18" fmla="*/ 70 w 135"/>
                <a:gd name="T19" fmla="*/ 143 h 163"/>
                <a:gd name="T20" fmla="*/ 113 w 135"/>
                <a:gd name="T21" fmla="*/ 100 h 163"/>
                <a:gd name="T22" fmla="*/ 134 w 135"/>
                <a:gd name="T23" fmla="*/ 10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3">
                  <a:moveTo>
                    <a:pt x="134" y="100"/>
                  </a:moveTo>
                  <a:lnTo>
                    <a:pt x="134" y="100"/>
                  </a:lnTo>
                  <a:cubicBezTo>
                    <a:pt x="132" y="138"/>
                    <a:pt x="106" y="162"/>
                    <a:pt x="69" y="162"/>
                  </a:cubicBezTo>
                  <a:cubicBezTo>
                    <a:pt x="26" y="162"/>
                    <a:pt x="0" y="131"/>
                    <a:pt x="0" y="78"/>
                  </a:cubicBezTo>
                  <a:cubicBezTo>
                    <a:pt x="0" y="30"/>
                    <a:pt x="27" y="0"/>
                    <a:pt x="71" y="0"/>
                  </a:cubicBezTo>
                  <a:cubicBezTo>
                    <a:pt x="106" y="0"/>
                    <a:pt x="129" y="19"/>
                    <a:pt x="133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08" y="29"/>
                    <a:pt x="94" y="18"/>
                    <a:pt x="70" y="18"/>
                  </a:cubicBezTo>
                  <a:cubicBezTo>
                    <a:pt x="40" y="18"/>
                    <a:pt x="21" y="41"/>
                    <a:pt x="21" y="80"/>
                  </a:cubicBezTo>
                  <a:cubicBezTo>
                    <a:pt x="21" y="119"/>
                    <a:pt x="41" y="143"/>
                    <a:pt x="70" y="143"/>
                  </a:cubicBezTo>
                  <a:cubicBezTo>
                    <a:pt x="95" y="143"/>
                    <a:pt x="112" y="126"/>
                    <a:pt x="113" y="100"/>
                  </a:cubicBezTo>
                  <a:lnTo>
                    <a:pt x="134" y="10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1" name="Freeform 312"/>
            <p:cNvSpPr>
              <a:spLocks noChangeArrowheads="1"/>
            </p:cNvSpPr>
            <p:nvPr/>
          </p:nvSpPr>
          <p:spPr bwMode="auto">
            <a:xfrm>
              <a:off x="8434836" y="3260920"/>
              <a:ext cx="9263" cy="64844"/>
            </a:xfrm>
            <a:custGeom>
              <a:avLst/>
              <a:gdLst>
                <a:gd name="T0" fmla="*/ 0 w 20"/>
                <a:gd name="T1" fmla="*/ 0 h 156"/>
                <a:gd name="T2" fmla="*/ 19 w 20"/>
                <a:gd name="T3" fmla="*/ 0 h 156"/>
                <a:gd name="T4" fmla="*/ 19 w 20"/>
                <a:gd name="T5" fmla="*/ 155 h 156"/>
                <a:gd name="T6" fmla="*/ 0 w 20"/>
                <a:gd name="T7" fmla="*/ 155 h 156"/>
                <a:gd name="T8" fmla="*/ 0 w 20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6">
                  <a:moveTo>
                    <a:pt x="0" y="0"/>
                  </a:moveTo>
                  <a:lnTo>
                    <a:pt x="19" y="0"/>
                  </a:lnTo>
                  <a:lnTo>
                    <a:pt x="19" y="155"/>
                  </a:lnTo>
                  <a:lnTo>
                    <a:pt x="0" y="155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2" name="Freeform 313"/>
            <p:cNvSpPr>
              <a:spLocks noChangeArrowheads="1"/>
            </p:cNvSpPr>
            <p:nvPr/>
          </p:nvSpPr>
          <p:spPr bwMode="auto">
            <a:xfrm>
              <a:off x="8451509" y="3277595"/>
              <a:ext cx="44464" cy="50022"/>
            </a:xfrm>
            <a:custGeom>
              <a:avLst/>
              <a:gdLst>
                <a:gd name="T0" fmla="*/ 54 w 108"/>
                <a:gd name="T1" fmla="*/ 0 h 120"/>
                <a:gd name="T2" fmla="*/ 54 w 108"/>
                <a:gd name="T3" fmla="*/ 0 h 120"/>
                <a:gd name="T4" fmla="*/ 107 w 108"/>
                <a:gd name="T5" fmla="*/ 59 h 120"/>
                <a:gd name="T6" fmla="*/ 54 w 108"/>
                <a:gd name="T7" fmla="*/ 119 h 120"/>
                <a:gd name="T8" fmla="*/ 0 w 108"/>
                <a:gd name="T9" fmla="*/ 59 h 120"/>
                <a:gd name="T10" fmla="*/ 54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7 w 108"/>
                <a:gd name="T17" fmla="*/ 59 h 120"/>
                <a:gd name="T18" fmla="*/ 54 w 108"/>
                <a:gd name="T19" fmla="*/ 17 h 120"/>
                <a:gd name="T20" fmla="*/ 20 w 108"/>
                <a:gd name="T21" fmla="*/ 59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4" y="0"/>
                  </a:moveTo>
                  <a:lnTo>
                    <a:pt x="54" y="0"/>
                  </a:lnTo>
                  <a:cubicBezTo>
                    <a:pt x="87" y="0"/>
                    <a:pt x="107" y="22"/>
                    <a:pt x="107" y="59"/>
                  </a:cubicBezTo>
                  <a:cubicBezTo>
                    <a:pt x="107" y="97"/>
                    <a:pt x="87" y="119"/>
                    <a:pt x="54" y="119"/>
                  </a:cubicBezTo>
                  <a:cubicBezTo>
                    <a:pt x="20" y="119"/>
                    <a:pt x="0" y="97"/>
                    <a:pt x="0" y="59"/>
                  </a:cubicBezTo>
                  <a:cubicBezTo>
                    <a:pt x="0" y="22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7" y="87"/>
                    <a:pt x="87" y="59"/>
                  </a:cubicBezTo>
                  <a:cubicBezTo>
                    <a:pt x="87" y="31"/>
                    <a:pt x="76" y="17"/>
                    <a:pt x="54" y="17"/>
                  </a:cubicBezTo>
                  <a:cubicBezTo>
                    <a:pt x="31" y="17"/>
                    <a:pt x="20" y="31"/>
                    <a:pt x="20" y="59"/>
                  </a:cubicBezTo>
                  <a:cubicBezTo>
                    <a:pt x="20" y="87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3" name="Freeform 314"/>
            <p:cNvSpPr>
              <a:spLocks noChangeArrowheads="1"/>
            </p:cNvSpPr>
            <p:nvPr/>
          </p:nvSpPr>
          <p:spPr bwMode="auto">
            <a:xfrm>
              <a:off x="8507090" y="3279447"/>
              <a:ext cx="38907" cy="48170"/>
            </a:xfrm>
            <a:custGeom>
              <a:avLst/>
              <a:gdLst>
                <a:gd name="T0" fmla="*/ 19 w 94"/>
                <a:gd name="T1" fmla="*/ 68 h 116"/>
                <a:gd name="T2" fmla="*/ 19 w 94"/>
                <a:gd name="T3" fmla="*/ 68 h 116"/>
                <a:gd name="T4" fmla="*/ 42 w 94"/>
                <a:gd name="T5" fmla="*/ 98 h 116"/>
                <a:gd name="T6" fmla="*/ 74 w 94"/>
                <a:gd name="T7" fmla="*/ 59 h 116"/>
                <a:gd name="T8" fmla="*/ 74 w 94"/>
                <a:gd name="T9" fmla="*/ 0 h 116"/>
                <a:gd name="T10" fmla="*/ 93 w 94"/>
                <a:gd name="T11" fmla="*/ 0 h 116"/>
                <a:gd name="T12" fmla="*/ 93 w 94"/>
                <a:gd name="T13" fmla="*/ 112 h 116"/>
                <a:gd name="T14" fmla="*/ 75 w 94"/>
                <a:gd name="T15" fmla="*/ 112 h 116"/>
                <a:gd name="T16" fmla="*/ 75 w 94"/>
                <a:gd name="T17" fmla="*/ 95 h 116"/>
                <a:gd name="T18" fmla="*/ 39 w 94"/>
                <a:gd name="T19" fmla="*/ 115 h 116"/>
                <a:gd name="T20" fmla="*/ 4 w 94"/>
                <a:gd name="T21" fmla="*/ 99 h 116"/>
                <a:gd name="T22" fmla="*/ 0 w 94"/>
                <a:gd name="T23" fmla="*/ 72 h 116"/>
                <a:gd name="T24" fmla="*/ 0 w 94"/>
                <a:gd name="T25" fmla="*/ 67 h 116"/>
                <a:gd name="T26" fmla="*/ 0 w 94"/>
                <a:gd name="T27" fmla="*/ 0 h 116"/>
                <a:gd name="T28" fmla="*/ 19 w 94"/>
                <a:gd name="T29" fmla="*/ 0 h 116"/>
                <a:gd name="T30" fmla="*/ 19 w 94"/>
                <a:gd name="T31" fmla="*/ 6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6">
                  <a:moveTo>
                    <a:pt x="19" y="68"/>
                  </a:moveTo>
                  <a:lnTo>
                    <a:pt x="19" y="68"/>
                  </a:lnTo>
                  <a:cubicBezTo>
                    <a:pt x="19" y="89"/>
                    <a:pt x="23" y="98"/>
                    <a:pt x="42" y="98"/>
                  </a:cubicBezTo>
                  <a:cubicBezTo>
                    <a:pt x="62" y="98"/>
                    <a:pt x="74" y="84"/>
                    <a:pt x="74" y="59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112"/>
                    <a:pt x="93" y="112"/>
                    <a:pt x="93" y="112"/>
                  </a:cubicBezTo>
                  <a:cubicBezTo>
                    <a:pt x="75" y="112"/>
                    <a:pt x="75" y="112"/>
                    <a:pt x="75" y="112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68" y="107"/>
                    <a:pt x="55" y="115"/>
                    <a:pt x="39" y="115"/>
                  </a:cubicBezTo>
                  <a:cubicBezTo>
                    <a:pt x="22" y="115"/>
                    <a:pt x="10" y="108"/>
                    <a:pt x="4" y="99"/>
                  </a:cubicBezTo>
                  <a:cubicBezTo>
                    <a:pt x="0" y="92"/>
                    <a:pt x="0" y="83"/>
                    <a:pt x="0" y="72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4" name="Freeform 315"/>
            <p:cNvSpPr>
              <a:spLocks noChangeArrowheads="1"/>
            </p:cNvSpPr>
            <p:nvPr/>
          </p:nvSpPr>
          <p:spPr bwMode="auto">
            <a:xfrm>
              <a:off x="8555259" y="3260920"/>
              <a:ext cx="44464" cy="66696"/>
            </a:xfrm>
            <a:custGeom>
              <a:avLst/>
              <a:gdLst>
                <a:gd name="T0" fmla="*/ 104 w 105"/>
                <a:gd name="T1" fmla="*/ 155 h 159"/>
                <a:gd name="T2" fmla="*/ 104 w 105"/>
                <a:gd name="T3" fmla="*/ 155 h 159"/>
                <a:gd name="T4" fmla="*/ 85 w 105"/>
                <a:gd name="T5" fmla="*/ 155 h 159"/>
                <a:gd name="T6" fmla="*/ 85 w 105"/>
                <a:gd name="T7" fmla="*/ 140 h 159"/>
                <a:gd name="T8" fmla="*/ 49 w 105"/>
                <a:gd name="T9" fmla="*/ 158 h 159"/>
                <a:gd name="T10" fmla="*/ 0 w 105"/>
                <a:gd name="T11" fmla="*/ 99 h 159"/>
                <a:gd name="T12" fmla="*/ 49 w 105"/>
                <a:gd name="T13" fmla="*/ 39 h 159"/>
                <a:gd name="T14" fmla="*/ 85 w 105"/>
                <a:gd name="T15" fmla="*/ 57 h 159"/>
                <a:gd name="T16" fmla="*/ 85 w 105"/>
                <a:gd name="T17" fmla="*/ 0 h 159"/>
                <a:gd name="T18" fmla="*/ 104 w 105"/>
                <a:gd name="T19" fmla="*/ 0 h 159"/>
                <a:gd name="T20" fmla="*/ 104 w 105"/>
                <a:gd name="T21" fmla="*/ 155 h 159"/>
                <a:gd name="T22" fmla="*/ 53 w 105"/>
                <a:gd name="T23" fmla="*/ 56 h 159"/>
                <a:gd name="T24" fmla="*/ 53 w 105"/>
                <a:gd name="T25" fmla="*/ 56 h 159"/>
                <a:gd name="T26" fmla="*/ 19 w 105"/>
                <a:gd name="T27" fmla="*/ 100 h 159"/>
                <a:gd name="T28" fmla="*/ 53 w 105"/>
                <a:gd name="T29" fmla="*/ 141 h 159"/>
                <a:gd name="T30" fmla="*/ 86 w 105"/>
                <a:gd name="T31" fmla="*/ 98 h 159"/>
                <a:gd name="T32" fmla="*/ 53 w 105"/>
                <a:gd name="T33" fmla="*/ 5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9">
                  <a:moveTo>
                    <a:pt x="104" y="155"/>
                  </a:moveTo>
                  <a:lnTo>
                    <a:pt x="104" y="155"/>
                  </a:lnTo>
                  <a:cubicBezTo>
                    <a:pt x="85" y="155"/>
                    <a:pt x="85" y="155"/>
                    <a:pt x="85" y="155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76" y="152"/>
                    <a:pt x="63" y="158"/>
                    <a:pt x="49" y="158"/>
                  </a:cubicBezTo>
                  <a:cubicBezTo>
                    <a:pt x="19" y="158"/>
                    <a:pt x="0" y="136"/>
                    <a:pt x="0" y="99"/>
                  </a:cubicBezTo>
                  <a:cubicBezTo>
                    <a:pt x="0" y="62"/>
                    <a:pt x="19" y="39"/>
                    <a:pt x="49" y="39"/>
                  </a:cubicBezTo>
                  <a:cubicBezTo>
                    <a:pt x="64" y="39"/>
                    <a:pt x="77" y="45"/>
                    <a:pt x="85" y="57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4" y="0"/>
                    <a:pt x="104" y="0"/>
                    <a:pt x="104" y="0"/>
                  </a:cubicBezTo>
                  <a:lnTo>
                    <a:pt x="104" y="155"/>
                  </a:lnTo>
                  <a:close/>
                  <a:moveTo>
                    <a:pt x="53" y="56"/>
                  </a:moveTo>
                  <a:lnTo>
                    <a:pt x="53" y="56"/>
                  </a:lnTo>
                  <a:cubicBezTo>
                    <a:pt x="32" y="56"/>
                    <a:pt x="19" y="71"/>
                    <a:pt x="19" y="100"/>
                  </a:cubicBezTo>
                  <a:cubicBezTo>
                    <a:pt x="19" y="125"/>
                    <a:pt x="32" y="141"/>
                    <a:pt x="53" y="141"/>
                  </a:cubicBezTo>
                  <a:cubicBezTo>
                    <a:pt x="73" y="141"/>
                    <a:pt x="86" y="126"/>
                    <a:pt x="86" y="98"/>
                  </a:cubicBezTo>
                  <a:cubicBezTo>
                    <a:pt x="86" y="70"/>
                    <a:pt x="75" y="56"/>
                    <a:pt x="53" y="5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5" name="Freeform 316"/>
            <p:cNvSpPr>
              <a:spLocks noChangeArrowheads="1"/>
            </p:cNvSpPr>
            <p:nvPr/>
          </p:nvSpPr>
          <p:spPr bwMode="auto">
            <a:xfrm>
              <a:off x="8386666" y="3370229"/>
              <a:ext cx="50022" cy="64843"/>
            </a:xfrm>
            <a:custGeom>
              <a:avLst/>
              <a:gdLst>
                <a:gd name="T0" fmla="*/ 59 w 119"/>
                <a:gd name="T1" fmla="*/ 0 h 154"/>
                <a:gd name="T2" fmla="*/ 59 w 119"/>
                <a:gd name="T3" fmla="*/ 0 h 154"/>
                <a:gd name="T4" fmla="*/ 93 w 119"/>
                <a:gd name="T5" fmla="*/ 5 h 154"/>
                <a:gd name="T6" fmla="*/ 113 w 119"/>
                <a:gd name="T7" fmla="*/ 42 h 154"/>
                <a:gd name="T8" fmla="*/ 91 w 119"/>
                <a:gd name="T9" fmla="*/ 77 h 154"/>
                <a:gd name="T10" fmla="*/ 109 w 119"/>
                <a:gd name="T11" fmla="*/ 106 h 154"/>
                <a:gd name="T12" fmla="*/ 111 w 119"/>
                <a:gd name="T13" fmla="*/ 131 h 154"/>
                <a:gd name="T14" fmla="*/ 118 w 119"/>
                <a:gd name="T15" fmla="*/ 148 h 154"/>
                <a:gd name="T16" fmla="*/ 118 w 119"/>
                <a:gd name="T17" fmla="*/ 153 h 154"/>
                <a:gd name="T18" fmla="*/ 94 w 119"/>
                <a:gd name="T19" fmla="*/ 153 h 154"/>
                <a:gd name="T20" fmla="*/ 90 w 119"/>
                <a:gd name="T21" fmla="*/ 132 h 154"/>
                <a:gd name="T22" fmla="*/ 88 w 119"/>
                <a:gd name="T23" fmla="*/ 112 h 154"/>
                <a:gd name="T24" fmla="*/ 55 w 119"/>
                <a:gd name="T25" fmla="*/ 87 h 154"/>
                <a:gd name="T26" fmla="*/ 21 w 119"/>
                <a:gd name="T27" fmla="*/ 87 h 154"/>
                <a:gd name="T28" fmla="*/ 21 w 119"/>
                <a:gd name="T29" fmla="*/ 153 h 154"/>
                <a:gd name="T30" fmla="*/ 0 w 119"/>
                <a:gd name="T31" fmla="*/ 153 h 154"/>
                <a:gd name="T32" fmla="*/ 0 w 119"/>
                <a:gd name="T33" fmla="*/ 0 h 154"/>
                <a:gd name="T34" fmla="*/ 59 w 119"/>
                <a:gd name="T35" fmla="*/ 0 h 154"/>
                <a:gd name="T36" fmla="*/ 21 w 119"/>
                <a:gd name="T37" fmla="*/ 69 h 154"/>
                <a:gd name="T38" fmla="*/ 21 w 119"/>
                <a:gd name="T39" fmla="*/ 69 h 154"/>
                <a:gd name="T40" fmla="*/ 56 w 119"/>
                <a:gd name="T41" fmla="*/ 69 h 154"/>
                <a:gd name="T42" fmla="*/ 91 w 119"/>
                <a:gd name="T43" fmla="*/ 42 h 154"/>
                <a:gd name="T44" fmla="*/ 56 w 119"/>
                <a:gd name="T45" fmla="*/ 17 h 154"/>
                <a:gd name="T46" fmla="*/ 21 w 119"/>
                <a:gd name="T47" fmla="*/ 17 h 154"/>
                <a:gd name="T48" fmla="*/ 21 w 119"/>
                <a:gd name="T49" fmla="*/ 69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9" h="154">
                  <a:moveTo>
                    <a:pt x="59" y="0"/>
                  </a:moveTo>
                  <a:lnTo>
                    <a:pt x="59" y="0"/>
                  </a:lnTo>
                  <a:cubicBezTo>
                    <a:pt x="73" y="0"/>
                    <a:pt x="83" y="0"/>
                    <a:pt x="93" y="5"/>
                  </a:cubicBezTo>
                  <a:cubicBezTo>
                    <a:pt x="106" y="12"/>
                    <a:pt x="113" y="25"/>
                    <a:pt x="113" y="42"/>
                  </a:cubicBezTo>
                  <a:cubicBezTo>
                    <a:pt x="113" y="59"/>
                    <a:pt x="106" y="70"/>
                    <a:pt x="91" y="77"/>
                  </a:cubicBezTo>
                  <a:cubicBezTo>
                    <a:pt x="105" y="81"/>
                    <a:pt x="108" y="89"/>
                    <a:pt x="109" y="106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2" y="140"/>
                    <a:pt x="113" y="146"/>
                    <a:pt x="118" y="148"/>
                  </a:cubicBezTo>
                  <a:cubicBezTo>
                    <a:pt x="118" y="153"/>
                    <a:pt x="118" y="153"/>
                    <a:pt x="118" y="153"/>
                  </a:cubicBezTo>
                  <a:cubicBezTo>
                    <a:pt x="94" y="153"/>
                    <a:pt x="94" y="153"/>
                    <a:pt x="94" y="153"/>
                  </a:cubicBezTo>
                  <a:cubicBezTo>
                    <a:pt x="91" y="147"/>
                    <a:pt x="90" y="141"/>
                    <a:pt x="90" y="132"/>
                  </a:cubicBezTo>
                  <a:cubicBezTo>
                    <a:pt x="88" y="112"/>
                    <a:pt x="88" y="112"/>
                    <a:pt x="88" y="112"/>
                  </a:cubicBezTo>
                  <a:cubicBezTo>
                    <a:pt x="87" y="89"/>
                    <a:pt x="81" y="87"/>
                    <a:pt x="55" y="87"/>
                  </a:cubicBezTo>
                  <a:cubicBezTo>
                    <a:pt x="21" y="87"/>
                    <a:pt x="21" y="87"/>
                    <a:pt x="21" y="87"/>
                  </a:cubicBezTo>
                  <a:cubicBezTo>
                    <a:pt x="21" y="153"/>
                    <a:pt x="21" y="153"/>
                    <a:pt x="21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59" y="0"/>
                  </a:lnTo>
                  <a:close/>
                  <a:moveTo>
                    <a:pt x="21" y="69"/>
                  </a:moveTo>
                  <a:lnTo>
                    <a:pt x="21" y="69"/>
                  </a:lnTo>
                  <a:cubicBezTo>
                    <a:pt x="56" y="69"/>
                    <a:pt x="56" y="69"/>
                    <a:pt x="56" y="69"/>
                  </a:cubicBezTo>
                  <a:cubicBezTo>
                    <a:pt x="80" y="69"/>
                    <a:pt x="91" y="63"/>
                    <a:pt x="91" y="42"/>
                  </a:cubicBezTo>
                  <a:cubicBezTo>
                    <a:pt x="91" y="21"/>
                    <a:pt x="80" y="17"/>
                    <a:pt x="56" y="17"/>
                  </a:cubicBezTo>
                  <a:cubicBezTo>
                    <a:pt x="21" y="17"/>
                    <a:pt x="21" y="17"/>
                    <a:pt x="21" y="17"/>
                  </a:cubicBezTo>
                  <a:lnTo>
                    <a:pt x="21" y="6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6" name="Freeform 317"/>
            <p:cNvSpPr>
              <a:spLocks noChangeArrowheads="1"/>
            </p:cNvSpPr>
            <p:nvPr/>
          </p:nvSpPr>
          <p:spPr bwMode="auto">
            <a:xfrm>
              <a:off x="8445952" y="3370229"/>
              <a:ext cx="9263" cy="64843"/>
            </a:xfrm>
            <a:custGeom>
              <a:avLst/>
              <a:gdLst>
                <a:gd name="T0" fmla="*/ 0 w 21"/>
                <a:gd name="T1" fmla="*/ 0 h 154"/>
                <a:gd name="T2" fmla="*/ 20 w 21"/>
                <a:gd name="T3" fmla="*/ 0 h 154"/>
                <a:gd name="T4" fmla="*/ 20 w 21"/>
                <a:gd name="T5" fmla="*/ 20 h 154"/>
                <a:gd name="T6" fmla="*/ 0 w 21"/>
                <a:gd name="T7" fmla="*/ 20 h 154"/>
                <a:gd name="T8" fmla="*/ 0 w 21"/>
                <a:gd name="T9" fmla="*/ 0 h 154"/>
                <a:gd name="T10" fmla="*/ 0 w 21"/>
                <a:gd name="T11" fmla="*/ 41 h 154"/>
                <a:gd name="T12" fmla="*/ 20 w 21"/>
                <a:gd name="T13" fmla="*/ 41 h 154"/>
                <a:gd name="T14" fmla="*/ 20 w 21"/>
                <a:gd name="T15" fmla="*/ 153 h 154"/>
                <a:gd name="T16" fmla="*/ 0 w 21"/>
                <a:gd name="T17" fmla="*/ 153 h 154"/>
                <a:gd name="T18" fmla="*/ 0 w 21"/>
                <a:gd name="T19" fmla="*/ 41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154">
                  <a:moveTo>
                    <a:pt x="0" y="0"/>
                  </a:moveTo>
                  <a:lnTo>
                    <a:pt x="20" y="0"/>
                  </a:lnTo>
                  <a:lnTo>
                    <a:pt x="20" y="20"/>
                  </a:lnTo>
                  <a:lnTo>
                    <a:pt x="0" y="20"/>
                  </a:lnTo>
                  <a:lnTo>
                    <a:pt x="0" y="0"/>
                  </a:lnTo>
                  <a:close/>
                  <a:moveTo>
                    <a:pt x="0" y="41"/>
                  </a:moveTo>
                  <a:lnTo>
                    <a:pt x="20" y="41"/>
                  </a:lnTo>
                  <a:lnTo>
                    <a:pt x="20" y="153"/>
                  </a:lnTo>
                  <a:lnTo>
                    <a:pt x="0" y="153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7" name="Freeform 318"/>
            <p:cNvSpPr>
              <a:spLocks noChangeArrowheads="1"/>
            </p:cNvSpPr>
            <p:nvPr/>
          </p:nvSpPr>
          <p:spPr bwMode="auto">
            <a:xfrm>
              <a:off x="8464479" y="3385050"/>
              <a:ext cx="44464" cy="68549"/>
            </a:xfrm>
            <a:custGeom>
              <a:avLst/>
              <a:gdLst>
                <a:gd name="T0" fmla="*/ 50 w 105"/>
                <a:gd name="T1" fmla="*/ 120 h 163"/>
                <a:gd name="T2" fmla="*/ 50 w 105"/>
                <a:gd name="T3" fmla="*/ 120 h 163"/>
                <a:gd name="T4" fmla="*/ 0 w 105"/>
                <a:gd name="T5" fmla="*/ 59 h 163"/>
                <a:gd name="T6" fmla="*/ 50 w 105"/>
                <a:gd name="T7" fmla="*/ 0 h 163"/>
                <a:gd name="T8" fmla="*/ 85 w 105"/>
                <a:gd name="T9" fmla="*/ 18 h 163"/>
                <a:gd name="T10" fmla="*/ 85 w 105"/>
                <a:gd name="T11" fmla="*/ 4 h 163"/>
                <a:gd name="T12" fmla="*/ 104 w 105"/>
                <a:gd name="T13" fmla="*/ 4 h 163"/>
                <a:gd name="T14" fmla="*/ 104 w 105"/>
                <a:gd name="T15" fmla="*/ 114 h 163"/>
                <a:gd name="T16" fmla="*/ 52 w 105"/>
                <a:gd name="T17" fmla="*/ 162 h 163"/>
                <a:gd name="T18" fmla="*/ 4 w 105"/>
                <a:gd name="T19" fmla="*/ 130 h 163"/>
                <a:gd name="T20" fmla="*/ 4 w 105"/>
                <a:gd name="T21" fmla="*/ 129 h 163"/>
                <a:gd name="T22" fmla="*/ 23 w 105"/>
                <a:gd name="T23" fmla="*/ 129 h 163"/>
                <a:gd name="T24" fmla="*/ 23 w 105"/>
                <a:gd name="T25" fmla="*/ 129 h 163"/>
                <a:gd name="T26" fmla="*/ 52 w 105"/>
                <a:gd name="T27" fmla="*/ 147 h 163"/>
                <a:gd name="T28" fmla="*/ 85 w 105"/>
                <a:gd name="T29" fmla="*/ 118 h 163"/>
                <a:gd name="T30" fmla="*/ 85 w 105"/>
                <a:gd name="T31" fmla="*/ 102 h 163"/>
                <a:gd name="T32" fmla="*/ 50 w 105"/>
                <a:gd name="T33" fmla="*/ 120 h 163"/>
                <a:gd name="T34" fmla="*/ 20 w 105"/>
                <a:gd name="T35" fmla="*/ 60 h 163"/>
                <a:gd name="T36" fmla="*/ 20 w 105"/>
                <a:gd name="T37" fmla="*/ 60 h 163"/>
                <a:gd name="T38" fmla="*/ 53 w 105"/>
                <a:gd name="T39" fmla="*/ 102 h 163"/>
                <a:gd name="T40" fmla="*/ 86 w 105"/>
                <a:gd name="T41" fmla="*/ 60 h 163"/>
                <a:gd name="T42" fmla="*/ 52 w 105"/>
                <a:gd name="T43" fmla="*/ 18 h 163"/>
                <a:gd name="T44" fmla="*/ 20 w 105"/>
                <a:gd name="T45" fmla="*/ 6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5" h="163">
                  <a:moveTo>
                    <a:pt x="50" y="120"/>
                  </a:moveTo>
                  <a:lnTo>
                    <a:pt x="50" y="120"/>
                  </a:lnTo>
                  <a:cubicBezTo>
                    <a:pt x="20" y="120"/>
                    <a:pt x="0" y="96"/>
                    <a:pt x="0" y="59"/>
                  </a:cubicBezTo>
                  <a:cubicBezTo>
                    <a:pt x="0" y="24"/>
                    <a:pt x="20" y="0"/>
                    <a:pt x="50" y="0"/>
                  </a:cubicBezTo>
                  <a:cubicBezTo>
                    <a:pt x="68" y="0"/>
                    <a:pt x="77" y="7"/>
                    <a:pt x="85" y="18"/>
                  </a:cubicBezTo>
                  <a:cubicBezTo>
                    <a:pt x="85" y="4"/>
                    <a:pt x="85" y="4"/>
                    <a:pt x="85" y="4"/>
                  </a:cubicBezTo>
                  <a:cubicBezTo>
                    <a:pt x="104" y="4"/>
                    <a:pt x="104" y="4"/>
                    <a:pt x="104" y="4"/>
                  </a:cubicBezTo>
                  <a:cubicBezTo>
                    <a:pt x="104" y="114"/>
                    <a:pt x="104" y="114"/>
                    <a:pt x="104" y="114"/>
                  </a:cubicBezTo>
                  <a:cubicBezTo>
                    <a:pt x="104" y="148"/>
                    <a:pt x="88" y="162"/>
                    <a:pt x="52" y="162"/>
                  </a:cubicBezTo>
                  <a:cubicBezTo>
                    <a:pt x="22" y="162"/>
                    <a:pt x="4" y="150"/>
                    <a:pt x="4" y="130"/>
                  </a:cubicBezTo>
                  <a:cubicBezTo>
                    <a:pt x="4" y="129"/>
                    <a:pt x="4" y="129"/>
                    <a:pt x="4" y="129"/>
                  </a:cubicBezTo>
                  <a:cubicBezTo>
                    <a:pt x="23" y="129"/>
                    <a:pt x="23" y="129"/>
                    <a:pt x="23" y="129"/>
                  </a:cubicBezTo>
                  <a:lnTo>
                    <a:pt x="23" y="129"/>
                  </a:lnTo>
                  <a:cubicBezTo>
                    <a:pt x="23" y="141"/>
                    <a:pt x="32" y="147"/>
                    <a:pt x="52" y="147"/>
                  </a:cubicBezTo>
                  <a:cubicBezTo>
                    <a:pt x="76" y="147"/>
                    <a:pt x="85" y="137"/>
                    <a:pt x="85" y="118"/>
                  </a:cubicBezTo>
                  <a:cubicBezTo>
                    <a:pt x="85" y="102"/>
                    <a:pt x="85" y="102"/>
                    <a:pt x="85" y="102"/>
                  </a:cubicBezTo>
                  <a:cubicBezTo>
                    <a:pt x="77" y="114"/>
                    <a:pt x="65" y="120"/>
                    <a:pt x="50" y="120"/>
                  </a:cubicBezTo>
                  <a:close/>
                  <a:moveTo>
                    <a:pt x="20" y="60"/>
                  </a:moveTo>
                  <a:lnTo>
                    <a:pt x="20" y="60"/>
                  </a:lnTo>
                  <a:cubicBezTo>
                    <a:pt x="20" y="87"/>
                    <a:pt x="32" y="102"/>
                    <a:pt x="53" y="102"/>
                  </a:cubicBezTo>
                  <a:cubicBezTo>
                    <a:pt x="76" y="102"/>
                    <a:pt x="86" y="90"/>
                    <a:pt x="86" y="60"/>
                  </a:cubicBezTo>
                  <a:cubicBezTo>
                    <a:pt x="86" y="32"/>
                    <a:pt x="75" y="18"/>
                    <a:pt x="52" y="18"/>
                  </a:cubicBezTo>
                  <a:cubicBezTo>
                    <a:pt x="31" y="18"/>
                    <a:pt x="20" y="32"/>
                    <a:pt x="20" y="60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8" name="Freeform 319"/>
            <p:cNvSpPr>
              <a:spLocks noChangeArrowheads="1"/>
            </p:cNvSpPr>
            <p:nvPr/>
          </p:nvSpPr>
          <p:spPr bwMode="auto">
            <a:xfrm>
              <a:off x="8520059" y="3370229"/>
              <a:ext cx="40759" cy="64843"/>
            </a:xfrm>
            <a:custGeom>
              <a:avLst/>
              <a:gdLst>
                <a:gd name="T0" fmla="*/ 75 w 95"/>
                <a:gd name="T1" fmla="*/ 84 h 154"/>
                <a:gd name="T2" fmla="*/ 75 w 95"/>
                <a:gd name="T3" fmla="*/ 84 h 154"/>
                <a:gd name="T4" fmla="*/ 52 w 95"/>
                <a:gd name="T5" fmla="*/ 55 h 154"/>
                <a:gd name="T6" fmla="*/ 19 w 95"/>
                <a:gd name="T7" fmla="*/ 87 h 154"/>
                <a:gd name="T8" fmla="*/ 19 w 95"/>
                <a:gd name="T9" fmla="*/ 153 h 154"/>
                <a:gd name="T10" fmla="*/ 0 w 95"/>
                <a:gd name="T11" fmla="*/ 153 h 154"/>
                <a:gd name="T12" fmla="*/ 0 w 95"/>
                <a:gd name="T13" fmla="*/ 0 h 154"/>
                <a:gd name="T14" fmla="*/ 19 w 95"/>
                <a:gd name="T15" fmla="*/ 0 h 154"/>
                <a:gd name="T16" fmla="*/ 19 w 95"/>
                <a:gd name="T17" fmla="*/ 57 h 154"/>
                <a:gd name="T18" fmla="*/ 54 w 95"/>
                <a:gd name="T19" fmla="*/ 38 h 154"/>
                <a:gd name="T20" fmla="*/ 89 w 95"/>
                <a:gd name="T21" fmla="*/ 54 h 154"/>
                <a:gd name="T22" fmla="*/ 94 w 95"/>
                <a:gd name="T23" fmla="*/ 81 h 154"/>
                <a:gd name="T24" fmla="*/ 94 w 95"/>
                <a:gd name="T25" fmla="*/ 86 h 154"/>
                <a:gd name="T26" fmla="*/ 94 w 95"/>
                <a:gd name="T27" fmla="*/ 153 h 154"/>
                <a:gd name="T28" fmla="*/ 75 w 95"/>
                <a:gd name="T29" fmla="*/ 153 h 154"/>
                <a:gd name="T30" fmla="*/ 75 w 95"/>
                <a:gd name="T31" fmla="*/ 8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54">
                  <a:moveTo>
                    <a:pt x="75" y="84"/>
                  </a:moveTo>
                  <a:lnTo>
                    <a:pt x="75" y="84"/>
                  </a:lnTo>
                  <a:cubicBezTo>
                    <a:pt x="75" y="64"/>
                    <a:pt x="70" y="55"/>
                    <a:pt x="52" y="55"/>
                  </a:cubicBezTo>
                  <a:cubicBezTo>
                    <a:pt x="31" y="55"/>
                    <a:pt x="19" y="67"/>
                    <a:pt x="19" y="87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26" y="44"/>
                    <a:pt x="38" y="38"/>
                    <a:pt x="54" y="38"/>
                  </a:cubicBezTo>
                  <a:cubicBezTo>
                    <a:pt x="71" y="38"/>
                    <a:pt x="82" y="43"/>
                    <a:pt x="89" y="54"/>
                  </a:cubicBezTo>
                  <a:cubicBezTo>
                    <a:pt x="94" y="61"/>
                    <a:pt x="94" y="69"/>
                    <a:pt x="94" y="81"/>
                  </a:cubicBezTo>
                  <a:cubicBezTo>
                    <a:pt x="94" y="82"/>
                    <a:pt x="94" y="84"/>
                    <a:pt x="94" y="86"/>
                  </a:cubicBezTo>
                  <a:cubicBezTo>
                    <a:pt x="94" y="153"/>
                    <a:pt x="94" y="153"/>
                    <a:pt x="94" y="153"/>
                  </a:cubicBezTo>
                  <a:cubicBezTo>
                    <a:pt x="75" y="153"/>
                    <a:pt x="75" y="153"/>
                    <a:pt x="75" y="153"/>
                  </a:cubicBezTo>
                  <a:lnTo>
                    <a:pt x="75" y="8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9" name="Freeform 320"/>
            <p:cNvSpPr>
              <a:spLocks noChangeArrowheads="1"/>
            </p:cNvSpPr>
            <p:nvPr/>
          </p:nvSpPr>
          <p:spPr bwMode="auto">
            <a:xfrm>
              <a:off x="8564523" y="3373934"/>
              <a:ext cx="24084" cy="61138"/>
            </a:xfrm>
            <a:custGeom>
              <a:avLst/>
              <a:gdLst>
                <a:gd name="T0" fmla="*/ 46 w 57"/>
                <a:gd name="T1" fmla="*/ 127 h 146"/>
                <a:gd name="T2" fmla="*/ 46 w 57"/>
                <a:gd name="T3" fmla="*/ 127 h 146"/>
                <a:gd name="T4" fmla="*/ 56 w 57"/>
                <a:gd name="T5" fmla="*/ 127 h 146"/>
                <a:gd name="T6" fmla="*/ 56 w 57"/>
                <a:gd name="T7" fmla="*/ 143 h 146"/>
                <a:gd name="T8" fmla="*/ 41 w 57"/>
                <a:gd name="T9" fmla="*/ 145 h 146"/>
                <a:gd name="T10" fmla="*/ 17 w 57"/>
                <a:gd name="T11" fmla="*/ 121 h 146"/>
                <a:gd name="T12" fmla="*/ 17 w 57"/>
                <a:gd name="T13" fmla="*/ 46 h 146"/>
                <a:gd name="T14" fmla="*/ 0 w 57"/>
                <a:gd name="T15" fmla="*/ 46 h 146"/>
                <a:gd name="T16" fmla="*/ 0 w 57"/>
                <a:gd name="T17" fmla="*/ 31 h 146"/>
                <a:gd name="T18" fmla="*/ 17 w 57"/>
                <a:gd name="T19" fmla="*/ 31 h 146"/>
                <a:gd name="T20" fmla="*/ 17 w 57"/>
                <a:gd name="T21" fmla="*/ 0 h 146"/>
                <a:gd name="T22" fmla="*/ 36 w 57"/>
                <a:gd name="T23" fmla="*/ 0 h 146"/>
                <a:gd name="T24" fmla="*/ 36 w 57"/>
                <a:gd name="T25" fmla="*/ 31 h 146"/>
                <a:gd name="T26" fmla="*/ 56 w 57"/>
                <a:gd name="T27" fmla="*/ 31 h 146"/>
                <a:gd name="T28" fmla="*/ 56 w 57"/>
                <a:gd name="T29" fmla="*/ 46 h 146"/>
                <a:gd name="T30" fmla="*/ 36 w 57"/>
                <a:gd name="T31" fmla="*/ 46 h 146"/>
                <a:gd name="T32" fmla="*/ 36 w 57"/>
                <a:gd name="T33" fmla="*/ 114 h 146"/>
                <a:gd name="T34" fmla="*/ 46 w 57"/>
                <a:gd name="T35" fmla="*/ 12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146">
                  <a:moveTo>
                    <a:pt x="46" y="127"/>
                  </a:moveTo>
                  <a:lnTo>
                    <a:pt x="46" y="127"/>
                  </a:lnTo>
                  <a:cubicBezTo>
                    <a:pt x="48" y="127"/>
                    <a:pt x="51" y="127"/>
                    <a:pt x="56" y="127"/>
                  </a:cubicBezTo>
                  <a:cubicBezTo>
                    <a:pt x="56" y="143"/>
                    <a:pt x="56" y="143"/>
                    <a:pt x="56" y="143"/>
                  </a:cubicBezTo>
                  <a:cubicBezTo>
                    <a:pt x="50" y="144"/>
                    <a:pt x="45" y="145"/>
                    <a:pt x="41" y="145"/>
                  </a:cubicBezTo>
                  <a:cubicBezTo>
                    <a:pt x="23" y="145"/>
                    <a:pt x="17" y="138"/>
                    <a:pt x="17" y="121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6" y="124"/>
                    <a:pt x="38" y="127"/>
                    <a:pt x="46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90" name="Group 1789"/>
          <p:cNvGrpSpPr/>
          <p:nvPr/>
        </p:nvGrpSpPr>
        <p:grpSpPr>
          <a:xfrm>
            <a:off x="8305148" y="4248398"/>
            <a:ext cx="361272" cy="85224"/>
            <a:chOff x="8305148" y="4248398"/>
            <a:chExt cx="361272" cy="85224"/>
          </a:xfrm>
        </p:grpSpPr>
        <p:sp>
          <p:nvSpPr>
            <p:cNvPr id="1791" name="Freeform 321"/>
            <p:cNvSpPr>
              <a:spLocks noChangeArrowheads="1"/>
            </p:cNvSpPr>
            <p:nvPr/>
          </p:nvSpPr>
          <p:spPr bwMode="auto">
            <a:xfrm>
              <a:off x="8305148" y="4248398"/>
              <a:ext cx="40759" cy="64843"/>
            </a:xfrm>
            <a:custGeom>
              <a:avLst/>
              <a:gdLst>
                <a:gd name="T0" fmla="*/ 0 w 99"/>
                <a:gd name="T1" fmla="*/ 0 h 154"/>
                <a:gd name="T2" fmla="*/ 21 w 99"/>
                <a:gd name="T3" fmla="*/ 0 h 154"/>
                <a:gd name="T4" fmla="*/ 21 w 99"/>
                <a:gd name="T5" fmla="*/ 134 h 154"/>
                <a:gd name="T6" fmla="*/ 98 w 99"/>
                <a:gd name="T7" fmla="*/ 134 h 154"/>
                <a:gd name="T8" fmla="*/ 98 w 99"/>
                <a:gd name="T9" fmla="*/ 153 h 154"/>
                <a:gd name="T10" fmla="*/ 0 w 99"/>
                <a:gd name="T11" fmla="*/ 153 h 154"/>
                <a:gd name="T12" fmla="*/ 0 w 99"/>
                <a:gd name="T13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154">
                  <a:moveTo>
                    <a:pt x="0" y="0"/>
                  </a:moveTo>
                  <a:lnTo>
                    <a:pt x="21" y="0"/>
                  </a:lnTo>
                  <a:lnTo>
                    <a:pt x="21" y="134"/>
                  </a:lnTo>
                  <a:lnTo>
                    <a:pt x="98" y="134"/>
                  </a:lnTo>
                  <a:lnTo>
                    <a:pt x="98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" name="Freeform 322"/>
            <p:cNvSpPr>
              <a:spLocks noChangeArrowheads="1"/>
            </p:cNvSpPr>
            <p:nvPr/>
          </p:nvSpPr>
          <p:spPr bwMode="auto">
            <a:xfrm>
              <a:off x="8353318" y="4248398"/>
              <a:ext cx="7411" cy="64843"/>
            </a:xfrm>
            <a:custGeom>
              <a:avLst/>
              <a:gdLst>
                <a:gd name="T0" fmla="*/ 0 w 19"/>
                <a:gd name="T1" fmla="*/ 0 h 154"/>
                <a:gd name="T2" fmla="*/ 18 w 19"/>
                <a:gd name="T3" fmla="*/ 0 h 154"/>
                <a:gd name="T4" fmla="*/ 18 w 19"/>
                <a:gd name="T5" fmla="*/ 21 h 154"/>
                <a:gd name="T6" fmla="*/ 0 w 19"/>
                <a:gd name="T7" fmla="*/ 21 h 154"/>
                <a:gd name="T8" fmla="*/ 0 w 19"/>
                <a:gd name="T9" fmla="*/ 0 h 154"/>
                <a:gd name="T10" fmla="*/ 0 w 19"/>
                <a:gd name="T11" fmla="*/ 42 h 154"/>
                <a:gd name="T12" fmla="*/ 18 w 19"/>
                <a:gd name="T13" fmla="*/ 42 h 154"/>
                <a:gd name="T14" fmla="*/ 18 w 19"/>
                <a:gd name="T15" fmla="*/ 153 h 154"/>
                <a:gd name="T16" fmla="*/ 0 w 19"/>
                <a:gd name="T17" fmla="*/ 153 h 154"/>
                <a:gd name="T18" fmla="*/ 0 w 19"/>
                <a:gd name="T19" fmla="*/ 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54">
                  <a:moveTo>
                    <a:pt x="0" y="0"/>
                  </a:moveTo>
                  <a:lnTo>
                    <a:pt x="18" y="0"/>
                  </a:lnTo>
                  <a:lnTo>
                    <a:pt x="18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8" y="42"/>
                  </a:lnTo>
                  <a:lnTo>
                    <a:pt x="18" y="153"/>
                  </a:lnTo>
                  <a:lnTo>
                    <a:pt x="0" y="153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3" name="Freeform 323"/>
            <p:cNvSpPr>
              <a:spLocks noChangeArrowheads="1"/>
            </p:cNvSpPr>
            <p:nvPr/>
          </p:nvSpPr>
          <p:spPr bwMode="auto">
            <a:xfrm>
              <a:off x="8369991" y="4265072"/>
              <a:ext cx="44464" cy="68550"/>
            </a:xfrm>
            <a:custGeom>
              <a:avLst/>
              <a:gdLst>
                <a:gd name="T0" fmla="*/ 50 w 105"/>
                <a:gd name="T1" fmla="*/ 119 h 163"/>
                <a:gd name="T2" fmla="*/ 50 w 105"/>
                <a:gd name="T3" fmla="*/ 119 h 163"/>
                <a:gd name="T4" fmla="*/ 0 w 105"/>
                <a:gd name="T5" fmla="*/ 59 h 163"/>
                <a:gd name="T6" fmla="*/ 50 w 105"/>
                <a:gd name="T7" fmla="*/ 0 h 163"/>
                <a:gd name="T8" fmla="*/ 86 w 105"/>
                <a:gd name="T9" fmla="*/ 18 h 163"/>
                <a:gd name="T10" fmla="*/ 86 w 105"/>
                <a:gd name="T11" fmla="*/ 4 h 163"/>
                <a:gd name="T12" fmla="*/ 104 w 105"/>
                <a:gd name="T13" fmla="*/ 4 h 163"/>
                <a:gd name="T14" fmla="*/ 104 w 105"/>
                <a:gd name="T15" fmla="*/ 113 h 163"/>
                <a:gd name="T16" fmla="*/ 52 w 105"/>
                <a:gd name="T17" fmla="*/ 162 h 163"/>
                <a:gd name="T18" fmla="*/ 4 w 105"/>
                <a:gd name="T19" fmla="*/ 130 h 163"/>
                <a:gd name="T20" fmla="*/ 4 w 105"/>
                <a:gd name="T21" fmla="*/ 128 h 163"/>
                <a:gd name="T22" fmla="*/ 23 w 105"/>
                <a:gd name="T23" fmla="*/ 128 h 163"/>
                <a:gd name="T24" fmla="*/ 23 w 105"/>
                <a:gd name="T25" fmla="*/ 128 h 163"/>
                <a:gd name="T26" fmla="*/ 52 w 105"/>
                <a:gd name="T27" fmla="*/ 146 h 163"/>
                <a:gd name="T28" fmla="*/ 86 w 105"/>
                <a:gd name="T29" fmla="*/ 117 h 163"/>
                <a:gd name="T30" fmla="*/ 86 w 105"/>
                <a:gd name="T31" fmla="*/ 101 h 163"/>
                <a:gd name="T32" fmla="*/ 50 w 105"/>
                <a:gd name="T33" fmla="*/ 119 h 163"/>
                <a:gd name="T34" fmla="*/ 20 w 105"/>
                <a:gd name="T35" fmla="*/ 60 h 163"/>
                <a:gd name="T36" fmla="*/ 20 w 105"/>
                <a:gd name="T37" fmla="*/ 60 h 163"/>
                <a:gd name="T38" fmla="*/ 53 w 105"/>
                <a:gd name="T39" fmla="*/ 102 h 163"/>
                <a:gd name="T40" fmla="*/ 87 w 105"/>
                <a:gd name="T41" fmla="*/ 60 h 163"/>
                <a:gd name="T42" fmla="*/ 53 w 105"/>
                <a:gd name="T43" fmla="*/ 17 h 163"/>
                <a:gd name="T44" fmla="*/ 20 w 105"/>
                <a:gd name="T45" fmla="*/ 6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5" h="163">
                  <a:moveTo>
                    <a:pt x="50" y="119"/>
                  </a:moveTo>
                  <a:lnTo>
                    <a:pt x="50" y="119"/>
                  </a:lnTo>
                  <a:cubicBezTo>
                    <a:pt x="21" y="119"/>
                    <a:pt x="0" y="95"/>
                    <a:pt x="0" y="59"/>
                  </a:cubicBezTo>
                  <a:cubicBezTo>
                    <a:pt x="0" y="23"/>
                    <a:pt x="20" y="0"/>
                    <a:pt x="50" y="0"/>
                  </a:cubicBezTo>
                  <a:cubicBezTo>
                    <a:pt x="68" y="0"/>
                    <a:pt x="77" y="8"/>
                    <a:pt x="86" y="18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104" y="4"/>
                    <a:pt x="104" y="4"/>
                    <a:pt x="104" y="4"/>
                  </a:cubicBezTo>
                  <a:cubicBezTo>
                    <a:pt x="104" y="113"/>
                    <a:pt x="104" y="113"/>
                    <a:pt x="104" y="113"/>
                  </a:cubicBezTo>
                  <a:cubicBezTo>
                    <a:pt x="104" y="147"/>
                    <a:pt x="89" y="162"/>
                    <a:pt x="52" y="162"/>
                  </a:cubicBezTo>
                  <a:cubicBezTo>
                    <a:pt x="22" y="162"/>
                    <a:pt x="4" y="149"/>
                    <a:pt x="4" y="130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23" y="128"/>
                    <a:pt x="23" y="128"/>
                    <a:pt x="23" y="128"/>
                  </a:cubicBezTo>
                  <a:lnTo>
                    <a:pt x="23" y="128"/>
                  </a:lnTo>
                  <a:cubicBezTo>
                    <a:pt x="23" y="140"/>
                    <a:pt x="32" y="146"/>
                    <a:pt x="52" y="146"/>
                  </a:cubicBezTo>
                  <a:cubicBezTo>
                    <a:pt x="77" y="146"/>
                    <a:pt x="86" y="138"/>
                    <a:pt x="86" y="117"/>
                  </a:cubicBezTo>
                  <a:cubicBezTo>
                    <a:pt x="86" y="101"/>
                    <a:pt x="86" y="101"/>
                    <a:pt x="86" y="101"/>
                  </a:cubicBezTo>
                  <a:cubicBezTo>
                    <a:pt x="77" y="113"/>
                    <a:pt x="66" y="119"/>
                    <a:pt x="50" y="119"/>
                  </a:cubicBezTo>
                  <a:close/>
                  <a:moveTo>
                    <a:pt x="20" y="60"/>
                  </a:moveTo>
                  <a:lnTo>
                    <a:pt x="20" y="60"/>
                  </a:lnTo>
                  <a:cubicBezTo>
                    <a:pt x="20" y="87"/>
                    <a:pt x="32" y="102"/>
                    <a:pt x="53" y="102"/>
                  </a:cubicBezTo>
                  <a:cubicBezTo>
                    <a:pt x="76" y="102"/>
                    <a:pt x="87" y="89"/>
                    <a:pt x="87" y="60"/>
                  </a:cubicBezTo>
                  <a:cubicBezTo>
                    <a:pt x="87" y="32"/>
                    <a:pt x="75" y="17"/>
                    <a:pt x="53" y="17"/>
                  </a:cubicBezTo>
                  <a:cubicBezTo>
                    <a:pt x="31" y="17"/>
                    <a:pt x="20" y="32"/>
                    <a:pt x="20" y="60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4" name="Freeform 324"/>
            <p:cNvSpPr>
              <a:spLocks noChangeArrowheads="1"/>
            </p:cNvSpPr>
            <p:nvPr/>
          </p:nvSpPr>
          <p:spPr bwMode="auto">
            <a:xfrm>
              <a:off x="8425572" y="4248398"/>
              <a:ext cx="40759" cy="64843"/>
            </a:xfrm>
            <a:custGeom>
              <a:avLst/>
              <a:gdLst>
                <a:gd name="T0" fmla="*/ 75 w 95"/>
                <a:gd name="T1" fmla="*/ 84 h 154"/>
                <a:gd name="T2" fmla="*/ 75 w 95"/>
                <a:gd name="T3" fmla="*/ 84 h 154"/>
                <a:gd name="T4" fmla="*/ 52 w 95"/>
                <a:gd name="T5" fmla="*/ 55 h 154"/>
                <a:gd name="T6" fmla="*/ 19 w 95"/>
                <a:gd name="T7" fmla="*/ 87 h 154"/>
                <a:gd name="T8" fmla="*/ 19 w 95"/>
                <a:gd name="T9" fmla="*/ 153 h 154"/>
                <a:gd name="T10" fmla="*/ 0 w 95"/>
                <a:gd name="T11" fmla="*/ 153 h 154"/>
                <a:gd name="T12" fmla="*/ 0 w 95"/>
                <a:gd name="T13" fmla="*/ 0 h 154"/>
                <a:gd name="T14" fmla="*/ 19 w 95"/>
                <a:gd name="T15" fmla="*/ 0 h 154"/>
                <a:gd name="T16" fmla="*/ 19 w 95"/>
                <a:gd name="T17" fmla="*/ 57 h 154"/>
                <a:gd name="T18" fmla="*/ 54 w 95"/>
                <a:gd name="T19" fmla="*/ 38 h 154"/>
                <a:gd name="T20" fmla="*/ 89 w 95"/>
                <a:gd name="T21" fmla="*/ 54 h 154"/>
                <a:gd name="T22" fmla="*/ 94 w 95"/>
                <a:gd name="T23" fmla="*/ 81 h 154"/>
                <a:gd name="T24" fmla="*/ 94 w 95"/>
                <a:gd name="T25" fmla="*/ 86 h 154"/>
                <a:gd name="T26" fmla="*/ 94 w 95"/>
                <a:gd name="T27" fmla="*/ 153 h 154"/>
                <a:gd name="T28" fmla="*/ 75 w 95"/>
                <a:gd name="T29" fmla="*/ 153 h 154"/>
                <a:gd name="T30" fmla="*/ 75 w 95"/>
                <a:gd name="T31" fmla="*/ 8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54">
                  <a:moveTo>
                    <a:pt x="75" y="84"/>
                  </a:moveTo>
                  <a:lnTo>
                    <a:pt x="75" y="84"/>
                  </a:lnTo>
                  <a:cubicBezTo>
                    <a:pt x="75" y="64"/>
                    <a:pt x="71" y="55"/>
                    <a:pt x="52" y="55"/>
                  </a:cubicBezTo>
                  <a:cubicBezTo>
                    <a:pt x="33" y="55"/>
                    <a:pt x="19" y="68"/>
                    <a:pt x="19" y="87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26" y="46"/>
                    <a:pt x="39" y="38"/>
                    <a:pt x="54" y="38"/>
                  </a:cubicBezTo>
                  <a:cubicBezTo>
                    <a:pt x="71" y="38"/>
                    <a:pt x="83" y="44"/>
                    <a:pt x="89" y="54"/>
                  </a:cubicBezTo>
                  <a:cubicBezTo>
                    <a:pt x="94" y="61"/>
                    <a:pt x="94" y="70"/>
                    <a:pt x="94" y="81"/>
                  </a:cubicBezTo>
                  <a:cubicBezTo>
                    <a:pt x="94" y="83"/>
                    <a:pt x="94" y="84"/>
                    <a:pt x="94" y="86"/>
                  </a:cubicBezTo>
                  <a:cubicBezTo>
                    <a:pt x="94" y="153"/>
                    <a:pt x="94" y="153"/>
                    <a:pt x="94" y="153"/>
                  </a:cubicBezTo>
                  <a:cubicBezTo>
                    <a:pt x="75" y="153"/>
                    <a:pt x="75" y="153"/>
                    <a:pt x="75" y="153"/>
                  </a:cubicBezTo>
                  <a:lnTo>
                    <a:pt x="75" y="8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5" name="Freeform 325"/>
            <p:cNvSpPr>
              <a:spLocks noChangeArrowheads="1"/>
            </p:cNvSpPr>
            <p:nvPr/>
          </p:nvSpPr>
          <p:spPr bwMode="auto">
            <a:xfrm>
              <a:off x="8471889" y="4252104"/>
              <a:ext cx="24084" cy="61138"/>
            </a:xfrm>
            <a:custGeom>
              <a:avLst/>
              <a:gdLst>
                <a:gd name="T0" fmla="*/ 45 w 56"/>
                <a:gd name="T1" fmla="*/ 127 h 146"/>
                <a:gd name="T2" fmla="*/ 45 w 56"/>
                <a:gd name="T3" fmla="*/ 127 h 146"/>
                <a:gd name="T4" fmla="*/ 55 w 56"/>
                <a:gd name="T5" fmla="*/ 127 h 146"/>
                <a:gd name="T6" fmla="*/ 55 w 56"/>
                <a:gd name="T7" fmla="*/ 143 h 146"/>
                <a:gd name="T8" fmla="*/ 40 w 56"/>
                <a:gd name="T9" fmla="*/ 145 h 146"/>
                <a:gd name="T10" fmla="*/ 16 w 56"/>
                <a:gd name="T11" fmla="*/ 121 h 146"/>
                <a:gd name="T12" fmla="*/ 16 w 56"/>
                <a:gd name="T13" fmla="*/ 46 h 146"/>
                <a:gd name="T14" fmla="*/ 0 w 56"/>
                <a:gd name="T15" fmla="*/ 46 h 146"/>
                <a:gd name="T16" fmla="*/ 0 w 56"/>
                <a:gd name="T17" fmla="*/ 32 h 146"/>
                <a:gd name="T18" fmla="*/ 16 w 56"/>
                <a:gd name="T19" fmla="*/ 32 h 146"/>
                <a:gd name="T20" fmla="*/ 16 w 56"/>
                <a:gd name="T21" fmla="*/ 0 h 146"/>
                <a:gd name="T22" fmla="*/ 35 w 56"/>
                <a:gd name="T23" fmla="*/ 0 h 146"/>
                <a:gd name="T24" fmla="*/ 35 w 56"/>
                <a:gd name="T25" fmla="*/ 32 h 146"/>
                <a:gd name="T26" fmla="*/ 55 w 56"/>
                <a:gd name="T27" fmla="*/ 32 h 146"/>
                <a:gd name="T28" fmla="*/ 55 w 56"/>
                <a:gd name="T29" fmla="*/ 46 h 146"/>
                <a:gd name="T30" fmla="*/ 35 w 56"/>
                <a:gd name="T31" fmla="*/ 46 h 146"/>
                <a:gd name="T32" fmla="*/ 35 w 56"/>
                <a:gd name="T33" fmla="*/ 115 h 146"/>
                <a:gd name="T34" fmla="*/ 45 w 56"/>
                <a:gd name="T35" fmla="*/ 12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6">
                  <a:moveTo>
                    <a:pt x="45" y="127"/>
                  </a:moveTo>
                  <a:lnTo>
                    <a:pt x="45" y="127"/>
                  </a:lnTo>
                  <a:cubicBezTo>
                    <a:pt x="48" y="127"/>
                    <a:pt x="51" y="127"/>
                    <a:pt x="55" y="127"/>
                  </a:cubicBezTo>
                  <a:cubicBezTo>
                    <a:pt x="55" y="143"/>
                    <a:pt x="55" y="143"/>
                    <a:pt x="55" y="143"/>
                  </a:cubicBezTo>
                  <a:cubicBezTo>
                    <a:pt x="50" y="144"/>
                    <a:pt x="44" y="145"/>
                    <a:pt x="40" y="145"/>
                  </a:cubicBezTo>
                  <a:cubicBezTo>
                    <a:pt x="23" y="145"/>
                    <a:pt x="16" y="139"/>
                    <a:pt x="16" y="121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115"/>
                    <a:pt x="35" y="115"/>
                    <a:pt x="35" y="115"/>
                  </a:cubicBezTo>
                  <a:cubicBezTo>
                    <a:pt x="35" y="124"/>
                    <a:pt x="37" y="127"/>
                    <a:pt x="45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6" name="Freeform 326"/>
            <p:cNvSpPr>
              <a:spLocks noChangeArrowheads="1"/>
            </p:cNvSpPr>
            <p:nvPr/>
          </p:nvSpPr>
          <p:spPr bwMode="auto">
            <a:xfrm>
              <a:off x="8501532" y="4265072"/>
              <a:ext cx="38906" cy="48170"/>
            </a:xfrm>
            <a:custGeom>
              <a:avLst/>
              <a:gdLst>
                <a:gd name="T0" fmla="*/ 73 w 93"/>
                <a:gd name="T1" fmla="*/ 46 h 116"/>
                <a:gd name="T2" fmla="*/ 73 w 93"/>
                <a:gd name="T3" fmla="*/ 46 h 116"/>
                <a:gd name="T4" fmla="*/ 52 w 93"/>
                <a:gd name="T5" fmla="*/ 17 h 116"/>
                <a:gd name="T6" fmla="*/ 18 w 93"/>
                <a:gd name="T7" fmla="*/ 51 h 116"/>
                <a:gd name="T8" fmla="*/ 18 w 93"/>
                <a:gd name="T9" fmla="*/ 115 h 116"/>
                <a:gd name="T10" fmla="*/ 0 w 93"/>
                <a:gd name="T11" fmla="*/ 115 h 116"/>
                <a:gd name="T12" fmla="*/ 0 w 93"/>
                <a:gd name="T13" fmla="*/ 4 h 116"/>
                <a:gd name="T14" fmla="*/ 17 w 93"/>
                <a:gd name="T15" fmla="*/ 4 h 116"/>
                <a:gd name="T16" fmla="*/ 17 w 93"/>
                <a:gd name="T17" fmla="*/ 20 h 116"/>
                <a:gd name="T18" fmla="*/ 53 w 93"/>
                <a:gd name="T19" fmla="*/ 0 h 116"/>
                <a:gd name="T20" fmla="*/ 88 w 93"/>
                <a:gd name="T21" fmla="*/ 16 h 116"/>
                <a:gd name="T22" fmla="*/ 92 w 93"/>
                <a:gd name="T23" fmla="*/ 43 h 116"/>
                <a:gd name="T24" fmla="*/ 92 w 93"/>
                <a:gd name="T25" fmla="*/ 48 h 116"/>
                <a:gd name="T26" fmla="*/ 92 w 93"/>
                <a:gd name="T27" fmla="*/ 115 h 116"/>
                <a:gd name="T28" fmla="*/ 73 w 93"/>
                <a:gd name="T29" fmla="*/ 115 h 116"/>
                <a:gd name="T30" fmla="*/ 73 w 93"/>
                <a:gd name="T31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3" h="116">
                  <a:moveTo>
                    <a:pt x="73" y="46"/>
                  </a:moveTo>
                  <a:lnTo>
                    <a:pt x="73" y="46"/>
                  </a:lnTo>
                  <a:cubicBezTo>
                    <a:pt x="73" y="26"/>
                    <a:pt x="69" y="17"/>
                    <a:pt x="52" y="17"/>
                  </a:cubicBezTo>
                  <a:cubicBezTo>
                    <a:pt x="31" y="17"/>
                    <a:pt x="18" y="30"/>
                    <a:pt x="18" y="51"/>
                  </a:cubicBezTo>
                  <a:cubicBezTo>
                    <a:pt x="18" y="115"/>
                    <a:pt x="18" y="115"/>
                    <a:pt x="18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26" y="7"/>
                    <a:pt x="37" y="0"/>
                    <a:pt x="53" y="0"/>
                  </a:cubicBezTo>
                  <a:cubicBezTo>
                    <a:pt x="70" y="0"/>
                    <a:pt x="82" y="6"/>
                    <a:pt x="88" y="16"/>
                  </a:cubicBezTo>
                  <a:cubicBezTo>
                    <a:pt x="92" y="23"/>
                    <a:pt x="92" y="32"/>
                    <a:pt x="92" y="43"/>
                  </a:cubicBezTo>
                  <a:cubicBezTo>
                    <a:pt x="92" y="45"/>
                    <a:pt x="92" y="46"/>
                    <a:pt x="92" y="48"/>
                  </a:cubicBezTo>
                  <a:cubicBezTo>
                    <a:pt x="92" y="115"/>
                    <a:pt x="92" y="115"/>
                    <a:pt x="92" y="115"/>
                  </a:cubicBezTo>
                  <a:cubicBezTo>
                    <a:pt x="73" y="115"/>
                    <a:pt x="73" y="115"/>
                    <a:pt x="73" y="115"/>
                  </a:cubicBezTo>
                  <a:lnTo>
                    <a:pt x="73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7" name="Freeform 327"/>
            <p:cNvSpPr>
              <a:spLocks noChangeArrowheads="1"/>
            </p:cNvSpPr>
            <p:nvPr/>
          </p:nvSpPr>
          <p:spPr bwMode="auto">
            <a:xfrm>
              <a:off x="8553407" y="4248398"/>
              <a:ext cx="9263" cy="64843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21 h 154"/>
                <a:gd name="T6" fmla="*/ 0 w 20"/>
                <a:gd name="T7" fmla="*/ 21 h 154"/>
                <a:gd name="T8" fmla="*/ 0 w 20"/>
                <a:gd name="T9" fmla="*/ 0 h 154"/>
                <a:gd name="T10" fmla="*/ 0 w 20"/>
                <a:gd name="T11" fmla="*/ 42 h 154"/>
                <a:gd name="T12" fmla="*/ 19 w 20"/>
                <a:gd name="T13" fmla="*/ 42 h 154"/>
                <a:gd name="T14" fmla="*/ 19 w 20"/>
                <a:gd name="T15" fmla="*/ 153 h 154"/>
                <a:gd name="T16" fmla="*/ 0 w 20"/>
                <a:gd name="T17" fmla="*/ 153 h 154"/>
                <a:gd name="T18" fmla="*/ 0 w 20"/>
                <a:gd name="T19" fmla="*/ 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8" name="Freeform 328"/>
            <p:cNvSpPr>
              <a:spLocks noChangeArrowheads="1"/>
            </p:cNvSpPr>
            <p:nvPr/>
          </p:nvSpPr>
          <p:spPr bwMode="auto">
            <a:xfrm>
              <a:off x="8573786" y="4265072"/>
              <a:ext cx="40759" cy="48170"/>
            </a:xfrm>
            <a:custGeom>
              <a:avLst/>
              <a:gdLst>
                <a:gd name="T0" fmla="*/ 74 w 95"/>
                <a:gd name="T1" fmla="*/ 46 h 116"/>
                <a:gd name="T2" fmla="*/ 74 w 95"/>
                <a:gd name="T3" fmla="*/ 46 h 116"/>
                <a:gd name="T4" fmla="*/ 52 w 95"/>
                <a:gd name="T5" fmla="*/ 17 h 116"/>
                <a:gd name="T6" fmla="*/ 19 w 95"/>
                <a:gd name="T7" fmla="*/ 51 h 116"/>
                <a:gd name="T8" fmla="*/ 19 w 95"/>
                <a:gd name="T9" fmla="*/ 115 h 116"/>
                <a:gd name="T10" fmla="*/ 0 w 95"/>
                <a:gd name="T11" fmla="*/ 115 h 116"/>
                <a:gd name="T12" fmla="*/ 0 w 95"/>
                <a:gd name="T13" fmla="*/ 4 h 116"/>
                <a:gd name="T14" fmla="*/ 18 w 95"/>
                <a:gd name="T15" fmla="*/ 4 h 116"/>
                <a:gd name="T16" fmla="*/ 18 w 95"/>
                <a:gd name="T17" fmla="*/ 20 h 116"/>
                <a:gd name="T18" fmla="*/ 54 w 95"/>
                <a:gd name="T19" fmla="*/ 0 h 116"/>
                <a:gd name="T20" fmla="*/ 89 w 95"/>
                <a:gd name="T21" fmla="*/ 16 h 116"/>
                <a:gd name="T22" fmla="*/ 94 w 95"/>
                <a:gd name="T23" fmla="*/ 43 h 116"/>
                <a:gd name="T24" fmla="*/ 94 w 95"/>
                <a:gd name="T25" fmla="*/ 48 h 116"/>
                <a:gd name="T26" fmla="*/ 94 w 95"/>
                <a:gd name="T27" fmla="*/ 115 h 116"/>
                <a:gd name="T28" fmla="*/ 74 w 95"/>
                <a:gd name="T29" fmla="*/ 115 h 116"/>
                <a:gd name="T30" fmla="*/ 74 w 95"/>
                <a:gd name="T31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6">
                  <a:moveTo>
                    <a:pt x="74" y="46"/>
                  </a:moveTo>
                  <a:lnTo>
                    <a:pt x="74" y="46"/>
                  </a:lnTo>
                  <a:cubicBezTo>
                    <a:pt x="74" y="26"/>
                    <a:pt x="70" y="17"/>
                    <a:pt x="52" y="17"/>
                  </a:cubicBezTo>
                  <a:cubicBezTo>
                    <a:pt x="31" y="17"/>
                    <a:pt x="19" y="30"/>
                    <a:pt x="19" y="51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7" y="7"/>
                    <a:pt x="39" y="0"/>
                    <a:pt x="54" y="0"/>
                  </a:cubicBezTo>
                  <a:cubicBezTo>
                    <a:pt x="71" y="0"/>
                    <a:pt x="82" y="6"/>
                    <a:pt x="89" y="16"/>
                  </a:cubicBezTo>
                  <a:cubicBezTo>
                    <a:pt x="94" y="23"/>
                    <a:pt x="94" y="32"/>
                    <a:pt x="94" y="43"/>
                  </a:cubicBezTo>
                  <a:cubicBezTo>
                    <a:pt x="94" y="45"/>
                    <a:pt x="94" y="46"/>
                    <a:pt x="94" y="48"/>
                  </a:cubicBezTo>
                  <a:cubicBezTo>
                    <a:pt x="94" y="115"/>
                    <a:pt x="94" y="115"/>
                    <a:pt x="94" y="115"/>
                  </a:cubicBezTo>
                  <a:cubicBezTo>
                    <a:pt x="74" y="115"/>
                    <a:pt x="74" y="115"/>
                    <a:pt x="74" y="115"/>
                  </a:cubicBezTo>
                  <a:lnTo>
                    <a:pt x="74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9" name="Freeform 329"/>
            <p:cNvSpPr>
              <a:spLocks noChangeArrowheads="1"/>
            </p:cNvSpPr>
            <p:nvPr/>
          </p:nvSpPr>
          <p:spPr bwMode="auto">
            <a:xfrm>
              <a:off x="8621956" y="4265072"/>
              <a:ext cx="44464" cy="68550"/>
            </a:xfrm>
            <a:custGeom>
              <a:avLst/>
              <a:gdLst>
                <a:gd name="T0" fmla="*/ 50 w 104"/>
                <a:gd name="T1" fmla="*/ 119 h 163"/>
                <a:gd name="T2" fmla="*/ 50 w 104"/>
                <a:gd name="T3" fmla="*/ 119 h 163"/>
                <a:gd name="T4" fmla="*/ 0 w 104"/>
                <a:gd name="T5" fmla="*/ 59 h 163"/>
                <a:gd name="T6" fmla="*/ 50 w 104"/>
                <a:gd name="T7" fmla="*/ 0 h 163"/>
                <a:gd name="T8" fmla="*/ 85 w 104"/>
                <a:gd name="T9" fmla="*/ 18 h 163"/>
                <a:gd name="T10" fmla="*/ 85 w 104"/>
                <a:gd name="T11" fmla="*/ 4 h 163"/>
                <a:gd name="T12" fmla="*/ 103 w 104"/>
                <a:gd name="T13" fmla="*/ 4 h 163"/>
                <a:gd name="T14" fmla="*/ 103 w 104"/>
                <a:gd name="T15" fmla="*/ 113 h 163"/>
                <a:gd name="T16" fmla="*/ 51 w 104"/>
                <a:gd name="T17" fmla="*/ 162 h 163"/>
                <a:gd name="T18" fmla="*/ 4 w 104"/>
                <a:gd name="T19" fmla="*/ 130 h 163"/>
                <a:gd name="T20" fmla="*/ 4 w 104"/>
                <a:gd name="T21" fmla="*/ 128 h 163"/>
                <a:gd name="T22" fmla="*/ 23 w 104"/>
                <a:gd name="T23" fmla="*/ 128 h 163"/>
                <a:gd name="T24" fmla="*/ 23 w 104"/>
                <a:gd name="T25" fmla="*/ 128 h 163"/>
                <a:gd name="T26" fmla="*/ 52 w 104"/>
                <a:gd name="T27" fmla="*/ 146 h 163"/>
                <a:gd name="T28" fmla="*/ 85 w 104"/>
                <a:gd name="T29" fmla="*/ 117 h 163"/>
                <a:gd name="T30" fmla="*/ 85 w 104"/>
                <a:gd name="T31" fmla="*/ 101 h 163"/>
                <a:gd name="T32" fmla="*/ 50 w 104"/>
                <a:gd name="T33" fmla="*/ 119 h 163"/>
                <a:gd name="T34" fmla="*/ 20 w 104"/>
                <a:gd name="T35" fmla="*/ 60 h 163"/>
                <a:gd name="T36" fmla="*/ 20 w 104"/>
                <a:gd name="T37" fmla="*/ 60 h 163"/>
                <a:gd name="T38" fmla="*/ 52 w 104"/>
                <a:gd name="T39" fmla="*/ 102 h 163"/>
                <a:gd name="T40" fmla="*/ 86 w 104"/>
                <a:gd name="T41" fmla="*/ 60 h 163"/>
                <a:gd name="T42" fmla="*/ 52 w 104"/>
                <a:gd name="T43" fmla="*/ 17 h 163"/>
                <a:gd name="T44" fmla="*/ 20 w 104"/>
                <a:gd name="T45" fmla="*/ 6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4" h="163">
                  <a:moveTo>
                    <a:pt x="50" y="119"/>
                  </a:moveTo>
                  <a:lnTo>
                    <a:pt x="50" y="119"/>
                  </a:lnTo>
                  <a:cubicBezTo>
                    <a:pt x="20" y="119"/>
                    <a:pt x="0" y="95"/>
                    <a:pt x="0" y="59"/>
                  </a:cubicBezTo>
                  <a:cubicBezTo>
                    <a:pt x="0" y="23"/>
                    <a:pt x="20" y="0"/>
                    <a:pt x="50" y="0"/>
                  </a:cubicBezTo>
                  <a:cubicBezTo>
                    <a:pt x="66" y="0"/>
                    <a:pt x="77" y="8"/>
                    <a:pt x="85" y="18"/>
                  </a:cubicBezTo>
                  <a:cubicBezTo>
                    <a:pt x="85" y="4"/>
                    <a:pt x="85" y="4"/>
                    <a:pt x="85" y="4"/>
                  </a:cubicBezTo>
                  <a:cubicBezTo>
                    <a:pt x="103" y="4"/>
                    <a:pt x="103" y="4"/>
                    <a:pt x="103" y="4"/>
                  </a:cubicBezTo>
                  <a:cubicBezTo>
                    <a:pt x="103" y="113"/>
                    <a:pt x="103" y="113"/>
                    <a:pt x="103" y="113"/>
                  </a:cubicBezTo>
                  <a:cubicBezTo>
                    <a:pt x="103" y="147"/>
                    <a:pt x="88" y="162"/>
                    <a:pt x="51" y="162"/>
                  </a:cubicBezTo>
                  <a:cubicBezTo>
                    <a:pt x="21" y="162"/>
                    <a:pt x="4" y="149"/>
                    <a:pt x="4" y="130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23" y="128"/>
                    <a:pt x="23" y="128"/>
                    <a:pt x="23" y="128"/>
                  </a:cubicBezTo>
                  <a:lnTo>
                    <a:pt x="23" y="128"/>
                  </a:lnTo>
                  <a:cubicBezTo>
                    <a:pt x="23" y="140"/>
                    <a:pt x="32" y="146"/>
                    <a:pt x="52" y="146"/>
                  </a:cubicBezTo>
                  <a:cubicBezTo>
                    <a:pt x="76" y="146"/>
                    <a:pt x="85" y="138"/>
                    <a:pt x="85" y="117"/>
                  </a:cubicBezTo>
                  <a:cubicBezTo>
                    <a:pt x="85" y="101"/>
                    <a:pt x="85" y="101"/>
                    <a:pt x="85" y="101"/>
                  </a:cubicBezTo>
                  <a:cubicBezTo>
                    <a:pt x="77" y="113"/>
                    <a:pt x="64" y="119"/>
                    <a:pt x="50" y="119"/>
                  </a:cubicBezTo>
                  <a:close/>
                  <a:moveTo>
                    <a:pt x="20" y="60"/>
                  </a:moveTo>
                  <a:lnTo>
                    <a:pt x="20" y="60"/>
                  </a:lnTo>
                  <a:cubicBezTo>
                    <a:pt x="20" y="87"/>
                    <a:pt x="32" y="102"/>
                    <a:pt x="52" y="102"/>
                  </a:cubicBezTo>
                  <a:cubicBezTo>
                    <a:pt x="75" y="102"/>
                    <a:pt x="86" y="89"/>
                    <a:pt x="86" y="60"/>
                  </a:cubicBezTo>
                  <a:cubicBezTo>
                    <a:pt x="86" y="32"/>
                    <a:pt x="75" y="17"/>
                    <a:pt x="52" y="17"/>
                  </a:cubicBezTo>
                  <a:cubicBezTo>
                    <a:pt x="31" y="17"/>
                    <a:pt x="20" y="32"/>
                    <a:pt x="20" y="60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789641" y="3694029"/>
            <a:ext cx="429725" cy="429725"/>
            <a:chOff x="4789641" y="3694029"/>
            <a:chExt cx="429725" cy="429725"/>
          </a:xfrm>
        </p:grpSpPr>
        <p:sp>
          <p:nvSpPr>
            <p:cNvPr id="1146" name="Freeform 26"/>
            <p:cNvSpPr>
              <a:spLocks noChangeArrowheads="1"/>
            </p:cNvSpPr>
            <p:nvPr/>
          </p:nvSpPr>
          <p:spPr bwMode="auto">
            <a:xfrm>
              <a:off x="4789641" y="3694029"/>
              <a:ext cx="429725" cy="429725"/>
            </a:xfrm>
            <a:custGeom>
              <a:avLst/>
              <a:gdLst>
                <a:gd name="T0" fmla="*/ 1023 w 1024"/>
                <a:gd name="T1" fmla="*/ 511 h 1023"/>
                <a:gd name="T2" fmla="*/ 1023 w 1024"/>
                <a:gd name="T3" fmla="*/ 511 h 1023"/>
                <a:gd name="T4" fmla="*/ 512 w 1024"/>
                <a:gd name="T5" fmla="*/ 1022 h 1023"/>
                <a:gd name="T6" fmla="*/ 0 w 1024"/>
                <a:gd name="T7" fmla="*/ 511 h 1023"/>
                <a:gd name="T8" fmla="*/ 512 w 1024"/>
                <a:gd name="T9" fmla="*/ 0 h 1023"/>
                <a:gd name="T10" fmla="*/ 1023 w 1024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3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3"/>
                    <a:pt x="794" y="1022"/>
                    <a:pt x="512" y="1022"/>
                  </a:cubicBezTo>
                  <a:cubicBezTo>
                    <a:pt x="230" y="1022"/>
                    <a:pt x="0" y="793"/>
                    <a:pt x="0" y="511"/>
                  </a:cubicBezTo>
                  <a:cubicBezTo>
                    <a:pt x="0" y="229"/>
                    <a:pt x="230" y="0"/>
                    <a:pt x="512" y="0"/>
                  </a:cubicBezTo>
                  <a:cubicBezTo>
                    <a:pt x="794" y="0"/>
                    <a:pt x="1023" y="229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48" name="Group 347"/>
            <p:cNvGrpSpPr/>
            <p:nvPr/>
          </p:nvGrpSpPr>
          <p:grpSpPr>
            <a:xfrm>
              <a:off x="4834095" y="3777380"/>
              <a:ext cx="340816" cy="261170"/>
              <a:chOff x="4834095" y="3777380"/>
              <a:chExt cx="340816" cy="261170"/>
            </a:xfrm>
            <a:solidFill>
              <a:schemeClr val="bg1"/>
            </a:solidFill>
          </p:grpSpPr>
          <p:sp>
            <p:nvSpPr>
              <p:cNvPr id="1210" name="Freeform 90"/>
              <p:cNvSpPr>
                <a:spLocks noChangeArrowheads="1"/>
              </p:cNvSpPr>
              <p:nvPr/>
            </p:nvSpPr>
            <p:spPr bwMode="auto">
              <a:xfrm>
                <a:off x="4834095" y="3777380"/>
                <a:ext cx="340816" cy="198193"/>
              </a:xfrm>
              <a:custGeom>
                <a:avLst/>
                <a:gdLst>
                  <a:gd name="T0" fmla="*/ 629 w 811"/>
                  <a:gd name="T1" fmla="*/ 111 h 471"/>
                  <a:gd name="T2" fmla="*/ 629 w 811"/>
                  <a:gd name="T3" fmla="*/ 111 h 471"/>
                  <a:gd name="T4" fmla="*/ 581 w 811"/>
                  <a:gd name="T5" fmla="*/ 119 h 471"/>
                  <a:gd name="T6" fmla="*/ 409 w 811"/>
                  <a:gd name="T7" fmla="*/ 0 h 471"/>
                  <a:gd name="T8" fmla="*/ 228 w 811"/>
                  <a:gd name="T9" fmla="*/ 151 h 471"/>
                  <a:gd name="T10" fmla="*/ 167 w 811"/>
                  <a:gd name="T11" fmla="*/ 138 h 471"/>
                  <a:gd name="T12" fmla="*/ 0 w 811"/>
                  <a:gd name="T13" fmla="*/ 306 h 471"/>
                  <a:gd name="T14" fmla="*/ 143 w 811"/>
                  <a:gd name="T15" fmla="*/ 470 h 471"/>
                  <a:gd name="T16" fmla="*/ 154 w 811"/>
                  <a:gd name="T17" fmla="*/ 470 h 471"/>
                  <a:gd name="T18" fmla="*/ 169 w 811"/>
                  <a:gd name="T19" fmla="*/ 470 h 471"/>
                  <a:gd name="T20" fmla="*/ 168 w 811"/>
                  <a:gd name="T21" fmla="*/ 446 h 471"/>
                  <a:gd name="T22" fmla="*/ 145 w 811"/>
                  <a:gd name="T23" fmla="*/ 446 h 471"/>
                  <a:gd name="T24" fmla="*/ 24 w 811"/>
                  <a:gd name="T25" fmla="*/ 306 h 471"/>
                  <a:gd name="T26" fmla="*/ 167 w 811"/>
                  <a:gd name="T27" fmla="*/ 162 h 471"/>
                  <a:gd name="T28" fmla="*/ 232 w 811"/>
                  <a:gd name="T29" fmla="*/ 178 h 471"/>
                  <a:gd name="T30" fmla="*/ 243 w 811"/>
                  <a:gd name="T31" fmla="*/ 178 h 471"/>
                  <a:gd name="T32" fmla="*/ 250 w 811"/>
                  <a:gd name="T33" fmla="*/ 169 h 471"/>
                  <a:gd name="T34" fmla="*/ 409 w 811"/>
                  <a:gd name="T35" fmla="*/ 23 h 471"/>
                  <a:gd name="T36" fmla="*/ 563 w 811"/>
                  <a:gd name="T37" fmla="*/ 136 h 471"/>
                  <a:gd name="T38" fmla="*/ 568 w 811"/>
                  <a:gd name="T39" fmla="*/ 144 h 471"/>
                  <a:gd name="T40" fmla="*/ 578 w 811"/>
                  <a:gd name="T41" fmla="*/ 144 h 471"/>
                  <a:gd name="T42" fmla="*/ 629 w 811"/>
                  <a:gd name="T43" fmla="*/ 134 h 471"/>
                  <a:gd name="T44" fmla="*/ 786 w 811"/>
                  <a:gd name="T45" fmla="*/ 291 h 471"/>
                  <a:gd name="T46" fmla="*/ 660 w 811"/>
                  <a:gd name="T47" fmla="*/ 445 h 471"/>
                  <a:gd name="T48" fmla="*/ 649 w 811"/>
                  <a:gd name="T49" fmla="*/ 446 h 471"/>
                  <a:gd name="T50" fmla="*/ 639 w 811"/>
                  <a:gd name="T51" fmla="*/ 460 h 471"/>
                  <a:gd name="T52" fmla="*/ 651 w 811"/>
                  <a:gd name="T53" fmla="*/ 470 h 471"/>
                  <a:gd name="T54" fmla="*/ 665 w 811"/>
                  <a:gd name="T55" fmla="*/ 468 h 471"/>
                  <a:gd name="T56" fmla="*/ 810 w 811"/>
                  <a:gd name="T57" fmla="*/ 291 h 471"/>
                  <a:gd name="T58" fmla="*/ 629 w 811"/>
                  <a:gd name="T59" fmla="*/ 111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811" h="471">
                    <a:moveTo>
                      <a:pt x="629" y="111"/>
                    </a:moveTo>
                    <a:lnTo>
                      <a:pt x="629" y="111"/>
                    </a:lnTo>
                    <a:cubicBezTo>
                      <a:pt x="613" y="111"/>
                      <a:pt x="597" y="113"/>
                      <a:pt x="581" y="119"/>
                    </a:cubicBezTo>
                    <a:cubicBezTo>
                      <a:pt x="554" y="47"/>
                      <a:pt x="486" y="0"/>
                      <a:pt x="409" y="0"/>
                    </a:cubicBezTo>
                    <a:cubicBezTo>
                      <a:pt x="319" y="0"/>
                      <a:pt x="244" y="63"/>
                      <a:pt x="228" y="151"/>
                    </a:cubicBezTo>
                    <a:cubicBezTo>
                      <a:pt x="208" y="142"/>
                      <a:pt x="188" y="138"/>
                      <a:pt x="167" y="138"/>
                    </a:cubicBezTo>
                    <a:cubicBezTo>
                      <a:pt x="75" y="138"/>
                      <a:pt x="0" y="213"/>
                      <a:pt x="0" y="306"/>
                    </a:cubicBezTo>
                    <a:cubicBezTo>
                      <a:pt x="0" y="392"/>
                      <a:pt x="63" y="464"/>
                      <a:pt x="143" y="470"/>
                    </a:cubicBezTo>
                    <a:cubicBezTo>
                      <a:pt x="146" y="470"/>
                      <a:pt x="151" y="470"/>
                      <a:pt x="154" y="470"/>
                    </a:cubicBezTo>
                    <a:cubicBezTo>
                      <a:pt x="161" y="470"/>
                      <a:pt x="169" y="470"/>
                      <a:pt x="169" y="470"/>
                    </a:cubicBezTo>
                    <a:cubicBezTo>
                      <a:pt x="168" y="446"/>
                      <a:pt x="168" y="446"/>
                      <a:pt x="168" y="446"/>
                    </a:cubicBezTo>
                    <a:cubicBezTo>
                      <a:pt x="168" y="446"/>
                      <a:pt x="152" y="448"/>
                      <a:pt x="145" y="446"/>
                    </a:cubicBezTo>
                    <a:cubicBezTo>
                      <a:pt x="77" y="441"/>
                      <a:pt x="24" y="380"/>
                      <a:pt x="24" y="306"/>
                    </a:cubicBezTo>
                    <a:cubicBezTo>
                      <a:pt x="24" y="227"/>
                      <a:pt x="88" y="162"/>
                      <a:pt x="167" y="162"/>
                    </a:cubicBezTo>
                    <a:cubicBezTo>
                      <a:pt x="189" y="162"/>
                      <a:pt x="211" y="167"/>
                      <a:pt x="232" y="178"/>
                    </a:cubicBezTo>
                    <a:cubicBezTo>
                      <a:pt x="236" y="180"/>
                      <a:pt x="239" y="180"/>
                      <a:pt x="243" y="178"/>
                    </a:cubicBezTo>
                    <a:cubicBezTo>
                      <a:pt x="246" y="176"/>
                      <a:pt x="249" y="173"/>
                      <a:pt x="250" y="169"/>
                    </a:cubicBezTo>
                    <a:cubicBezTo>
                      <a:pt x="257" y="86"/>
                      <a:pt x="327" y="23"/>
                      <a:pt x="409" y="23"/>
                    </a:cubicBezTo>
                    <a:cubicBezTo>
                      <a:pt x="480" y="23"/>
                      <a:pt x="541" y="69"/>
                      <a:pt x="563" y="136"/>
                    </a:cubicBezTo>
                    <a:cubicBezTo>
                      <a:pt x="564" y="139"/>
                      <a:pt x="566" y="141"/>
                      <a:pt x="568" y="144"/>
                    </a:cubicBezTo>
                    <a:cubicBezTo>
                      <a:pt x="571" y="145"/>
                      <a:pt x="574" y="145"/>
                      <a:pt x="578" y="144"/>
                    </a:cubicBezTo>
                    <a:cubicBezTo>
                      <a:pt x="595" y="137"/>
                      <a:pt x="612" y="134"/>
                      <a:pt x="629" y="134"/>
                    </a:cubicBezTo>
                    <a:cubicBezTo>
                      <a:pt x="715" y="134"/>
                      <a:pt x="786" y="205"/>
                      <a:pt x="786" y="291"/>
                    </a:cubicBezTo>
                    <a:cubicBezTo>
                      <a:pt x="786" y="365"/>
                      <a:pt x="733" y="430"/>
                      <a:pt x="660" y="445"/>
                    </a:cubicBezTo>
                    <a:cubicBezTo>
                      <a:pt x="657" y="445"/>
                      <a:pt x="652" y="446"/>
                      <a:pt x="649" y="446"/>
                    </a:cubicBezTo>
                    <a:cubicBezTo>
                      <a:pt x="642" y="448"/>
                      <a:pt x="638" y="454"/>
                      <a:pt x="639" y="460"/>
                    </a:cubicBezTo>
                    <a:cubicBezTo>
                      <a:pt x="640" y="466"/>
                      <a:pt x="645" y="470"/>
                      <a:pt x="651" y="470"/>
                    </a:cubicBezTo>
                    <a:cubicBezTo>
                      <a:pt x="657" y="469"/>
                      <a:pt x="661" y="468"/>
                      <a:pt x="665" y="468"/>
                    </a:cubicBezTo>
                    <a:cubicBezTo>
                      <a:pt x="748" y="451"/>
                      <a:pt x="810" y="377"/>
                      <a:pt x="810" y="291"/>
                    </a:cubicBezTo>
                    <a:cubicBezTo>
                      <a:pt x="810" y="192"/>
                      <a:pt x="728" y="111"/>
                      <a:pt x="629" y="111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1" name="Freeform 91"/>
              <p:cNvSpPr>
                <a:spLocks noChangeArrowheads="1"/>
              </p:cNvSpPr>
              <p:nvPr/>
            </p:nvSpPr>
            <p:spPr bwMode="auto">
              <a:xfrm>
                <a:off x="4928561" y="3871846"/>
                <a:ext cx="157442" cy="166704"/>
              </a:xfrm>
              <a:custGeom>
                <a:avLst/>
                <a:gdLst>
                  <a:gd name="T0" fmla="*/ 362 w 374"/>
                  <a:gd name="T1" fmla="*/ 0 h 397"/>
                  <a:gd name="T2" fmla="*/ 362 w 374"/>
                  <a:gd name="T3" fmla="*/ 0 h 397"/>
                  <a:gd name="T4" fmla="*/ 11 w 374"/>
                  <a:gd name="T5" fmla="*/ 0 h 397"/>
                  <a:gd name="T6" fmla="*/ 0 w 374"/>
                  <a:gd name="T7" fmla="*/ 11 h 397"/>
                  <a:gd name="T8" fmla="*/ 0 w 374"/>
                  <a:gd name="T9" fmla="*/ 385 h 397"/>
                  <a:gd name="T10" fmla="*/ 11 w 374"/>
                  <a:gd name="T11" fmla="*/ 396 h 397"/>
                  <a:gd name="T12" fmla="*/ 362 w 374"/>
                  <a:gd name="T13" fmla="*/ 396 h 397"/>
                  <a:gd name="T14" fmla="*/ 373 w 374"/>
                  <a:gd name="T15" fmla="*/ 385 h 397"/>
                  <a:gd name="T16" fmla="*/ 373 w 374"/>
                  <a:gd name="T17" fmla="*/ 11 h 397"/>
                  <a:gd name="T18" fmla="*/ 362 w 374"/>
                  <a:gd name="T19" fmla="*/ 0 h 397"/>
                  <a:gd name="T20" fmla="*/ 349 w 374"/>
                  <a:gd name="T21" fmla="*/ 373 h 397"/>
                  <a:gd name="T22" fmla="*/ 349 w 374"/>
                  <a:gd name="T23" fmla="*/ 373 h 397"/>
                  <a:gd name="T24" fmla="*/ 23 w 374"/>
                  <a:gd name="T25" fmla="*/ 373 h 397"/>
                  <a:gd name="T26" fmla="*/ 23 w 374"/>
                  <a:gd name="T27" fmla="*/ 23 h 397"/>
                  <a:gd name="T28" fmla="*/ 349 w 374"/>
                  <a:gd name="T29" fmla="*/ 23 h 397"/>
                  <a:gd name="T30" fmla="*/ 349 w 374"/>
                  <a:gd name="T31" fmla="*/ 373 h 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74" h="397">
                    <a:moveTo>
                      <a:pt x="362" y="0"/>
                    </a:moveTo>
                    <a:lnTo>
                      <a:pt x="362" y="0"/>
                    </a:ln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385"/>
                      <a:pt x="0" y="385"/>
                      <a:pt x="0" y="385"/>
                    </a:cubicBezTo>
                    <a:cubicBezTo>
                      <a:pt x="0" y="391"/>
                      <a:pt x="5" y="396"/>
                      <a:pt x="11" y="396"/>
                    </a:cubicBezTo>
                    <a:cubicBezTo>
                      <a:pt x="362" y="396"/>
                      <a:pt x="362" y="396"/>
                      <a:pt x="362" y="396"/>
                    </a:cubicBezTo>
                    <a:cubicBezTo>
                      <a:pt x="368" y="396"/>
                      <a:pt x="373" y="391"/>
                      <a:pt x="373" y="385"/>
                    </a:cubicBezTo>
                    <a:cubicBezTo>
                      <a:pt x="373" y="11"/>
                      <a:pt x="373" y="11"/>
                      <a:pt x="373" y="11"/>
                    </a:cubicBezTo>
                    <a:cubicBezTo>
                      <a:pt x="373" y="5"/>
                      <a:pt x="368" y="0"/>
                      <a:pt x="362" y="0"/>
                    </a:cubicBezTo>
                    <a:close/>
                    <a:moveTo>
                      <a:pt x="349" y="373"/>
                    </a:moveTo>
                    <a:lnTo>
                      <a:pt x="349" y="373"/>
                    </a:lnTo>
                    <a:cubicBezTo>
                      <a:pt x="23" y="373"/>
                      <a:pt x="23" y="373"/>
                      <a:pt x="23" y="37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349" y="23"/>
                      <a:pt x="349" y="23"/>
                      <a:pt x="349" y="23"/>
                    </a:cubicBezTo>
                    <a:lnTo>
                      <a:pt x="349" y="37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47" name="Group 346"/>
              <p:cNvGrpSpPr/>
              <p:nvPr/>
            </p:nvGrpSpPr>
            <p:grpSpPr>
              <a:xfrm>
                <a:off x="4947083" y="3892220"/>
                <a:ext cx="118545" cy="50012"/>
                <a:chOff x="4947083" y="3892220"/>
                <a:chExt cx="118545" cy="50012"/>
              </a:xfrm>
              <a:grpFill/>
            </p:grpSpPr>
            <p:sp>
              <p:nvSpPr>
                <p:cNvPr id="1212" name="Freeform 92"/>
                <p:cNvSpPr>
                  <a:spLocks noChangeArrowheads="1"/>
                </p:cNvSpPr>
                <p:nvPr/>
              </p:nvSpPr>
              <p:spPr bwMode="auto">
                <a:xfrm>
                  <a:off x="4947083" y="3892220"/>
                  <a:ext cx="9261" cy="9262"/>
                </a:xfrm>
                <a:custGeom>
                  <a:avLst/>
                  <a:gdLst>
                    <a:gd name="T0" fmla="*/ 23 w 24"/>
                    <a:gd name="T1" fmla="*/ 0 h 23"/>
                    <a:gd name="T2" fmla="*/ 0 w 24"/>
                    <a:gd name="T3" fmla="*/ 0 h 23"/>
                    <a:gd name="T4" fmla="*/ 0 w 24"/>
                    <a:gd name="T5" fmla="*/ 22 h 23"/>
                    <a:gd name="T6" fmla="*/ 23 w 24"/>
                    <a:gd name="T7" fmla="*/ 22 h 23"/>
                    <a:gd name="T8" fmla="*/ 23 w 24"/>
                    <a:gd name="T9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23">
                      <a:moveTo>
                        <a:pt x="23" y="0"/>
                      </a:moveTo>
                      <a:lnTo>
                        <a:pt x="0" y="0"/>
                      </a:lnTo>
                      <a:lnTo>
                        <a:pt x="0" y="22"/>
                      </a:lnTo>
                      <a:lnTo>
                        <a:pt x="23" y="22"/>
                      </a:lnTo>
                      <a:lnTo>
                        <a:pt x="23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13" name="Freeform 93"/>
                <p:cNvSpPr>
                  <a:spLocks noChangeArrowheads="1"/>
                </p:cNvSpPr>
                <p:nvPr/>
              </p:nvSpPr>
              <p:spPr bwMode="auto">
                <a:xfrm>
                  <a:off x="4947083" y="3931118"/>
                  <a:ext cx="9261" cy="11114"/>
                </a:xfrm>
                <a:custGeom>
                  <a:avLst/>
                  <a:gdLst>
                    <a:gd name="T0" fmla="*/ 23 w 24"/>
                    <a:gd name="T1" fmla="*/ 0 h 25"/>
                    <a:gd name="T2" fmla="*/ 0 w 24"/>
                    <a:gd name="T3" fmla="*/ 0 h 25"/>
                    <a:gd name="T4" fmla="*/ 0 w 24"/>
                    <a:gd name="T5" fmla="*/ 24 h 25"/>
                    <a:gd name="T6" fmla="*/ 23 w 24"/>
                    <a:gd name="T7" fmla="*/ 24 h 25"/>
                    <a:gd name="T8" fmla="*/ 23 w 24"/>
                    <a:gd name="T9" fmla="*/ 0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25">
                      <a:moveTo>
                        <a:pt x="23" y="0"/>
                      </a:moveTo>
                      <a:lnTo>
                        <a:pt x="0" y="0"/>
                      </a:lnTo>
                      <a:lnTo>
                        <a:pt x="0" y="24"/>
                      </a:lnTo>
                      <a:lnTo>
                        <a:pt x="23" y="24"/>
                      </a:lnTo>
                      <a:lnTo>
                        <a:pt x="23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14" name="Freeform 94"/>
                <p:cNvSpPr>
                  <a:spLocks noChangeArrowheads="1"/>
                </p:cNvSpPr>
                <p:nvPr/>
              </p:nvSpPr>
              <p:spPr bwMode="auto">
                <a:xfrm>
                  <a:off x="5056366" y="3892220"/>
                  <a:ext cx="9262" cy="9262"/>
                </a:xfrm>
                <a:custGeom>
                  <a:avLst/>
                  <a:gdLst>
                    <a:gd name="T0" fmla="*/ 22 w 23"/>
                    <a:gd name="T1" fmla="*/ 0 h 23"/>
                    <a:gd name="T2" fmla="*/ 0 w 23"/>
                    <a:gd name="T3" fmla="*/ 0 h 23"/>
                    <a:gd name="T4" fmla="*/ 0 w 23"/>
                    <a:gd name="T5" fmla="*/ 22 h 23"/>
                    <a:gd name="T6" fmla="*/ 22 w 23"/>
                    <a:gd name="T7" fmla="*/ 22 h 23"/>
                    <a:gd name="T8" fmla="*/ 22 w 23"/>
                    <a:gd name="T9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23">
                      <a:moveTo>
                        <a:pt x="22" y="0"/>
                      </a:moveTo>
                      <a:lnTo>
                        <a:pt x="0" y="0"/>
                      </a:lnTo>
                      <a:lnTo>
                        <a:pt x="0" y="22"/>
                      </a:lnTo>
                      <a:lnTo>
                        <a:pt x="22" y="22"/>
                      </a:lnTo>
                      <a:lnTo>
                        <a:pt x="22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15" name="Freeform 95"/>
                <p:cNvSpPr>
                  <a:spLocks noChangeArrowheads="1"/>
                </p:cNvSpPr>
                <p:nvPr/>
              </p:nvSpPr>
              <p:spPr bwMode="auto">
                <a:xfrm>
                  <a:off x="5056366" y="3931118"/>
                  <a:ext cx="9262" cy="11114"/>
                </a:xfrm>
                <a:custGeom>
                  <a:avLst/>
                  <a:gdLst>
                    <a:gd name="T0" fmla="*/ 22 w 23"/>
                    <a:gd name="T1" fmla="*/ 0 h 25"/>
                    <a:gd name="T2" fmla="*/ 0 w 23"/>
                    <a:gd name="T3" fmla="*/ 0 h 25"/>
                    <a:gd name="T4" fmla="*/ 0 w 23"/>
                    <a:gd name="T5" fmla="*/ 24 h 25"/>
                    <a:gd name="T6" fmla="*/ 22 w 23"/>
                    <a:gd name="T7" fmla="*/ 24 h 25"/>
                    <a:gd name="T8" fmla="*/ 22 w 23"/>
                    <a:gd name="T9" fmla="*/ 0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25">
                      <a:moveTo>
                        <a:pt x="22" y="0"/>
                      </a:moveTo>
                      <a:lnTo>
                        <a:pt x="0" y="0"/>
                      </a:lnTo>
                      <a:lnTo>
                        <a:pt x="0" y="24"/>
                      </a:lnTo>
                      <a:lnTo>
                        <a:pt x="22" y="24"/>
                      </a:lnTo>
                      <a:lnTo>
                        <a:pt x="22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16" name="Freeform 96"/>
                <p:cNvSpPr>
                  <a:spLocks noChangeArrowheads="1"/>
                </p:cNvSpPr>
                <p:nvPr/>
              </p:nvSpPr>
              <p:spPr bwMode="auto">
                <a:xfrm>
                  <a:off x="4967458" y="3920005"/>
                  <a:ext cx="79648" cy="9261"/>
                </a:xfrm>
                <a:custGeom>
                  <a:avLst/>
                  <a:gdLst>
                    <a:gd name="T0" fmla="*/ 0 w 188"/>
                    <a:gd name="T1" fmla="*/ 23 h 24"/>
                    <a:gd name="T2" fmla="*/ 187 w 188"/>
                    <a:gd name="T3" fmla="*/ 23 h 24"/>
                    <a:gd name="T4" fmla="*/ 187 w 188"/>
                    <a:gd name="T5" fmla="*/ 0 h 24"/>
                    <a:gd name="T6" fmla="*/ 0 w 188"/>
                    <a:gd name="T7" fmla="*/ 0 h 24"/>
                    <a:gd name="T8" fmla="*/ 0 w 188"/>
                    <a:gd name="T9" fmla="*/ 2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8" h="24">
                      <a:moveTo>
                        <a:pt x="0" y="23"/>
                      </a:moveTo>
                      <a:lnTo>
                        <a:pt x="187" y="23"/>
                      </a:lnTo>
                      <a:lnTo>
                        <a:pt x="187" y="0"/>
                      </a:lnTo>
                      <a:lnTo>
                        <a:pt x="0" y="0"/>
                      </a:lnTo>
                      <a:lnTo>
                        <a:pt x="0" y="23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17" name="Freeform 97"/>
                <p:cNvSpPr>
                  <a:spLocks noChangeArrowheads="1"/>
                </p:cNvSpPr>
                <p:nvPr/>
              </p:nvSpPr>
              <p:spPr bwMode="auto">
                <a:xfrm>
                  <a:off x="4963753" y="3903334"/>
                  <a:ext cx="79648" cy="9262"/>
                </a:xfrm>
                <a:custGeom>
                  <a:avLst/>
                  <a:gdLst>
                    <a:gd name="T0" fmla="*/ 105 w 188"/>
                    <a:gd name="T1" fmla="*/ 23 h 24"/>
                    <a:gd name="T2" fmla="*/ 187 w 188"/>
                    <a:gd name="T3" fmla="*/ 23 h 24"/>
                    <a:gd name="T4" fmla="*/ 187 w 188"/>
                    <a:gd name="T5" fmla="*/ 0 h 24"/>
                    <a:gd name="T6" fmla="*/ 105 w 188"/>
                    <a:gd name="T7" fmla="*/ 0 h 24"/>
                    <a:gd name="T8" fmla="*/ 82 w 188"/>
                    <a:gd name="T9" fmla="*/ 0 h 24"/>
                    <a:gd name="T10" fmla="*/ 0 w 188"/>
                    <a:gd name="T11" fmla="*/ 0 h 24"/>
                    <a:gd name="T12" fmla="*/ 0 w 188"/>
                    <a:gd name="T13" fmla="*/ 23 h 24"/>
                    <a:gd name="T14" fmla="*/ 82 w 188"/>
                    <a:gd name="T15" fmla="*/ 23 h 24"/>
                    <a:gd name="T16" fmla="*/ 105 w 188"/>
                    <a:gd name="T17" fmla="*/ 2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8" h="24">
                      <a:moveTo>
                        <a:pt x="105" y="23"/>
                      </a:moveTo>
                      <a:lnTo>
                        <a:pt x="187" y="23"/>
                      </a:lnTo>
                      <a:lnTo>
                        <a:pt x="187" y="0"/>
                      </a:lnTo>
                      <a:lnTo>
                        <a:pt x="105" y="0"/>
                      </a:lnTo>
                      <a:lnTo>
                        <a:pt x="82" y="0"/>
                      </a:lnTo>
                      <a:lnTo>
                        <a:pt x="0" y="0"/>
                      </a:lnTo>
                      <a:lnTo>
                        <a:pt x="0" y="23"/>
                      </a:lnTo>
                      <a:lnTo>
                        <a:pt x="82" y="23"/>
                      </a:lnTo>
                      <a:lnTo>
                        <a:pt x="105" y="23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826" name="Group 1825"/>
              <p:cNvGrpSpPr/>
              <p:nvPr/>
            </p:nvGrpSpPr>
            <p:grpSpPr>
              <a:xfrm>
                <a:off x="4945230" y="3968278"/>
                <a:ext cx="118545" cy="50012"/>
                <a:chOff x="4947083" y="3892220"/>
                <a:chExt cx="118545" cy="50012"/>
              </a:xfrm>
              <a:grpFill/>
            </p:grpSpPr>
            <p:sp>
              <p:nvSpPr>
                <p:cNvPr id="1827" name="Freeform 92"/>
                <p:cNvSpPr>
                  <a:spLocks noChangeArrowheads="1"/>
                </p:cNvSpPr>
                <p:nvPr/>
              </p:nvSpPr>
              <p:spPr bwMode="auto">
                <a:xfrm>
                  <a:off x="4947083" y="3892220"/>
                  <a:ext cx="9261" cy="9262"/>
                </a:xfrm>
                <a:custGeom>
                  <a:avLst/>
                  <a:gdLst>
                    <a:gd name="T0" fmla="*/ 23 w 24"/>
                    <a:gd name="T1" fmla="*/ 0 h 23"/>
                    <a:gd name="T2" fmla="*/ 0 w 24"/>
                    <a:gd name="T3" fmla="*/ 0 h 23"/>
                    <a:gd name="T4" fmla="*/ 0 w 24"/>
                    <a:gd name="T5" fmla="*/ 22 h 23"/>
                    <a:gd name="T6" fmla="*/ 23 w 24"/>
                    <a:gd name="T7" fmla="*/ 22 h 23"/>
                    <a:gd name="T8" fmla="*/ 23 w 24"/>
                    <a:gd name="T9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23">
                      <a:moveTo>
                        <a:pt x="23" y="0"/>
                      </a:moveTo>
                      <a:lnTo>
                        <a:pt x="0" y="0"/>
                      </a:lnTo>
                      <a:lnTo>
                        <a:pt x="0" y="22"/>
                      </a:lnTo>
                      <a:lnTo>
                        <a:pt x="23" y="22"/>
                      </a:lnTo>
                      <a:lnTo>
                        <a:pt x="23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28" name="Freeform 93"/>
                <p:cNvSpPr>
                  <a:spLocks noChangeArrowheads="1"/>
                </p:cNvSpPr>
                <p:nvPr/>
              </p:nvSpPr>
              <p:spPr bwMode="auto">
                <a:xfrm>
                  <a:off x="4947083" y="3931118"/>
                  <a:ext cx="9261" cy="11114"/>
                </a:xfrm>
                <a:custGeom>
                  <a:avLst/>
                  <a:gdLst>
                    <a:gd name="T0" fmla="*/ 23 w 24"/>
                    <a:gd name="T1" fmla="*/ 0 h 25"/>
                    <a:gd name="T2" fmla="*/ 0 w 24"/>
                    <a:gd name="T3" fmla="*/ 0 h 25"/>
                    <a:gd name="T4" fmla="*/ 0 w 24"/>
                    <a:gd name="T5" fmla="*/ 24 h 25"/>
                    <a:gd name="T6" fmla="*/ 23 w 24"/>
                    <a:gd name="T7" fmla="*/ 24 h 25"/>
                    <a:gd name="T8" fmla="*/ 23 w 24"/>
                    <a:gd name="T9" fmla="*/ 0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25">
                      <a:moveTo>
                        <a:pt x="23" y="0"/>
                      </a:moveTo>
                      <a:lnTo>
                        <a:pt x="0" y="0"/>
                      </a:lnTo>
                      <a:lnTo>
                        <a:pt x="0" y="24"/>
                      </a:lnTo>
                      <a:lnTo>
                        <a:pt x="23" y="24"/>
                      </a:lnTo>
                      <a:lnTo>
                        <a:pt x="23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29" name="Freeform 94"/>
                <p:cNvSpPr>
                  <a:spLocks noChangeArrowheads="1"/>
                </p:cNvSpPr>
                <p:nvPr/>
              </p:nvSpPr>
              <p:spPr bwMode="auto">
                <a:xfrm>
                  <a:off x="5056366" y="3892220"/>
                  <a:ext cx="9262" cy="9262"/>
                </a:xfrm>
                <a:custGeom>
                  <a:avLst/>
                  <a:gdLst>
                    <a:gd name="T0" fmla="*/ 22 w 23"/>
                    <a:gd name="T1" fmla="*/ 0 h 23"/>
                    <a:gd name="T2" fmla="*/ 0 w 23"/>
                    <a:gd name="T3" fmla="*/ 0 h 23"/>
                    <a:gd name="T4" fmla="*/ 0 w 23"/>
                    <a:gd name="T5" fmla="*/ 22 h 23"/>
                    <a:gd name="T6" fmla="*/ 22 w 23"/>
                    <a:gd name="T7" fmla="*/ 22 h 23"/>
                    <a:gd name="T8" fmla="*/ 22 w 23"/>
                    <a:gd name="T9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23">
                      <a:moveTo>
                        <a:pt x="22" y="0"/>
                      </a:moveTo>
                      <a:lnTo>
                        <a:pt x="0" y="0"/>
                      </a:lnTo>
                      <a:lnTo>
                        <a:pt x="0" y="22"/>
                      </a:lnTo>
                      <a:lnTo>
                        <a:pt x="22" y="22"/>
                      </a:lnTo>
                      <a:lnTo>
                        <a:pt x="22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30" name="Freeform 95"/>
                <p:cNvSpPr>
                  <a:spLocks noChangeArrowheads="1"/>
                </p:cNvSpPr>
                <p:nvPr/>
              </p:nvSpPr>
              <p:spPr bwMode="auto">
                <a:xfrm>
                  <a:off x="5056366" y="3931118"/>
                  <a:ext cx="9262" cy="11114"/>
                </a:xfrm>
                <a:custGeom>
                  <a:avLst/>
                  <a:gdLst>
                    <a:gd name="T0" fmla="*/ 22 w 23"/>
                    <a:gd name="T1" fmla="*/ 0 h 25"/>
                    <a:gd name="T2" fmla="*/ 0 w 23"/>
                    <a:gd name="T3" fmla="*/ 0 h 25"/>
                    <a:gd name="T4" fmla="*/ 0 w 23"/>
                    <a:gd name="T5" fmla="*/ 24 h 25"/>
                    <a:gd name="T6" fmla="*/ 22 w 23"/>
                    <a:gd name="T7" fmla="*/ 24 h 25"/>
                    <a:gd name="T8" fmla="*/ 22 w 23"/>
                    <a:gd name="T9" fmla="*/ 0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25">
                      <a:moveTo>
                        <a:pt x="22" y="0"/>
                      </a:moveTo>
                      <a:lnTo>
                        <a:pt x="0" y="0"/>
                      </a:lnTo>
                      <a:lnTo>
                        <a:pt x="0" y="24"/>
                      </a:lnTo>
                      <a:lnTo>
                        <a:pt x="22" y="24"/>
                      </a:lnTo>
                      <a:lnTo>
                        <a:pt x="22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31" name="Freeform 96"/>
                <p:cNvSpPr>
                  <a:spLocks noChangeArrowheads="1"/>
                </p:cNvSpPr>
                <p:nvPr/>
              </p:nvSpPr>
              <p:spPr bwMode="auto">
                <a:xfrm>
                  <a:off x="4967458" y="3920005"/>
                  <a:ext cx="79648" cy="9261"/>
                </a:xfrm>
                <a:custGeom>
                  <a:avLst/>
                  <a:gdLst>
                    <a:gd name="T0" fmla="*/ 0 w 188"/>
                    <a:gd name="T1" fmla="*/ 23 h 24"/>
                    <a:gd name="T2" fmla="*/ 187 w 188"/>
                    <a:gd name="T3" fmla="*/ 23 h 24"/>
                    <a:gd name="T4" fmla="*/ 187 w 188"/>
                    <a:gd name="T5" fmla="*/ 0 h 24"/>
                    <a:gd name="T6" fmla="*/ 0 w 188"/>
                    <a:gd name="T7" fmla="*/ 0 h 24"/>
                    <a:gd name="T8" fmla="*/ 0 w 188"/>
                    <a:gd name="T9" fmla="*/ 2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8" h="24">
                      <a:moveTo>
                        <a:pt x="0" y="23"/>
                      </a:moveTo>
                      <a:lnTo>
                        <a:pt x="187" y="23"/>
                      </a:lnTo>
                      <a:lnTo>
                        <a:pt x="187" y="0"/>
                      </a:lnTo>
                      <a:lnTo>
                        <a:pt x="0" y="0"/>
                      </a:lnTo>
                      <a:lnTo>
                        <a:pt x="0" y="23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32" name="Freeform 97"/>
                <p:cNvSpPr>
                  <a:spLocks noChangeArrowheads="1"/>
                </p:cNvSpPr>
                <p:nvPr/>
              </p:nvSpPr>
              <p:spPr bwMode="auto">
                <a:xfrm>
                  <a:off x="4963753" y="3903334"/>
                  <a:ext cx="79648" cy="9262"/>
                </a:xfrm>
                <a:custGeom>
                  <a:avLst/>
                  <a:gdLst>
                    <a:gd name="T0" fmla="*/ 105 w 188"/>
                    <a:gd name="T1" fmla="*/ 23 h 24"/>
                    <a:gd name="T2" fmla="*/ 187 w 188"/>
                    <a:gd name="T3" fmla="*/ 23 h 24"/>
                    <a:gd name="T4" fmla="*/ 187 w 188"/>
                    <a:gd name="T5" fmla="*/ 0 h 24"/>
                    <a:gd name="T6" fmla="*/ 105 w 188"/>
                    <a:gd name="T7" fmla="*/ 0 h 24"/>
                    <a:gd name="T8" fmla="*/ 82 w 188"/>
                    <a:gd name="T9" fmla="*/ 0 h 24"/>
                    <a:gd name="T10" fmla="*/ 0 w 188"/>
                    <a:gd name="T11" fmla="*/ 0 h 24"/>
                    <a:gd name="T12" fmla="*/ 0 w 188"/>
                    <a:gd name="T13" fmla="*/ 23 h 24"/>
                    <a:gd name="T14" fmla="*/ 82 w 188"/>
                    <a:gd name="T15" fmla="*/ 23 h 24"/>
                    <a:gd name="T16" fmla="*/ 105 w 188"/>
                    <a:gd name="T17" fmla="*/ 2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8" h="24">
                      <a:moveTo>
                        <a:pt x="105" y="23"/>
                      </a:moveTo>
                      <a:lnTo>
                        <a:pt x="187" y="23"/>
                      </a:lnTo>
                      <a:lnTo>
                        <a:pt x="187" y="0"/>
                      </a:lnTo>
                      <a:lnTo>
                        <a:pt x="105" y="0"/>
                      </a:lnTo>
                      <a:lnTo>
                        <a:pt x="82" y="0"/>
                      </a:lnTo>
                      <a:lnTo>
                        <a:pt x="0" y="0"/>
                      </a:lnTo>
                      <a:lnTo>
                        <a:pt x="0" y="23"/>
                      </a:lnTo>
                      <a:lnTo>
                        <a:pt x="82" y="23"/>
                      </a:lnTo>
                      <a:lnTo>
                        <a:pt x="105" y="23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6908305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3" name="Freeform 31"/>
          <p:cNvSpPr>
            <a:spLocks noChangeArrowheads="1"/>
          </p:cNvSpPr>
          <p:nvPr/>
        </p:nvSpPr>
        <p:spPr bwMode="auto">
          <a:xfrm>
            <a:off x="4835080" y="2868152"/>
            <a:ext cx="340893" cy="198237"/>
          </a:xfrm>
          <a:custGeom>
            <a:avLst/>
            <a:gdLst>
              <a:gd name="T0" fmla="*/ 457 w 811"/>
              <a:gd name="T1" fmla="*/ 237 h 472"/>
              <a:gd name="T2" fmla="*/ 457 w 811"/>
              <a:gd name="T3" fmla="*/ 338 h 472"/>
              <a:gd name="T4" fmla="*/ 457 w 811"/>
              <a:gd name="T5" fmla="*/ 338 h 472"/>
              <a:gd name="T6" fmla="*/ 334 w 811"/>
              <a:gd name="T7" fmla="*/ 287 h 472"/>
              <a:gd name="T8" fmla="*/ 356 w 811"/>
              <a:gd name="T9" fmla="*/ 237 h 472"/>
              <a:gd name="T10" fmla="*/ 406 w 811"/>
              <a:gd name="T11" fmla="*/ 216 h 472"/>
              <a:gd name="T12" fmla="*/ 810 w 811"/>
              <a:gd name="T13" fmla="*/ 292 h 472"/>
              <a:gd name="T14" fmla="*/ 643 w 811"/>
              <a:gd name="T15" fmla="*/ 471 h 472"/>
              <a:gd name="T16" fmla="*/ 0 w 811"/>
              <a:gd name="T17" fmla="*/ 305 h 472"/>
              <a:gd name="T18" fmla="*/ 228 w 811"/>
              <a:gd name="T19" fmla="*/ 151 h 472"/>
              <a:gd name="T20" fmla="*/ 581 w 811"/>
              <a:gd name="T21" fmla="*/ 118 h 472"/>
              <a:gd name="T22" fmla="*/ 810 w 811"/>
              <a:gd name="T23" fmla="*/ 292 h 472"/>
              <a:gd name="T24" fmla="*/ 536 w 811"/>
              <a:gd name="T25" fmla="*/ 287 h 472"/>
              <a:gd name="T26" fmla="*/ 507 w 811"/>
              <a:gd name="T27" fmla="*/ 272 h 472"/>
              <a:gd name="T28" fmla="*/ 498 w 811"/>
              <a:gd name="T29" fmla="*/ 216 h 472"/>
              <a:gd name="T30" fmla="*/ 476 w 811"/>
              <a:gd name="T31" fmla="*/ 194 h 472"/>
              <a:gd name="T32" fmla="*/ 421 w 811"/>
              <a:gd name="T33" fmla="*/ 186 h 472"/>
              <a:gd name="T34" fmla="*/ 406 w 811"/>
              <a:gd name="T35" fmla="*/ 154 h 472"/>
              <a:gd name="T36" fmla="*/ 390 w 811"/>
              <a:gd name="T37" fmla="*/ 186 h 472"/>
              <a:gd name="T38" fmla="*/ 335 w 811"/>
              <a:gd name="T39" fmla="*/ 194 h 472"/>
              <a:gd name="T40" fmla="*/ 313 w 811"/>
              <a:gd name="T41" fmla="*/ 216 h 472"/>
              <a:gd name="T42" fmla="*/ 305 w 811"/>
              <a:gd name="T43" fmla="*/ 272 h 472"/>
              <a:gd name="T44" fmla="*/ 273 w 811"/>
              <a:gd name="T45" fmla="*/ 287 h 472"/>
              <a:gd name="T46" fmla="*/ 305 w 811"/>
              <a:gd name="T47" fmla="*/ 302 h 472"/>
              <a:gd name="T48" fmla="*/ 313 w 811"/>
              <a:gd name="T49" fmla="*/ 359 h 472"/>
              <a:gd name="T50" fmla="*/ 323 w 811"/>
              <a:gd name="T51" fmla="*/ 385 h 472"/>
              <a:gd name="T52" fmla="*/ 345 w 811"/>
              <a:gd name="T53" fmla="*/ 370 h 472"/>
              <a:gd name="T54" fmla="*/ 390 w 811"/>
              <a:gd name="T55" fmla="*/ 402 h 472"/>
              <a:gd name="T56" fmla="*/ 421 w 811"/>
              <a:gd name="T57" fmla="*/ 402 h 472"/>
              <a:gd name="T58" fmla="*/ 466 w 811"/>
              <a:gd name="T59" fmla="*/ 370 h 472"/>
              <a:gd name="T60" fmla="*/ 488 w 811"/>
              <a:gd name="T61" fmla="*/ 385 h 472"/>
              <a:gd name="T62" fmla="*/ 498 w 811"/>
              <a:gd name="T63" fmla="*/ 359 h 472"/>
              <a:gd name="T64" fmla="*/ 507 w 811"/>
              <a:gd name="T65" fmla="*/ 302 h 472"/>
              <a:gd name="T66" fmla="*/ 536 w 811"/>
              <a:gd name="T67" fmla="*/ 287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11" h="472">
                <a:moveTo>
                  <a:pt x="457" y="237"/>
                </a:moveTo>
                <a:lnTo>
                  <a:pt x="457" y="237"/>
                </a:lnTo>
                <a:cubicBezTo>
                  <a:pt x="469" y="249"/>
                  <a:pt x="478" y="267"/>
                  <a:pt x="478" y="287"/>
                </a:cubicBezTo>
                <a:cubicBezTo>
                  <a:pt x="478" y="307"/>
                  <a:pt x="469" y="325"/>
                  <a:pt x="457" y="338"/>
                </a:cubicBezTo>
                <a:lnTo>
                  <a:pt x="457" y="338"/>
                </a:lnTo>
                <a:lnTo>
                  <a:pt x="457" y="338"/>
                </a:lnTo>
                <a:cubicBezTo>
                  <a:pt x="443" y="351"/>
                  <a:pt x="425" y="359"/>
                  <a:pt x="406" y="359"/>
                </a:cubicBezTo>
                <a:cubicBezTo>
                  <a:pt x="366" y="359"/>
                  <a:pt x="334" y="326"/>
                  <a:pt x="334" y="287"/>
                </a:cubicBezTo>
                <a:cubicBezTo>
                  <a:pt x="334" y="268"/>
                  <a:pt x="342" y="249"/>
                  <a:pt x="355" y="237"/>
                </a:cubicBezTo>
                <a:cubicBezTo>
                  <a:pt x="355" y="237"/>
                  <a:pt x="355" y="237"/>
                  <a:pt x="356" y="237"/>
                </a:cubicBezTo>
                <a:lnTo>
                  <a:pt x="356" y="237"/>
                </a:lnTo>
                <a:cubicBezTo>
                  <a:pt x="368" y="223"/>
                  <a:pt x="386" y="216"/>
                  <a:pt x="406" y="216"/>
                </a:cubicBezTo>
                <a:cubicBezTo>
                  <a:pt x="425" y="216"/>
                  <a:pt x="443" y="223"/>
                  <a:pt x="457" y="237"/>
                </a:cubicBezTo>
                <a:close/>
                <a:moveTo>
                  <a:pt x="810" y="292"/>
                </a:moveTo>
                <a:lnTo>
                  <a:pt x="810" y="292"/>
                </a:lnTo>
                <a:cubicBezTo>
                  <a:pt x="810" y="386"/>
                  <a:pt x="736" y="464"/>
                  <a:pt x="643" y="471"/>
                </a:cubicBezTo>
                <a:cubicBezTo>
                  <a:pt x="144" y="471"/>
                  <a:pt x="144" y="471"/>
                  <a:pt x="144" y="471"/>
                </a:cubicBezTo>
                <a:cubicBezTo>
                  <a:pt x="61" y="458"/>
                  <a:pt x="0" y="388"/>
                  <a:pt x="0" y="305"/>
                </a:cubicBezTo>
                <a:cubicBezTo>
                  <a:pt x="0" y="214"/>
                  <a:pt x="75" y="139"/>
                  <a:pt x="167" y="139"/>
                </a:cubicBezTo>
                <a:cubicBezTo>
                  <a:pt x="188" y="139"/>
                  <a:pt x="208" y="143"/>
                  <a:pt x="228" y="151"/>
                </a:cubicBezTo>
                <a:cubicBezTo>
                  <a:pt x="244" y="64"/>
                  <a:pt x="319" y="0"/>
                  <a:pt x="409" y="0"/>
                </a:cubicBezTo>
                <a:cubicBezTo>
                  <a:pt x="486" y="0"/>
                  <a:pt x="554" y="47"/>
                  <a:pt x="581" y="118"/>
                </a:cubicBezTo>
                <a:cubicBezTo>
                  <a:pt x="597" y="114"/>
                  <a:pt x="613" y="112"/>
                  <a:pt x="629" y="112"/>
                </a:cubicBezTo>
                <a:cubicBezTo>
                  <a:pt x="728" y="112"/>
                  <a:pt x="810" y="193"/>
                  <a:pt x="810" y="292"/>
                </a:cubicBezTo>
                <a:close/>
                <a:moveTo>
                  <a:pt x="536" y="287"/>
                </a:moveTo>
                <a:lnTo>
                  <a:pt x="536" y="287"/>
                </a:lnTo>
                <a:cubicBezTo>
                  <a:pt x="536" y="278"/>
                  <a:pt x="530" y="272"/>
                  <a:pt x="521" y="272"/>
                </a:cubicBezTo>
                <a:cubicBezTo>
                  <a:pt x="507" y="272"/>
                  <a:pt x="507" y="272"/>
                  <a:pt x="507" y="272"/>
                </a:cubicBezTo>
                <a:cubicBezTo>
                  <a:pt x="505" y="255"/>
                  <a:pt x="497" y="240"/>
                  <a:pt x="488" y="226"/>
                </a:cubicBezTo>
                <a:cubicBezTo>
                  <a:pt x="498" y="216"/>
                  <a:pt x="498" y="216"/>
                  <a:pt x="498" y="216"/>
                </a:cubicBezTo>
                <a:cubicBezTo>
                  <a:pt x="505" y="210"/>
                  <a:pt x="505" y="200"/>
                  <a:pt x="498" y="194"/>
                </a:cubicBezTo>
                <a:cubicBezTo>
                  <a:pt x="493" y="188"/>
                  <a:pt x="483" y="188"/>
                  <a:pt x="476" y="194"/>
                </a:cubicBezTo>
                <a:cubicBezTo>
                  <a:pt x="466" y="204"/>
                  <a:pt x="466" y="204"/>
                  <a:pt x="466" y="204"/>
                </a:cubicBezTo>
                <a:cubicBezTo>
                  <a:pt x="454" y="195"/>
                  <a:pt x="438" y="189"/>
                  <a:pt x="421" y="186"/>
                </a:cubicBezTo>
                <a:cubicBezTo>
                  <a:pt x="421" y="170"/>
                  <a:pt x="421" y="170"/>
                  <a:pt x="421" y="170"/>
                </a:cubicBezTo>
                <a:cubicBezTo>
                  <a:pt x="421" y="162"/>
                  <a:pt x="414" y="154"/>
                  <a:pt x="406" y="154"/>
                </a:cubicBezTo>
                <a:cubicBezTo>
                  <a:pt x="397" y="154"/>
                  <a:pt x="390" y="162"/>
                  <a:pt x="390" y="170"/>
                </a:cubicBezTo>
                <a:cubicBezTo>
                  <a:pt x="390" y="186"/>
                  <a:pt x="390" y="186"/>
                  <a:pt x="390" y="186"/>
                </a:cubicBezTo>
                <a:cubicBezTo>
                  <a:pt x="373" y="189"/>
                  <a:pt x="358" y="195"/>
                  <a:pt x="345" y="204"/>
                </a:cubicBezTo>
                <a:cubicBezTo>
                  <a:pt x="335" y="194"/>
                  <a:pt x="335" y="194"/>
                  <a:pt x="335" y="194"/>
                </a:cubicBezTo>
                <a:cubicBezTo>
                  <a:pt x="329" y="188"/>
                  <a:pt x="319" y="188"/>
                  <a:pt x="313" y="194"/>
                </a:cubicBezTo>
                <a:cubicBezTo>
                  <a:pt x="307" y="200"/>
                  <a:pt x="307" y="210"/>
                  <a:pt x="313" y="216"/>
                </a:cubicBezTo>
                <a:cubicBezTo>
                  <a:pt x="323" y="226"/>
                  <a:pt x="323" y="226"/>
                  <a:pt x="323" y="226"/>
                </a:cubicBezTo>
                <a:cubicBezTo>
                  <a:pt x="314" y="240"/>
                  <a:pt x="308" y="255"/>
                  <a:pt x="305" y="272"/>
                </a:cubicBezTo>
                <a:cubicBezTo>
                  <a:pt x="288" y="272"/>
                  <a:pt x="288" y="272"/>
                  <a:pt x="288" y="272"/>
                </a:cubicBezTo>
                <a:cubicBezTo>
                  <a:pt x="280" y="272"/>
                  <a:pt x="273" y="278"/>
                  <a:pt x="273" y="287"/>
                </a:cubicBezTo>
                <a:cubicBezTo>
                  <a:pt x="273" y="296"/>
                  <a:pt x="280" y="302"/>
                  <a:pt x="288" y="302"/>
                </a:cubicBezTo>
                <a:cubicBezTo>
                  <a:pt x="305" y="302"/>
                  <a:pt x="305" y="302"/>
                  <a:pt x="305" y="302"/>
                </a:cubicBezTo>
                <a:cubicBezTo>
                  <a:pt x="308" y="319"/>
                  <a:pt x="314" y="335"/>
                  <a:pt x="323" y="348"/>
                </a:cubicBezTo>
                <a:cubicBezTo>
                  <a:pt x="313" y="359"/>
                  <a:pt x="313" y="359"/>
                  <a:pt x="313" y="359"/>
                </a:cubicBezTo>
                <a:cubicBezTo>
                  <a:pt x="307" y="365"/>
                  <a:pt x="307" y="374"/>
                  <a:pt x="313" y="380"/>
                </a:cubicBezTo>
                <a:cubicBezTo>
                  <a:pt x="316" y="384"/>
                  <a:pt x="319" y="385"/>
                  <a:pt x="323" y="385"/>
                </a:cubicBezTo>
                <a:cubicBezTo>
                  <a:pt x="328" y="385"/>
                  <a:pt x="332" y="384"/>
                  <a:pt x="335" y="380"/>
                </a:cubicBezTo>
                <a:cubicBezTo>
                  <a:pt x="345" y="370"/>
                  <a:pt x="345" y="370"/>
                  <a:pt x="345" y="370"/>
                </a:cubicBezTo>
                <a:cubicBezTo>
                  <a:pt x="358" y="379"/>
                  <a:pt x="373" y="386"/>
                  <a:pt x="390" y="388"/>
                </a:cubicBezTo>
                <a:cubicBezTo>
                  <a:pt x="390" y="402"/>
                  <a:pt x="390" y="402"/>
                  <a:pt x="390" y="402"/>
                </a:cubicBezTo>
                <a:cubicBezTo>
                  <a:pt x="390" y="412"/>
                  <a:pt x="397" y="418"/>
                  <a:pt x="406" y="418"/>
                </a:cubicBezTo>
                <a:cubicBezTo>
                  <a:pt x="414" y="418"/>
                  <a:pt x="421" y="412"/>
                  <a:pt x="421" y="402"/>
                </a:cubicBezTo>
                <a:cubicBezTo>
                  <a:pt x="421" y="388"/>
                  <a:pt x="421" y="388"/>
                  <a:pt x="421" y="388"/>
                </a:cubicBezTo>
                <a:cubicBezTo>
                  <a:pt x="438" y="386"/>
                  <a:pt x="454" y="379"/>
                  <a:pt x="466" y="370"/>
                </a:cubicBezTo>
                <a:cubicBezTo>
                  <a:pt x="476" y="380"/>
                  <a:pt x="476" y="380"/>
                  <a:pt x="476" y="380"/>
                </a:cubicBezTo>
                <a:cubicBezTo>
                  <a:pt x="480" y="384"/>
                  <a:pt x="484" y="385"/>
                  <a:pt x="488" y="385"/>
                </a:cubicBezTo>
                <a:cubicBezTo>
                  <a:pt x="492" y="385"/>
                  <a:pt x="496" y="384"/>
                  <a:pt x="498" y="380"/>
                </a:cubicBezTo>
                <a:cubicBezTo>
                  <a:pt x="505" y="374"/>
                  <a:pt x="505" y="365"/>
                  <a:pt x="498" y="359"/>
                </a:cubicBezTo>
                <a:cubicBezTo>
                  <a:pt x="488" y="348"/>
                  <a:pt x="488" y="348"/>
                  <a:pt x="488" y="348"/>
                </a:cubicBezTo>
                <a:cubicBezTo>
                  <a:pt x="497" y="335"/>
                  <a:pt x="505" y="319"/>
                  <a:pt x="507" y="302"/>
                </a:cubicBezTo>
                <a:cubicBezTo>
                  <a:pt x="521" y="302"/>
                  <a:pt x="521" y="302"/>
                  <a:pt x="521" y="302"/>
                </a:cubicBezTo>
                <a:cubicBezTo>
                  <a:pt x="530" y="302"/>
                  <a:pt x="536" y="296"/>
                  <a:pt x="536" y="287"/>
                </a:cubicBez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04" name="Freeform 32"/>
          <p:cNvSpPr>
            <a:spLocks noChangeArrowheads="1"/>
          </p:cNvSpPr>
          <p:nvPr/>
        </p:nvSpPr>
        <p:spPr bwMode="auto">
          <a:xfrm>
            <a:off x="501664" y="2868152"/>
            <a:ext cx="340893" cy="198237"/>
          </a:xfrm>
          <a:custGeom>
            <a:avLst/>
            <a:gdLst>
              <a:gd name="T0" fmla="*/ 809 w 810"/>
              <a:gd name="T1" fmla="*/ 292 h 472"/>
              <a:gd name="T2" fmla="*/ 809 w 810"/>
              <a:gd name="T3" fmla="*/ 292 h 472"/>
              <a:gd name="T4" fmla="*/ 643 w 810"/>
              <a:gd name="T5" fmla="*/ 471 h 472"/>
              <a:gd name="T6" fmla="*/ 145 w 810"/>
              <a:gd name="T7" fmla="*/ 471 h 472"/>
              <a:gd name="T8" fmla="*/ 0 w 810"/>
              <a:gd name="T9" fmla="*/ 305 h 472"/>
              <a:gd name="T10" fmla="*/ 167 w 810"/>
              <a:gd name="T11" fmla="*/ 139 h 472"/>
              <a:gd name="T12" fmla="*/ 228 w 810"/>
              <a:gd name="T13" fmla="*/ 151 h 472"/>
              <a:gd name="T14" fmla="*/ 409 w 810"/>
              <a:gd name="T15" fmla="*/ 0 h 472"/>
              <a:gd name="T16" fmla="*/ 581 w 810"/>
              <a:gd name="T17" fmla="*/ 118 h 472"/>
              <a:gd name="T18" fmla="*/ 629 w 810"/>
              <a:gd name="T19" fmla="*/ 112 h 472"/>
              <a:gd name="T20" fmla="*/ 809 w 810"/>
              <a:gd name="T21" fmla="*/ 292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10" h="472">
                <a:moveTo>
                  <a:pt x="809" y="292"/>
                </a:moveTo>
                <a:lnTo>
                  <a:pt x="809" y="292"/>
                </a:lnTo>
                <a:cubicBezTo>
                  <a:pt x="809" y="386"/>
                  <a:pt x="736" y="464"/>
                  <a:pt x="643" y="471"/>
                </a:cubicBezTo>
                <a:cubicBezTo>
                  <a:pt x="145" y="471"/>
                  <a:pt x="145" y="471"/>
                  <a:pt x="145" y="471"/>
                </a:cubicBezTo>
                <a:cubicBezTo>
                  <a:pt x="62" y="458"/>
                  <a:pt x="0" y="388"/>
                  <a:pt x="0" y="305"/>
                </a:cubicBezTo>
                <a:cubicBezTo>
                  <a:pt x="0" y="214"/>
                  <a:pt x="75" y="139"/>
                  <a:pt x="167" y="139"/>
                </a:cubicBezTo>
                <a:cubicBezTo>
                  <a:pt x="188" y="139"/>
                  <a:pt x="208" y="143"/>
                  <a:pt x="228" y="151"/>
                </a:cubicBezTo>
                <a:cubicBezTo>
                  <a:pt x="244" y="64"/>
                  <a:pt x="320" y="0"/>
                  <a:pt x="409" y="0"/>
                </a:cubicBezTo>
                <a:cubicBezTo>
                  <a:pt x="485" y="0"/>
                  <a:pt x="553" y="47"/>
                  <a:pt x="581" y="118"/>
                </a:cubicBezTo>
                <a:cubicBezTo>
                  <a:pt x="597" y="114"/>
                  <a:pt x="613" y="112"/>
                  <a:pt x="629" y="112"/>
                </a:cubicBezTo>
                <a:cubicBezTo>
                  <a:pt x="728" y="112"/>
                  <a:pt x="809" y="193"/>
                  <a:pt x="809" y="292"/>
                </a:cubicBezTo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05" name="Freeform 33"/>
          <p:cNvSpPr>
            <a:spLocks noChangeArrowheads="1"/>
          </p:cNvSpPr>
          <p:nvPr/>
        </p:nvSpPr>
        <p:spPr bwMode="auto">
          <a:xfrm>
            <a:off x="2235772" y="2868152"/>
            <a:ext cx="340893" cy="198237"/>
          </a:xfrm>
          <a:custGeom>
            <a:avLst/>
            <a:gdLst>
              <a:gd name="T0" fmla="*/ 629 w 810"/>
              <a:gd name="T1" fmla="*/ 112 h 472"/>
              <a:gd name="T2" fmla="*/ 629 w 810"/>
              <a:gd name="T3" fmla="*/ 112 h 472"/>
              <a:gd name="T4" fmla="*/ 581 w 810"/>
              <a:gd name="T5" fmla="*/ 118 h 472"/>
              <a:gd name="T6" fmla="*/ 409 w 810"/>
              <a:gd name="T7" fmla="*/ 0 h 472"/>
              <a:gd name="T8" fmla="*/ 228 w 810"/>
              <a:gd name="T9" fmla="*/ 151 h 472"/>
              <a:gd name="T10" fmla="*/ 167 w 810"/>
              <a:gd name="T11" fmla="*/ 139 h 472"/>
              <a:gd name="T12" fmla="*/ 0 w 810"/>
              <a:gd name="T13" fmla="*/ 305 h 472"/>
              <a:gd name="T14" fmla="*/ 145 w 810"/>
              <a:gd name="T15" fmla="*/ 471 h 472"/>
              <a:gd name="T16" fmla="*/ 643 w 810"/>
              <a:gd name="T17" fmla="*/ 471 h 472"/>
              <a:gd name="T18" fmla="*/ 809 w 810"/>
              <a:gd name="T19" fmla="*/ 292 h 472"/>
              <a:gd name="T20" fmla="*/ 629 w 810"/>
              <a:gd name="T21" fmla="*/ 112 h 472"/>
              <a:gd name="T22" fmla="*/ 497 w 810"/>
              <a:gd name="T23" fmla="*/ 273 h 472"/>
              <a:gd name="T24" fmla="*/ 497 w 810"/>
              <a:gd name="T25" fmla="*/ 273 h 472"/>
              <a:gd name="T26" fmla="*/ 427 w 810"/>
              <a:gd name="T27" fmla="*/ 273 h 472"/>
              <a:gd name="T28" fmla="*/ 427 w 810"/>
              <a:gd name="T29" fmla="*/ 343 h 472"/>
              <a:gd name="T30" fmla="*/ 416 w 810"/>
              <a:gd name="T31" fmla="*/ 354 h 472"/>
              <a:gd name="T32" fmla="*/ 403 w 810"/>
              <a:gd name="T33" fmla="*/ 343 h 472"/>
              <a:gd name="T34" fmla="*/ 403 w 810"/>
              <a:gd name="T35" fmla="*/ 273 h 472"/>
              <a:gd name="T36" fmla="*/ 333 w 810"/>
              <a:gd name="T37" fmla="*/ 273 h 472"/>
              <a:gd name="T38" fmla="*/ 322 w 810"/>
              <a:gd name="T39" fmla="*/ 261 h 472"/>
              <a:gd name="T40" fmla="*/ 333 w 810"/>
              <a:gd name="T41" fmla="*/ 249 h 472"/>
              <a:gd name="T42" fmla="*/ 403 w 810"/>
              <a:gd name="T43" fmla="*/ 249 h 472"/>
              <a:gd name="T44" fmla="*/ 403 w 810"/>
              <a:gd name="T45" fmla="*/ 179 h 472"/>
              <a:gd name="T46" fmla="*/ 416 w 810"/>
              <a:gd name="T47" fmla="*/ 168 h 472"/>
              <a:gd name="T48" fmla="*/ 427 w 810"/>
              <a:gd name="T49" fmla="*/ 179 h 472"/>
              <a:gd name="T50" fmla="*/ 427 w 810"/>
              <a:gd name="T51" fmla="*/ 249 h 472"/>
              <a:gd name="T52" fmla="*/ 497 w 810"/>
              <a:gd name="T53" fmla="*/ 249 h 472"/>
              <a:gd name="T54" fmla="*/ 508 w 810"/>
              <a:gd name="T55" fmla="*/ 261 h 472"/>
              <a:gd name="T56" fmla="*/ 497 w 810"/>
              <a:gd name="T57" fmla="*/ 273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0" h="472">
                <a:moveTo>
                  <a:pt x="629" y="112"/>
                </a:moveTo>
                <a:lnTo>
                  <a:pt x="629" y="112"/>
                </a:lnTo>
                <a:cubicBezTo>
                  <a:pt x="612" y="112"/>
                  <a:pt x="597" y="114"/>
                  <a:pt x="581" y="118"/>
                </a:cubicBezTo>
                <a:cubicBezTo>
                  <a:pt x="553" y="47"/>
                  <a:pt x="485" y="0"/>
                  <a:pt x="409" y="0"/>
                </a:cubicBezTo>
                <a:cubicBezTo>
                  <a:pt x="320" y="0"/>
                  <a:pt x="244" y="64"/>
                  <a:pt x="228" y="151"/>
                </a:cubicBezTo>
                <a:cubicBezTo>
                  <a:pt x="209" y="143"/>
                  <a:pt x="188" y="139"/>
                  <a:pt x="167" y="139"/>
                </a:cubicBezTo>
                <a:cubicBezTo>
                  <a:pt x="75" y="139"/>
                  <a:pt x="0" y="214"/>
                  <a:pt x="0" y="305"/>
                </a:cubicBezTo>
                <a:cubicBezTo>
                  <a:pt x="0" y="388"/>
                  <a:pt x="62" y="458"/>
                  <a:pt x="145" y="471"/>
                </a:cubicBezTo>
                <a:cubicBezTo>
                  <a:pt x="643" y="471"/>
                  <a:pt x="643" y="471"/>
                  <a:pt x="643" y="471"/>
                </a:cubicBezTo>
                <a:cubicBezTo>
                  <a:pt x="736" y="464"/>
                  <a:pt x="809" y="386"/>
                  <a:pt x="809" y="292"/>
                </a:cubicBezTo>
                <a:cubicBezTo>
                  <a:pt x="809" y="193"/>
                  <a:pt x="728" y="112"/>
                  <a:pt x="629" y="112"/>
                </a:cubicBezTo>
                <a:close/>
                <a:moveTo>
                  <a:pt x="497" y="273"/>
                </a:moveTo>
                <a:lnTo>
                  <a:pt x="497" y="273"/>
                </a:lnTo>
                <a:cubicBezTo>
                  <a:pt x="427" y="273"/>
                  <a:pt x="427" y="273"/>
                  <a:pt x="427" y="273"/>
                </a:cubicBezTo>
                <a:cubicBezTo>
                  <a:pt x="427" y="343"/>
                  <a:pt x="427" y="343"/>
                  <a:pt x="427" y="343"/>
                </a:cubicBezTo>
                <a:cubicBezTo>
                  <a:pt x="427" y="349"/>
                  <a:pt x="422" y="354"/>
                  <a:pt x="416" y="354"/>
                </a:cubicBezTo>
                <a:cubicBezTo>
                  <a:pt x="408" y="354"/>
                  <a:pt x="403" y="349"/>
                  <a:pt x="403" y="34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333" y="273"/>
                  <a:pt x="333" y="273"/>
                  <a:pt x="333" y="273"/>
                </a:cubicBezTo>
                <a:cubicBezTo>
                  <a:pt x="327" y="273"/>
                  <a:pt x="322" y="268"/>
                  <a:pt x="322" y="261"/>
                </a:cubicBezTo>
                <a:cubicBezTo>
                  <a:pt x="322" y="254"/>
                  <a:pt x="327" y="249"/>
                  <a:pt x="333" y="249"/>
                </a:cubicBezTo>
                <a:cubicBezTo>
                  <a:pt x="403" y="249"/>
                  <a:pt x="403" y="249"/>
                  <a:pt x="403" y="249"/>
                </a:cubicBezTo>
                <a:cubicBezTo>
                  <a:pt x="403" y="179"/>
                  <a:pt x="403" y="179"/>
                  <a:pt x="403" y="179"/>
                </a:cubicBezTo>
                <a:cubicBezTo>
                  <a:pt x="403" y="173"/>
                  <a:pt x="408" y="168"/>
                  <a:pt x="416" y="168"/>
                </a:cubicBezTo>
                <a:cubicBezTo>
                  <a:pt x="422" y="168"/>
                  <a:pt x="427" y="173"/>
                  <a:pt x="427" y="179"/>
                </a:cubicBezTo>
                <a:cubicBezTo>
                  <a:pt x="427" y="249"/>
                  <a:pt x="427" y="249"/>
                  <a:pt x="427" y="249"/>
                </a:cubicBezTo>
                <a:cubicBezTo>
                  <a:pt x="497" y="249"/>
                  <a:pt x="497" y="249"/>
                  <a:pt x="497" y="249"/>
                </a:cubicBezTo>
                <a:cubicBezTo>
                  <a:pt x="503" y="249"/>
                  <a:pt x="508" y="254"/>
                  <a:pt x="508" y="261"/>
                </a:cubicBezTo>
                <a:cubicBezTo>
                  <a:pt x="508" y="268"/>
                  <a:pt x="503" y="273"/>
                  <a:pt x="497" y="273"/>
                </a:cubicBez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06" name="Freeform 34"/>
          <p:cNvSpPr>
            <a:spLocks noChangeArrowheads="1"/>
          </p:cNvSpPr>
          <p:nvPr/>
        </p:nvSpPr>
        <p:spPr bwMode="auto">
          <a:xfrm>
            <a:off x="501664" y="3809313"/>
            <a:ext cx="340893" cy="198237"/>
          </a:xfrm>
          <a:custGeom>
            <a:avLst/>
            <a:gdLst>
              <a:gd name="T0" fmla="*/ 464 w 810"/>
              <a:gd name="T1" fmla="*/ 224 h 471"/>
              <a:gd name="T2" fmla="*/ 464 w 810"/>
              <a:gd name="T3" fmla="*/ 224 h 471"/>
              <a:gd name="T4" fmla="*/ 347 w 810"/>
              <a:gd name="T5" fmla="*/ 224 h 471"/>
              <a:gd name="T6" fmla="*/ 347 w 810"/>
              <a:gd name="T7" fmla="*/ 188 h 471"/>
              <a:gd name="T8" fmla="*/ 405 w 810"/>
              <a:gd name="T9" fmla="*/ 143 h 471"/>
              <a:gd name="T10" fmla="*/ 464 w 810"/>
              <a:gd name="T11" fmla="*/ 187 h 471"/>
              <a:gd name="T12" fmla="*/ 464 w 810"/>
              <a:gd name="T13" fmla="*/ 224 h 471"/>
              <a:gd name="T14" fmla="*/ 355 w 810"/>
              <a:gd name="T15" fmla="*/ 314 h 471"/>
              <a:gd name="T16" fmla="*/ 355 w 810"/>
              <a:gd name="T17" fmla="*/ 314 h 471"/>
              <a:gd name="T18" fmla="*/ 384 w 810"/>
              <a:gd name="T19" fmla="*/ 342 h 471"/>
              <a:gd name="T20" fmla="*/ 393 w 810"/>
              <a:gd name="T21" fmla="*/ 345 h 471"/>
              <a:gd name="T22" fmla="*/ 401 w 810"/>
              <a:gd name="T23" fmla="*/ 342 h 471"/>
              <a:gd name="T24" fmla="*/ 461 w 810"/>
              <a:gd name="T25" fmla="*/ 285 h 471"/>
              <a:gd name="T26" fmla="*/ 463 w 810"/>
              <a:gd name="T27" fmla="*/ 268 h 471"/>
              <a:gd name="T28" fmla="*/ 446 w 810"/>
              <a:gd name="T29" fmla="*/ 268 h 471"/>
              <a:gd name="T30" fmla="*/ 393 w 810"/>
              <a:gd name="T31" fmla="*/ 318 h 471"/>
              <a:gd name="T32" fmla="*/ 372 w 810"/>
              <a:gd name="T33" fmla="*/ 298 h 471"/>
              <a:gd name="T34" fmla="*/ 355 w 810"/>
              <a:gd name="T35" fmla="*/ 298 h 471"/>
              <a:gd name="T36" fmla="*/ 355 w 810"/>
              <a:gd name="T37" fmla="*/ 314 h 471"/>
              <a:gd name="T38" fmla="*/ 809 w 810"/>
              <a:gd name="T39" fmla="*/ 291 h 471"/>
              <a:gd name="T40" fmla="*/ 809 w 810"/>
              <a:gd name="T41" fmla="*/ 291 h 471"/>
              <a:gd name="T42" fmla="*/ 643 w 810"/>
              <a:gd name="T43" fmla="*/ 470 h 471"/>
              <a:gd name="T44" fmla="*/ 145 w 810"/>
              <a:gd name="T45" fmla="*/ 470 h 471"/>
              <a:gd name="T46" fmla="*/ 0 w 810"/>
              <a:gd name="T47" fmla="*/ 306 h 471"/>
              <a:gd name="T48" fmla="*/ 167 w 810"/>
              <a:gd name="T49" fmla="*/ 138 h 471"/>
              <a:gd name="T50" fmla="*/ 228 w 810"/>
              <a:gd name="T51" fmla="*/ 151 h 471"/>
              <a:gd name="T52" fmla="*/ 409 w 810"/>
              <a:gd name="T53" fmla="*/ 0 h 471"/>
              <a:gd name="T54" fmla="*/ 581 w 810"/>
              <a:gd name="T55" fmla="*/ 118 h 471"/>
              <a:gd name="T56" fmla="*/ 629 w 810"/>
              <a:gd name="T57" fmla="*/ 111 h 471"/>
              <a:gd name="T58" fmla="*/ 809 w 810"/>
              <a:gd name="T59" fmla="*/ 291 h 471"/>
              <a:gd name="T60" fmla="*/ 509 w 810"/>
              <a:gd name="T61" fmla="*/ 235 h 471"/>
              <a:gd name="T62" fmla="*/ 509 w 810"/>
              <a:gd name="T63" fmla="*/ 235 h 471"/>
              <a:gd name="T64" fmla="*/ 498 w 810"/>
              <a:gd name="T65" fmla="*/ 224 h 471"/>
              <a:gd name="T66" fmla="*/ 486 w 810"/>
              <a:gd name="T67" fmla="*/ 224 h 471"/>
              <a:gd name="T68" fmla="*/ 486 w 810"/>
              <a:gd name="T69" fmla="*/ 187 h 471"/>
              <a:gd name="T70" fmla="*/ 405 w 810"/>
              <a:gd name="T71" fmla="*/ 120 h 471"/>
              <a:gd name="T72" fmla="*/ 323 w 810"/>
              <a:gd name="T73" fmla="*/ 188 h 471"/>
              <a:gd name="T74" fmla="*/ 323 w 810"/>
              <a:gd name="T75" fmla="*/ 224 h 471"/>
              <a:gd name="T76" fmla="*/ 312 w 810"/>
              <a:gd name="T77" fmla="*/ 224 h 471"/>
              <a:gd name="T78" fmla="*/ 300 w 810"/>
              <a:gd name="T79" fmla="*/ 235 h 471"/>
              <a:gd name="T80" fmla="*/ 300 w 810"/>
              <a:gd name="T81" fmla="*/ 376 h 471"/>
              <a:gd name="T82" fmla="*/ 312 w 810"/>
              <a:gd name="T83" fmla="*/ 387 h 471"/>
              <a:gd name="T84" fmla="*/ 498 w 810"/>
              <a:gd name="T85" fmla="*/ 387 h 471"/>
              <a:gd name="T86" fmla="*/ 509 w 810"/>
              <a:gd name="T87" fmla="*/ 376 h 471"/>
              <a:gd name="T88" fmla="*/ 509 w 810"/>
              <a:gd name="T89" fmla="*/ 235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10" h="471">
                <a:moveTo>
                  <a:pt x="464" y="224"/>
                </a:moveTo>
                <a:lnTo>
                  <a:pt x="464" y="224"/>
                </a:lnTo>
                <a:cubicBezTo>
                  <a:pt x="347" y="224"/>
                  <a:pt x="347" y="224"/>
                  <a:pt x="347" y="224"/>
                </a:cubicBezTo>
                <a:cubicBezTo>
                  <a:pt x="347" y="188"/>
                  <a:pt x="347" y="188"/>
                  <a:pt x="347" y="188"/>
                </a:cubicBezTo>
                <a:cubicBezTo>
                  <a:pt x="347" y="160"/>
                  <a:pt x="380" y="143"/>
                  <a:pt x="405" y="143"/>
                </a:cubicBezTo>
                <a:cubicBezTo>
                  <a:pt x="430" y="143"/>
                  <a:pt x="464" y="164"/>
                  <a:pt x="464" y="187"/>
                </a:cubicBezTo>
                <a:lnTo>
                  <a:pt x="464" y="224"/>
                </a:lnTo>
                <a:close/>
                <a:moveTo>
                  <a:pt x="355" y="314"/>
                </a:moveTo>
                <a:lnTo>
                  <a:pt x="355" y="314"/>
                </a:lnTo>
                <a:cubicBezTo>
                  <a:pt x="384" y="342"/>
                  <a:pt x="384" y="342"/>
                  <a:pt x="384" y="342"/>
                </a:cubicBezTo>
                <a:cubicBezTo>
                  <a:pt x="386" y="344"/>
                  <a:pt x="390" y="345"/>
                  <a:pt x="393" y="345"/>
                </a:cubicBezTo>
                <a:cubicBezTo>
                  <a:pt x="396" y="345"/>
                  <a:pt x="399" y="344"/>
                  <a:pt x="401" y="342"/>
                </a:cubicBezTo>
                <a:cubicBezTo>
                  <a:pt x="461" y="285"/>
                  <a:pt x="461" y="285"/>
                  <a:pt x="461" y="285"/>
                </a:cubicBezTo>
                <a:cubicBezTo>
                  <a:pt x="467" y="281"/>
                  <a:pt x="467" y="274"/>
                  <a:pt x="463" y="268"/>
                </a:cubicBezTo>
                <a:cubicBezTo>
                  <a:pt x="458" y="264"/>
                  <a:pt x="451" y="264"/>
                  <a:pt x="446" y="268"/>
                </a:cubicBezTo>
                <a:cubicBezTo>
                  <a:pt x="393" y="318"/>
                  <a:pt x="393" y="318"/>
                  <a:pt x="393" y="318"/>
                </a:cubicBezTo>
                <a:cubicBezTo>
                  <a:pt x="372" y="298"/>
                  <a:pt x="372" y="298"/>
                  <a:pt x="372" y="298"/>
                </a:cubicBezTo>
                <a:cubicBezTo>
                  <a:pt x="367" y="293"/>
                  <a:pt x="359" y="293"/>
                  <a:pt x="355" y="298"/>
                </a:cubicBezTo>
                <a:cubicBezTo>
                  <a:pt x="351" y="303"/>
                  <a:pt x="351" y="310"/>
                  <a:pt x="355" y="314"/>
                </a:cubicBezTo>
                <a:close/>
                <a:moveTo>
                  <a:pt x="809" y="291"/>
                </a:moveTo>
                <a:lnTo>
                  <a:pt x="809" y="291"/>
                </a:lnTo>
                <a:cubicBezTo>
                  <a:pt x="809" y="385"/>
                  <a:pt x="736" y="463"/>
                  <a:pt x="643" y="470"/>
                </a:cubicBezTo>
                <a:cubicBezTo>
                  <a:pt x="145" y="470"/>
                  <a:pt x="145" y="470"/>
                  <a:pt x="145" y="470"/>
                </a:cubicBezTo>
                <a:cubicBezTo>
                  <a:pt x="62" y="458"/>
                  <a:pt x="0" y="387"/>
                  <a:pt x="0" y="306"/>
                </a:cubicBezTo>
                <a:cubicBezTo>
                  <a:pt x="0" y="213"/>
                  <a:pt x="75" y="138"/>
                  <a:pt x="167" y="138"/>
                </a:cubicBezTo>
                <a:cubicBezTo>
                  <a:pt x="188" y="138"/>
                  <a:pt x="208" y="142"/>
                  <a:pt x="228" y="151"/>
                </a:cubicBezTo>
                <a:cubicBezTo>
                  <a:pt x="244" y="63"/>
                  <a:pt x="320" y="0"/>
                  <a:pt x="409" y="0"/>
                </a:cubicBezTo>
                <a:cubicBezTo>
                  <a:pt x="486" y="0"/>
                  <a:pt x="553" y="47"/>
                  <a:pt x="581" y="118"/>
                </a:cubicBezTo>
                <a:cubicBezTo>
                  <a:pt x="597" y="113"/>
                  <a:pt x="613" y="111"/>
                  <a:pt x="629" y="111"/>
                </a:cubicBezTo>
                <a:cubicBezTo>
                  <a:pt x="728" y="111"/>
                  <a:pt x="809" y="192"/>
                  <a:pt x="809" y="291"/>
                </a:cubicBezTo>
                <a:close/>
                <a:moveTo>
                  <a:pt x="509" y="235"/>
                </a:moveTo>
                <a:lnTo>
                  <a:pt x="509" y="235"/>
                </a:lnTo>
                <a:cubicBezTo>
                  <a:pt x="509" y="229"/>
                  <a:pt x="504" y="224"/>
                  <a:pt x="498" y="224"/>
                </a:cubicBezTo>
                <a:cubicBezTo>
                  <a:pt x="486" y="224"/>
                  <a:pt x="486" y="224"/>
                  <a:pt x="486" y="224"/>
                </a:cubicBezTo>
                <a:cubicBezTo>
                  <a:pt x="486" y="187"/>
                  <a:pt x="486" y="187"/>
                  <a:pt x="486" y="187"/>
                </a:cubicBezTo>
                <a:cubicBezTo>
                  <a:pt x="486" y="149"/>
                  <a:pt x="443" y="120"/>
                  <a:pt x="405" y="120"/>
                </a:cubicBezTo>
                <a:cubicBezTo>
                  <a:pt x="366" y="120"/>
                  <a:pt x="323" y="148"/>
                  <a:pt x="323" y="188"/>
                </a:cubicBezTo>
                <a:cubicBezTo>
                  <a:pt x="323" y="224"/>
                  <a:pt x="323" y="224"/>
                  <a:pt x="323" y="224"/>
                </a:cubicBezTo>
                <a:cubicBezTo>
                  <a:pt x="312" y="224"/>
                  <a:pt x="312" y="224"/>
                  <a:pt x="312" y="224"/>
                </a:cubicBezTo>
                <a:cubicBezTo>
                  <a:pt x="305" y="224"/>
                  <a:pt x="300" y="229"/>
                  <a:pt x="300" y="235"/>
                </a:cubicBezTo>
                <a:cubicBezTo>
                  <a:pt x="300" y="376"/>
                  <a:pt x="300" y="376"/>
                  <a:pt x="300" y="376"/>
                </a:cubicBezTo>
                <a:cubicBezTo>
                  <a:pt x="300" y="382"/>
                  <a:pt x="305" y="387"/>
                  <a:pt x="312" y="387"/>
                </a:cubicBezTo>
                <a:cubicBezTo>
                  <a:pt x="498" y="387"/>
                  <a:pt x="498" y="387"/>
                  <a:pt x="498" y="387"/>
                </a:cubicBezTo>
                <a:cubicBezTo>
                  <a:pt x="504" y="387"/>
                  <a:pt x="509" y="382"/>
                  <a:pt x="509" y="376"/>
                </a:cubicBezTo>
                <a:lnTo>
                  <a:pt x="509" y="235"/>
                </a:ln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07" name="Freeform 35"/>
          <p:cNvSpPr>
            <a:spLocks noChangeArrowheads="1"/>
          </p:cNvSpPr>
          <p:nvPr/>
        </p:nvSpPr>
        <p:spPr bwMode="auto">
          <a:xfrm>
            <a:off x="3102826" y="2868152"/>
            <a:ext cx="340893" cy="198237"/>
          </a:xfrm>
          <a:custGeom>
            <a:avLst/>
            <a:gdLst>
              <a:gd name="T0" fmla="*/ 629 w 810"/>
              <a:gd name="T1" fmla="*/ 112 h 472"/>
              <a:gd name="T2" fmla="*/ 629 w 810"/>
              <a:gd name="T3" fmla="*/ 112 h 472"/>
              <a:gd name="T4" fmla="*/ 581 w 810"/>
              <a:gd name="T5" fmla="*/ 118 h 472"/>
              <a:gd name="T6" fmla="*/ 409 w 810"/>
              <a:gd name="T7" fmla="*/ 0 h 472"/>
              <a:gd name="T8" fmla="*/ 228 w 810"/>
              <a:gd name="T9" fmla="*/ 151 h 472"/>
              <a:gd name="T10" fmla="*/ 166 w 810"/>
              <a:gd name="T11" fmla="*/ 139 h 472"/>
              <a:gd name="T12" fmla="*/ 0 w 810"/>
              <a:gd name="T13" fmla="*/ 305 h 472"/>
              <a:gd name="T14" fmla="*/ 145 w 810"/>
              <a:gd name="T15" fmla="*/ 471 h 472"/>
              <a:gd name="T16" fmla="*/ 642 w 810"/>
              <a:gd name="T17" fmla="*/ 471 h 472"/>
              <a:gd name="T18" fmla="*/ 809 w 810"/>
              <a:gd name="T19" fmla="*/ 292 h 472"/>
              <a:gd name="T20" fmla="*/ 629 w 810"/>
              <a:gd name="T21" fmla="*/ 112 h 472"/>
              <a:gd name="T22" fmla="*/ 504 w 810"/>
              <a:gd name="T23" fmla="*/ 298 h 472"/>
              <a:gd name="T24" fmla="*/ 504 w 810"/>
              <a:gd name="T25" fmla="*/ 298 h 472"/>
              <a:gd name="T26" fmla="*/ 340 w 810"/>
              <a:gd name="T27" fmla="*/ 298 h 472"/>
              <a:gd name="T28" fmla="*/ 329 w 810"/>
              <a:gd name="T29" fmla="*/ 287 h 472"/>
              <a:gd name="T30" fmla="*/ 340 w 810"/>
              <a:gd name="T31" fmla="*/ 275 h 472"/>
              <a:gd name="T32" fmla="*/ 504 w 810"/>
              <a:gd name="T33" fmla="*/ 275 h 472"/>
              <a:gd name="T34" fmla="*/ 515 w 810"/>
              <a:gd name="T35" fmla="*/ 287 h 472"/>
              <a:gd name="T36" fmla="*/ 504 w 810"/>
              <a:gd name="T37" fmla="*/ 298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10" h="472">
                <a:moveTo>
                  <a:pt x="629" y="112"/>
                </a:moveTo>
                <a:lnTo>
                  <a:pt x="629" y="112"/>
                </a:lnTo>
                <a:cubicBezTo>
                  <a:pt x="612" y="112"/>
                  <a:pt x="596" y="114"/>
                  <a:pt x="581" y="118"/>
                </a:cubicBezTo>
                <a:cubicBezTo>
                  <a:pt x="553" y="47"/>
                  <a:pt x="485" y="0"/>
                  <a:pt x="409" y="0"/>
                </a:cubicBezTo>
                <a:cubicBezTo>
                  <a:pt x="318" y="0"/>
                  <a:pt x="243" y="64"/>
                  <a:pt x="228" y="151"/>
                </a:cubicBezTo>
                <a:cubicBezTo>
                  <a:pt x="208" y="143"/>
                  <a:pt x="187" y="139"/>
                  <a:pt x="166" y="139"/>
                </a:cubicBezTo>
                <a:cubicBezTo>
                  <a:pt x="75" y="139"/>
                  <a:pt x="0" y="214"/>
                  <a:pt x="0" y="305"/>
                </a:cubicBezTo>
                <a:cubicBezTo>
                  <a:pt x="0" y="388"/>
                  <a:pt x="61" y="458"/>
                  <a:pt x="145" y="471"/>
                </a:cubicBezTo>
                <a:cubicBezTo>
                  <a:pt x="642" y="471"/>
                  <a:pt x="642" y="471"/>
                  <a:pt x="642" y="471"/>
                </a:cubicBezTo>
                <a:cubicBezTo>
                  <a:pt x="736" y="464"/>
                  <a:pt x="809" y="386"/>
                  <a:pt x="809" y="292"/>
                </a:cubicBezTo>
                <a:cubicBezTo>
                  <a:pt x="809" y="193"/>
                  <a:pt x="728" y="112"/>
                  <a:pt x="629" y="112"/>
                </a:cubicBezTo>
                <a:close/>
                <a:moveTo>
                  <a:pt x="504" y="298"/>
                </a:moveTo>
                <a:lnTo>
                  <a:pt x="504" y="298"/>
                </a:lnTo>
                <a:cubicBezTo>
                  <a:pt x="340" y="298"/>
                  <a:pt x="340" y="298"/>
                  <a:pt x="340" y="298"/>
                </a:cubicBezTo>
                <a:cubicBezTo>
                  <a:pt x="334" y="298"/>
                  <a:pt x="329" y="293"/>
                  <a:pt x="329" y="287"/>
                </a:cubicBezTo>
                <a:cubicBezTo>
                  <a:pt x="329" y="280"/>
                  <a:pt x="334" y="275"/>
                  <a:pt x="340" y="275"/>
                </a:cubicBezTo>
                <a:cubicBezTo>
                  <a:pt x="504" y="275"/>
                  <a:pt x="504" y="275"/>
                  <a:pt x="504" y="275"/>
                </a:cubicBezTo>
                <a:cubicBezTo>
                  <a:pt x="510" y="275"/>
                  <a:pt x="515" y="280"/>
                  <a:pt x="515" y="287"/>
                </a:cubicBezTo>
                <a:cubicBezTo>
                  <a:pt x="515" y="293"/>
                  <a:pt x="510" y="298"/>
                  <a:pt x="504" y="298"/>
                </a:cubicBez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08" name="Freeform 36"/>
          <p:cNvSpPr>
            <a:spLocks noChangeArrowheads="1"/>
          </p:cNvSpPr>
          <p:nvPr/>
        </p:nvSpPr>
        <p:spPr bwMode="auto">
          <a:xfrm>
            <a:off x="5702134" y="2868152"/>
            <a:ext cx="340893" cy="198237"/>
          </a:xfrm>
          <a:custGeom>
            <a:avLst/>
            <a:gdLst>
              <a:gd name="T0" fmla="*/ 629 w 811"/>
              <a:gd name="T1" fmla="*/ 112 h 472"/>
              <a:gd name="T2" fmla="*/ 629 w 811"/>
              <a:gd name="T3" fmla="*/ 112 h 472"/>
              <a:gd name="T4" fmla="*/ 581 w 811"/>
              <a:gd name="T5" fmla="*/ 118 h 472"/>
              <a:gd name="T6" fmla="*/ 409 w 811"/>
              <a:gd name="T7" fmla="*/ 0 h 472"/>
              <a:gd name="T8" fmla="*/ 228 w 811"/>
              <a:gd name="T9" fmla="*/ 151 h 472"/>
              <a:gd name="T10" fmla="*/ 168 w 811"/>
              <a:gd name="T11" fmla="*/ 139 h 472"/>
              <a:gd name="T12" fmla="*/ 0 w 811"/>
              <a:gd name="T13" fmla="*/ 305 h 472"/>
              <a:gd name="T14" fmla="*/ 145 w 811"/>
              <a:gd name="T15" fmla="*/ 471 h 472"/>
              <a:gd name="T16" fmla="*/ 644 w 811"/>
              <a:gd name="T17" fmla="*/ 471 h 472"/>
              <a:gd name="T18" fmla="*/ 810 w 811"/>
              <a:gd name="T19" fmla="*/ 292 h 472"/>
              <a:gd name="T20" fmla="*/ 629 w 811"/>
              <a:gd name="T21" fmla="*/ 112 h 472"/>
              <a:gd name="T22" fmla="*/ 412 w 811"/>
              <a:gd name="T23" fmla="*/ 405 h 472"/>
              <a:gd name="T24" fmla="*/ 412 w 811"/>
              <a:gd name="T25" fmla="*/ 405 h 472"/>
              <a:gd name="T26" fmla="*/ 277 w 811"/>
              <a:gd name="T27" fmla="*/ 270 h 472"/>
              <a:gd name="T28" fmla="*/ 412 w 811"/>
              <a:gd name="T29" fmla="*/ 136 h 472"/>
              <a:gd name="T30" fmla="*/ 548 w 811"/>
              <a:gd name="T31" fmla="*/ 270 h 472"/>
              <a:gd name="T32" fmla="*/ 412 w 811"/>
              <a:gd name="T33" fmla="*/ 405 h 472"/>
              <a:gd name="T34" fmla="*/ 457 w 811"/>
              <a:gd name="T35" fmla="*/ 274 h 472"/>
              <a:gd name="T36" fmla="*/ 457 w 811"/>
              <a:gd name="T37" fmla="*/ 274 h 472"/>
              <a:gd name="T38" fmla="*/ 446 w 811"/>
              <a:gd name="T39" fmla="*/ 286 h 472"/>
              <a:gd name="T40" fmla="*/ 376 w 811"/>
              <a:gd name="T41" fmla="*/ 286 h 472"/>
              <a:gd name="T42" fmla="*/ 365 w 811"/>
              <a:gd name="T43" fmla="*/ 274 h 472"/>
              <a:gd name="T44" fmla="*/ 376 w 811"/>
              <a:gd name="T45" fmla="*/ 263 h 472"/>
              <a:gd name="T46" fmla="*/ 446 w 811"/>
              <a:gd name="T47" fmla="*/ 263 h 472"/>
              <a:gd name="T48" fmla="*/ 457 w 811"/>
              <a:gd name="T49" fmla="*/ 274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811" h="472">
                <a:moveTo>
                  <a:pt x="629" y="112"/>
                </a:moveTo>
                <a:lnTo>
                  <a:pt x="629" y="112"/>
                </a:lnTo>
                <a:cubicBezTo>
                  <a:pt x="613" y="112"/>
                  <a:pt x="598" y="114"/>
                  <a:pt x="581" y="118"/>
                </a:cubicBezTo>
                <a:cubicBezTo>
                  <a:pt x="554" y="47"/>
                  <a:pt x="486" y="0"/>
                  <a:pt x="409" y="0"/>
                </a:cubicBezTo>
                <a:cubicBezTo>
                  <a:pt x="320" y="0"/>
                  <a:pt x="245" y="64"/>
                  <a:pt x="228" y="151"/>
                </a:cubicBezTo>
                <a:cubicBezTo>
                  <a:pt x="208" y="143"/>
                  <a:pt x="188" y="139"/>
                  <a:pt x="168" y="139"/>
                </a:cubicBezTo>
                <a:cubicBezTo>
                  <a:pt x="75" y="139"/>
                  <a:pt x="0" y="214"/>
                  <a:pt x="0" y="305"/>
                </a:cubicBezTo>
                <a:cubicBezTo>
                  <a:pt x="0" y="388"/>
                  <a:pt x="62" y="458"/>
                  <a:pt x="145" y="471"/>
                </a:cubicBezTo>
                <a:cubicBezTo>
                  <a:pt x="644" y="471"/>
                  <a:pt x="644" y="471"/>
                  <a:pt x="644" y="471"/>
                </a:cubicBezTo>
                <a:cubicBezTo>
                  <a:pt x="736" y="464"/>
                  <a:pt x="810" y="386"/>
                  <a:pt x="810" y="292"/>
                </a:cubicBezTo>
                <a:cubicBezTo>
                  <a:pt x="810" y="193"/>
                  <a:pt x="729" y="112"/>
                  <a:pt x="629" y="112"/>
                </a:cubicBezTo>
                <a:close/>
                <a:moveTo>
                  <a:pt x="412" y="405"/>
                </a:moveTo>
                <a:lnTo>
                  <a:pt x="412" y="405"/>
                </a:lnTo>
                <a:cubicBezTo>
                  <a:pt x="338" y="405"/>
                  <a:pt x="277" y="345"/>
                  <a:pt x="277" y="270"/>
                </a:cubicBezTo>
                <a:cubicBezTo>
                  <a:pt x="277" y="196"/>
                  <a:pt x="338" y="136"/>
                  <a:pt x="412" y="136"/>
                </a:cubicBezTo>
                <a:cubicBezTo>
                  <a:pt x="486" y="136"/>
                  <a:pt x="548" y="196"/>
                  <a:pt x="548" y="270"/>
                </a:cubicBezTo>
                <a:cubicBezTo>
                  <a:pt x="548" y="345"/>
                  <a:pt x="486" y="405"/>
                  <a:pt x="412" y="405"/>
                </a:cubicBezTo>
                <a:close/>
                <a:moveTo>
                  <a:pt x="457" y="274"/>
                </a:moveTo>
                <a:lnTo>
                  <a:pt x="457" y="274"/>
                </a:lnTo>
                <a:cubicBezTo>
                  <a:pt x="457" y="280"/>
                  <a:pt x="452" y="286"/>
                  <a:pt x="446" y="286"/>
                </a:cubicBezTo>
                <a:cubicBezTo>
                  <a:pt x="376" y="286"/>
                  <a:pt x="376" y="286"/>
                  <a:pt x="376" y="286"/>
                </a:cubicBezTo>
                <a:cubicBezTo>
                  <a:pt x="370" y="286"/>
                  <a:pt x="365" y="280"/>
                  <a:pt x="365" y="274"/>
                </a:cubicBezTo>
                <a:cubicBezTo>
                  <a:pt x="365" y="268"/>
                  <a:pt x="370" y="263"/>
                  <a:pt x="376" y="263"/>
                </a:cubicBezTo>
                <a:cubicBezTo>
                  <a:pt x="446" y="263"/>
                  <a:pt x="446" y="263"/>
                  <a:pt x="446" y="263"/>
                </a:cubicBezTo>
                <a:cubicBezTo>
                  <a:pt x="452" y="263"/>
                  <a:pt x="457" y="268"/>
                  <a:pt x="457" y="274"/>
                </a:cubicBez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09" name="Freeform 37"/>
          <p:cNvSpPr>
            <a:spLocks noChangeArrowheads="1"/>
          </p:cNvSpPr>
          <p:nvPr/>
        </p:nvSpPr>
        <p:spPr bwMode="auto">
          <a:xfrm>
            <a:off x="509075" y="1930697"/>
            <a:ext cx="320513" cy="220469"/>
          </a:xfrm>
          <a:custGeom>
            <a:avLst/>
            <a:gdLst>
              <a:gd name="T0" fmla="*/ 673 w 762"/>
              <a:gd name="T1" fmla="*/ 231 h 524"/>
              <a:gd name="T2" fmla="*/ 673 w 762"/>
              <a:gd name="T3" fmla="*/ 231 h 524"/>
              <a:gd name="T4" fmla="*/ 668 w 762"/>
              <a:gd name="T5" fmla="*/ 229 h 524"/>
              <a:gd name="T6" fmla="*/ 666 w 762"/>
              <a:gd name="T7" fmla="*/ 210 h 524"/>
              <a:gd name="T8" fmla="*/ 667 w 762"/>
              <a:gd name="T9" fmla="*/ 207 h 524"/>
              <a:gd name="T10" fmla="*/ 576 w 762"/>
              <a:gd name="T11" fmla="*/ 39 h 524"/>
              <a:gd name="T12" fmla="*/ 354 w 762"/>
              <a:gd name="T13" fmla="*/ 55 h 524"/>
              <a:gd name="T14" fmla="*/ 333 w 762"/>
              <a:gd name="T15" fmla="*/ 80 h 524"/>
              <a:gd name="T16" fmla="*/ 331 w 762"/>
              <a:gd name="T17" fmla="*/ 82 h 524"/>
              <a:gd name="T18" fmla="*/ 324 w 762"/>
              <a:gd name="T19" fmla="*/ 91 h 524"/>
              <a:gd name="T20" fmla="*/ 298 w 762"/>
              <a:gd name="T21" fmla="*/ 86 h 524"/>
              <a:gd name="T22" fmla="*/ 293 w 762"/>
              <a:gd name="T23" fmla="*/ 84 h 524"/>
              <a:gd name="T24" fmla="*/ 157 w 762"/>
              <a:gd name="T25" fmla="*/ 95 h 524"/>
              <a:gd name="T26" fmla="*/ 106 w 762"/>
              <a:gd name="T27" fmla="*/ 220 h 524"/>
              <a:gd name="T28" fmla="*/ 93 w 762"/>
              <a:gd name="T29" fmla="*/ 238 h 524"/>
              <a:gd name="T30" fmla="*/ 36 w 762"/>
              <a:gd name="T31" fmla="*/ 297 h 524"/>
              <a:gd name="T32" fmla="*/ 81 w 762"/>
              <a:gd name="T33" fmla="*/ 492 h 524"/>
              <a:gd name="T34" fmla="*/ 175 w 762"/>
              <a:gd name="T35" fmla="*/ 523 h 524"/>
              <a:gd name="T36" fmla="*/ 604 w 762"/>
              <a:gd name="T37" fmla="*/ 523 h 524"/>
              <a:gd name="T38" fmla="*/ 604 w 762"/>
              <a:gd name="T39" fmla="*/ 523 h 524"/>
              <a:gd name="T40" fmla="*/ 760 w 762"/>
              <a:gd name="T41" fmla="*/ 364 h 524"/>
              <a:gd name="T42" fmla="*/ 673 w 762"/>
              <a:gd name="T43" fmla="*/ 231 h 524"/>
              <a:gd name="T44" fmla="*/ 388 w 762"/>
              <a:gd name="T45" fmla="*/ 436 h 524"/>
              <a:gd name="T46" fmla="*/ 388 w 762"/>
              <a:gd name="T47" fmla="*/ 436 h 524"/>
              <a:gd name="T48" fmla="*/ 262 w 762"/>
              <a:gd name="T49" fmla="*/ 309 h 524"/>
              <a:gd name="T50" fmla="*/ 388 w 762"/>
              <a:gd name="T51" fmla="*/ 183 h 524"/>
              <a:gd name="T52" fmla="*/ 515 w 762"/>
              <a:gd name="T53" fmla="*/ 309 h 524"/>
              <a:gd name="T54" fmla="*/ 388 w 762"/>
              <a:gd name="T55" fmla="*/ 436 h 524"/>
              <a:gd name="T56" fmla="*/ 436 w 762"/>
              <a:gd name="T57" fmla="*/ 281 h 524"/>
              <a:gd name="T58" fmla="*/ 436 w 762"/>
              <a:gd name="T59" fmla="*/ 281 h 524"/>
              <a:gd name="T60" fmla="*/ 406 w 762"/>
              <a:gd name="T61" fmla="*/ 310 h 524"/>
              <a:gd name="T62" fmla="*/ 436 w 762"/>
              <a:gd name="T63" fmla="*/ 339 h 524"/>
              <a:gd name="T64" fmla="*/ 436 w 762"/>
              <a:gd name="T65" fmla="*/ 356 h 524"/>
              <a:gd name="T66" fmla="*/ 428 w 762"/>
              <a:gd name="T67" fmla="*/ 360 h 524"/>
              <a:gd name="T68" fmla="*/ 419 w 762"/>
              <a:gd name="T69" fmla="*/ 356 h 524"/>
              <a:gd name="T70" fmla="*/ 389 w 762"/>
              <a:gd name="T71" fmla="*/ 326 h 524"/>
              <a:gd name="T72" fmla="*/ 360 w 762"/>
              <a:gd name="T73" fmla="*/ 356 h 524"/>
              <a:gd name="T74" fmla="*/ 343 w 762"/>
              <a:gd name="T75" fmla="*/ 356 h 524"/>
              <a:gd name="T76" fmla="*/ 343 w 762"/>
              <a:gd name="T77" fmla="*/ 339 h 524"/>
              <a:gd name="T78" fmla="*/ 374 w 762"/>
              <a:gd name="T79" fmla="*/ 310 h 524"/>
              <a:gd name="T80" fmla="*/ 343 w 762"/>
              <a:gd name="T81" fmla="*/ 281 h 524"/>
              <a:gd name="T82" fmla="*/ 343 w 762"/>
              <a:gd name="T83" fmla="*/ 264 h 524"/>
              <a:gd name="T84" fmla="*/ 360 w 762"/>
              <a:gd name="T85" fmla="*/ 264 h 524"/>
              <a:gd name="T86" fmla="*/ 389 w 762"/>
              <a:gd name="T87" fmla="*/ 293 h 524"/>
              <a:gd name="T88" fmla="*/ 419 w 762"/>
              <a:gd name="T89" fmla="*/ 264 h 524"/>
              <a:gd name="T90" fmla="*/ 436 w 762"/>
              <a:gd name="T91" fmla="*/ 264 h 524"/>
              <a:gd name="T92" fmla="*/ 436 w 762"/>
              <a:gd name="T93" fmla="*/ 281 h 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62" h="524">
                <a:moveTo>
                  <a:pt x="673" y="231"/>
                </a:moveTo>
                <a:lnTo>
                  <a:pt x="673" y="231"/>
                </a:lnTo>
                <a:cubicBezTo>
                  <a:pt x="670" y="230"/>
                  <a:pt x="669" y="229"/>
                  <a:pt x="668" y="229"/>
                </a:cubicBezTo>
                <a:cubicBezTo>
                  <a:pt x="664" y="225"/>
                  <a:pt x="666" y="214"/>
                  <a:pt x="666" y="210"/>
                </a:cubicBezTo>
                <a:cubicBezTo>
                  <a:pt x="667" y="207"/>
                  <a:pt x="667" y="207"/>
                  <a:pt x="667" y="207"/>
                </a:cubicBezTo>
                <a:cubicBezTo>
                  <a:pt x="673" y="139"/>
                  <a:pt x="636" y="71"/>
                  <a:pt x="576" y="39"/>
                </a:cubicBezTo>
                <a:cubicBezTo>
                  <a:pt x="505" y="0"/>
                  <a:pt x="409" y="7"/>
                  <a:pt x="354" y="55"/>
                </a:cubicBezTo>
                <a:cubicBezTo>
                  <a:pt x="345" y="62"/>
                  <a:pt x="340" y="70"/>
                  <a:pt x="333" y="80"/>
                </a:cubicBezTo>
                <a:cubicBezTo>
                  <a:pt x="331" y="82"/>
                  <a:pt x="331" y="82"/>
                  <a:pt x="331" y="82"/>
                </a:cubicBezTo>
                <a:cubicBezTo>
                  <a:pt x="330" y="85"/>
                  <a:pt x="326" y="90"/>
                  <a:pt x="324" y="91"/>
                </a:cubicBezTo>
                <a:cubicBezTo>
                  <a:pt x="312" y="94"/>
                  <a:pt x="308" y="92"/>
                  <a:pt x="298" y="86"/>
                </a:cubicBezTo>
                <a:cubicBezTo>
                  <a:pt x="293" y="84"/>
                  <a:pt x="293" y="84"/>
                  <a:pt x="293" y="84"/>
                </a:cubicBezTo>
                <a:cubicBezTo>
                  <a:pt x="250" y="61"/>
                  <a:pt x="198" y="66"/>
                  <a:pt x="157" y="95"/>
                </a:cubicBezTo>
                <a:cubicBezTo>
                  <a:pt x="118" y="125"/>
                  <a:pt x="98" y="172"/>
                  <a:pt x="106" y="220"/>
                </a:cubicBezTo>
                <a:cubicBezTo>
                  <a:pt x="107" y="227"/>
                  <a:pt x="104" y="230"/>
                  <a:pt x="93" y="238"/>
                </a:cubicBezTo>
                <a:cubicBezTo>
                  <a:pt x="72" y="254"/>
                  <a:pt x="50" y="272"/>
                  <a:pt x="36" y="297"/>
                </a:cubicBezTo>
                <a:cubicBezTo>
                  <a:pt x="0" y="363"/>
                  <a:pt x="20" y="449"/>
                  <a:pt x="81" y="492"/>
                </a:cubicBezTo>
                <a:cubicBezTo>
                  <a:pt x="108" y="512"/>
                  <a:pt x="142" y="523"/>
                  <a:pt x="175" y="523"/>
                </a:cubicBezTo>
                <a:cubicBezTo>
                  <a:pt x="604" y="523"/>
                  <a:pt x="604" y="523"/>
                  <a:pt x="604" y="523"/>
                </a:cubicBezTo>
                <a:lnTo>
                  <a:pt x="604" y="523"/>
                </a:lnTo>
                <a:cubicBezTo>
                  <a:pt x="702" y="518"/>
                  <a:pt x="760" y="458"/>
                  <a:pt x="760" y="364"/>
                </a:cubicBezTo>
                <a:cubicBezTo>
                  <a:pt x="761" y="274"/>
                  <a:pt x="694" y="242"/>
                  <a:pt x="673" y="231"/>
                </a:cubicBezTo>
                <a:close/>
                <a:moveTo>
                  <a:pt x="388" y="436"/>
                </a:moveTo>
                <a:lnTo>
                  <a:pt x="388" y="436"/>
                </a:lnTo>
                <a:cubicBezTo>
                  <a:pt x="318" y="436"/>
                  <a:pt x="262" y="379"/>
                  <a:pt x="262" y="309"/>
                </a:cubicBezTo>
                <a:cubicBezTo>
                  <a:pt x="262" y="239"/>
                  <a:pt x="318" y="183"/>
                  <a:pt x="388" y="183"/>
                </a:cubicBezTo>
                <a:cubicBezTo>
                  <a:pt x="458" y="183"/>
                  <a:pt x="515" y="239"/>
                  <a:pt x="515" y="309"/>
                </a:cubicBezTo>
                <a:cubicBezTo>
                  <a:pt x="515" y="379"/>
                  <a:pt x="458" y="436"/>
                  <a:pt x="388" y="436"/>
                </a:cubicBezTo>
                <a:close/>
                <a:moveTo>
                  <a:pt x="436" y="281"/>
                </a:moveTo>
                <a:lnTo>
                  <a:pt x="436" y="281"/>
                </a:lnTo>
                <a:cubicBezTo>
                  <a:pt x="406" y="310"/>
                  <a:pt x="406" y="310"/>
                  <a:pt x="406" y="310"/>
                </a:cubicBezTo>
                <a:cubicBezTo>
                  <a:pt x="436" y="339"/>
                  <a:pt x="436" y="339"/>
                  <a:pt x="436" y="339"/>
                </a:cubicBezTo>
                <a:cubicBezTo>
                  <a:pt x="440" y="344"/>
                  <a:pt x="440" y="351"/>
                  <a:pt x="436" y="356"/>
                </a:cubicBezTo>
                <a:cubicBezTo>
                  <a:pt x="434" y="359"/>
                  <a:pt x="431" y="360"/>
                  <a:pt x="428" y="360"/>
                </a:cubicBezTo>
                <a:cubicBezTo>
                  <a:pt x="425" y="360"/>
                  <a:pt x="422" y="359"/>
                  <a:pt x="419" y="356"/>
                </a:cubicBezTo>
                <a:cubicBezTo>
                  <a:pt x="389" y="326"/>
                  <a:pt x="389" y="326"/>
                  <a:pt x="389" y="326"/>
                </a:cubicBezTo>
                <a:cubicBezTo>
                  <a:pt x="360" y="356"/>
                  <a:pt x="360" y="356"/>
                  <a:pt x="360" y="356"/>
                </a:cubicBezTo>
                <a:cubicBezTo>
                  <a:pt x="356" y="361"/>
                  <a:pt x="349" y="361"/>
                  <a:pt x="343" y="356"/>
                </a:cubicBezTo>
                <a:cubicBezTo>
                  <a:pt x="339" y="351"/>
                  <a:pt x="339" y="344"/>
                  <a:pt x="343" y="339"/>
                </a:cubicBezTo>
                <a:cubicBezTo>
                  <a:pt x="374" y="310"/>
                  <a:pt x="374" y="310"/>
                  <a:pt x="374" y="310"/>
                </a:cubicBezTo>
                <a:cubicBezTo>
                  <a:pt x="343" y="281"/>
                  <a:pt x="343" y="281"/>
                  <a:pt x="343" y="281"/>
                </a:cubicBezTo>
                <a:cubicBezTo>
                  <a:pt x="339" y="275"/>
                  <a:pt x="339" y="268"/>
                  <a:pt x="343" y="264"/>
                </a:cubicBezTo>
                <a:cubicBezTo>
                  <a:pt x="349" y="259"/>
                  <a:pt x="356" y="259"/>
                  <a:pt x="360" y="264"/>
                </a:cubicBezTo>
                <a:cubicBezTo>
                  <a:pt x="389" y="293"/>
                  <a:pt x="389" y="293"/>
                  <a:pt x="389" y="293"/>
                </a:cubicBezTo>
                <a:cubicBezTo>
                  <a:pt x="419" y="264"/>
                  <a:pt x="419" y="264"/>
                  <a:pt x="419" y="264"/>
                </a:cubicBezTo>
                <a:cubicBezTo>
                  <a:pt x="424" y="259"/>
                  <a:pt x="431" y="259"/>
                  <a:pt x="436" y="264"/>
                </a:cubicBezTo>
                <a:cubicBezTo>
                  <a:pt x="440" y="268"/>
                  <a:pt x="440" y="275"/>
                  <a:pt x="436" y="281"/>
                </a:cubicBez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10" name="Freeform 38"/>
          <p:cNvSpPr>
            <a:spLocks noChangeArrowheads="1"/>
          </p:cNvSpPr>
          <p:nvPr/>
        </p:nvSpPr>
        <p:spPr bwMode="auto">
          <a:xfrm>
            <a:off x="2243183" y="1932550"/>
            <a:ext cx="320513" cy="220468"/>
          </a:xfrm>
          <a:custGeom>
            <a:avLst/>
            <a:gdLst>
              <a:gd name="T0" fmla="*/ 672 w 761"/>
              <a:gd name="T1" fmla="*/ 231 h 524"/>
              <a:gd name="T2" fmla="*/ 672 w 761"/>
              <a:gd name="T3" fmla="*/ 231 h 524"/>
              <a:gd name="T4" fmla="*/ 668 w 761"/>
              <a:gd name="T5" fmla="*/ 228 h 524"/>
              <a:gd name="T6" fmla="*/ 666 w 761"/>
              <a:gd name="T7" fmla="*/ 210 h 524"/>
              <a:gd name="T8" fmla="*/ 667 w 761"/>
              <a:gd name="T9" fmla="*/ 206 h 524"/>
              <a:gd name="T10" fmla="*/ 576 w 761"/>
              <a:gd name="T11" fmla="*/ 38 h 524"/>
              <a:gd name="T12" fmla="*/ 354 w 761"/>
              <a:gd name="T13" fmla="*/ 55 h 524"/>
              <a:gd name="T14" fmla="*/ 333 w 761"/>
              <a:gd name="T15" fmla="*/ 80 h 524"/>
              <a:gd name="T16" fmla="*/ 331 w 761"/>
              <a:gd name="T17" fmla="*/ 82 h 524"/>
              <a:gd name="T18" fmla="*/ 324 w 761"/>
              <a:gd name="T19" fmla="*/ 91 h 524"/>
              <a:gd name="T20" fmla="*/ 298 w 761"/>
              <a:gd name="T21" fmla="*/ 86 h 524"/>
              <a:gd name="T22" fmla="*/ 294 w 761"/>
              <a:gd name="T23" fmla="*/ 84 h 524"/>
              <a:gd name="T24" fmla="*/ 157 w 761"/>
              <a:gd name="T25" fmla="*/ 95 h 524"/>
              <a:gd name="T26" fmla="*/ 106 w 761"/>
              <a:gd name="T27" fmla="*/ 220 h 524"/>
              <a:gd name="T28" fmla="*/ 93 w 761"/>
              <a:gd name="T29" fmla="*/ 238 h 524"/>
              <a:gd name="T30" fmla="*/ 36 w 761"/>
              <a:gd name="T31" fmla="*/ 297 h 524"/>
              <a:gd name="T32" fmla="*/ 80 w 761"/>
              <a:gd name="T33" fmla="*/ 492 h 524"/>
              <a:gd name="T34" fmla="*/ 175 w 761"/>
              <a:gd name="T35" fmla="*/ 523 h 524"/>
              <a:gd name="T36" fmla="*/ 604 w 761"/>
              <a:gd name="T37" fmla="*/ 523 h 524"/>
              <a:gd name="T38" fmla="*/ 604 w 761"/>
              <a:gd name="T39" fmla="*/ 523 h 524"/>
              <a:gd name="T40" fmla="*/ 760 w 761"/>
              <a:gd name="T41" fmla="*/ 364 h 524"/>
              <a:gd name="T42" fmla="*/ 672 w 761"/>
              <a:gd name="T43" fmla="*/ 231 h 524"/>
              <a:gd name="T44" fmla="*/ 389 w 761"/>
              <a:gd name="T45" fmla="*/ 436 h 524"/>
              <a:gd name="T46" fmla="*/ 389 w 761"/>
              <a:gd name="T47" fmla="*/ 436 h 524"/>
              <a:gd name="T48" fmla="*/ 262 w 761"/>
              <a:gd name="T49" fmla="*/ 309 h 524"/>
              <a:gd name="T50" fmla="*/ 389 w 761"/>
              <a:gd name="T51" fmla="*/ 183 h 524"/>
              <a:gd name="T52" fmla="*/ 516 w 761"/>
              <a:gd name="T53" fmla="*/ 309 h 524"/>
              <a:gd name="T54" fmla="*/ 389 w 761"/>
              <a:gd name="T55" fmla="*/ 436 h 524"/>
              <a:gd name="T56" fmla="*/ 442 w 761"/>
              <a:gd name="T57" fmla="*/ 282 h 524"/>
              <a:gd name="T58" fmla="*/ 442 w 761"/>
              <a:gd name="T59" fmla="*/ 282 h 524"/>
              <a:gd name="T60" fmla="*/ 444 w 761"/>
              <a:gd name="T61" fmla="*/ 297 h 524"/>
              <a:gd name="T62" fmla="*/ 435 w 761"/>
              <a:gd name="T63" fmla="*/ 303 h 524"/>
              <a:gd name="T64" fmla="*/ 428 w 761"/>
              <a:gd name="T65" fmla="*/ 299 h 524"/>
              <a:gd name="T66" fmla="*/ 401 w 761"/>
              <a:gd name="T67" fmla="*/ 279 h 524"/>
              <a:gd name="T68" fmla="*/ 401 w 761"/>
              <a:gd name="T69" fmla="*/ 371 h 524"/>
              <a:gd name="T70" fmla="*/ 389 w 761"/>
              <a:gd name="T71" fmla="*/ 383 h 524"/>
              <a:gd name="T72" fmla="*/ 378 w 761"/>
              <a:gd name="T73" fmla="*/ 371 h 524"/>
              <a:gd name="T74" fmla="*/ 378 w 761"/>
              <a:gd name="T75" fmla="*/ 279 h 524"/>
              <a:gd name="T76" fmla="*/ 351 w 761"/>
              <a:gd name="T77" fmla="*/ 299 h 524"/>
              <a:gd name="T78" fmla="*/ 334 w 761"/>
              <a:gd name="T79" fmla="*/ 297 h 524"/>
              <a:gd name="T80" fmla="*/ 336 w 761"/>
              <a:gd name="T81" fmla="*/ 282 h 524"/>
              <a:gd name="T82" fmla="*/ 381 w 761"/>
              <a:gd name="T83" fmla="*/ 245 h 524"/>
              <a:gd name="T84" fmla="*/ 396 w 761"/>
              <a:gd name="T85" fmla="*/ 245 h 524"/>
              <a:gd name="T86" fmla="*/ 442 w 761"/>
              <a:gd name="T87" fmla="*/ 282 h 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61" h="524">
                <a:moveTo>
                  <a:pt x="672" y="231"/>
                </a:moveTo>
                <a:lnTo>
                  <a:pt x="672" y="231"/>
                </a:lnTo>
                <a:cubicBezTo>
                  <a:pt x="670" y="230"/>
                  <a:pt x="669" y="229"/>
                  <a:pt x="668" y="228"/>
                </a:cubicBezTo>
                <a:cubicBezTo>
                  <a:pt x="664" y="226"/>
                  <a:pt x="666" y="214"/>
                  <a:pt x="666" y="210"/>
                </a:cubicBezTo>
                <a:cubicBezTo>
                  <a:pt x="667" y="206"/>
                  <a:pt x="667" y="206"/>
                  <a:pt x="667" y="206"/>
                </a:cubicBezTo>
                <a:cubicBezTo>
                  <a:pt x="672" y="139"/>
                  <a:pt x="636" y="71"/>
                  <a:pt x="576" y="38"/>
                </a:cubicBezTo>
                <a:cubicBezTo>
                  <a:pt x="504" y="0"/>
                  <a:pt x="409" y="7"/>
                  <a:pt x="354" y="55"/>
                </a:cubicBezTo>
                <a:cubicBezTo>
                  <a:pt x="346" y="62"/>
                  <a:pt x="339" y="70"/>
                  <a:pt x="333" y="80"/>
                </a:cubicBezTo>
                <a:cubicBezTo>
                  <a:pt x="331" y="82"/>
                  <a:pt x="331" y="82"/>
                  <a:pt x="331" y="82"/>
                </a:cubicBezTo>
                <a:cubicBezTo>
                  <a:pt x="329" y="85"/>
                  <a:pt x="326" y="90"/>
                  <a:pt x="324" y="91"/>
                </a:cubicBezTo>
                <a:cubicBezTo>
                  <a:pt x="312" y="94"/>
                  <a:pt x="308" y="92"/>
                  <a:pt x="298" y="86"/>
                </a:cubicBezTo>
                <a:cubicBezTo>
                  <a:pt x="294" y="84"/>
                  <a:pt x="294" y="84"/>
                  <a:pt x="294" y="84"/>
                </a:cubicBezTo>
                <a:cubicBezTo>
                  <a:pt x="250" y="61"/>
                  <a:pt x="198" y="65"/>
                  <a:pt x="157" y="95"/>
                </a:cubicBezTo>
                <a:cubicBezTo>
                  <a:pt x="118" y="125"/>
                  <a:pt x="98" y="172"/>
                  <a:pt x="106" y="220"/>
                </a:cubicBezTo>
                <a:cubicBezTo>
                  <a:pt x="107" y="226"/>
                  <a:pt x="104" y="230"/>
                  <a:pt x="93" y="238"/>
                </a:cubicBezTo>
                <a:cubicBezTo>
                  <a:pt x="72" y="254"/>
                  <a:pt x="50" y="272"/>
                  <a:pt x="36" y="297"/>
                </a:cubicBezTo>
                <a:cubicBezTo>
                  <a:pt x="0" y="363"/>
                  <a:pt x="20" y="448"/>
                  <a:pt x="80" y="492"/>
                </a:cubicBezTo>
                <a:cubicBezTo>
                  <a:pt x="108" y="512"/>
                  <a:pt x="143" y="523"/>
                  <a:pt x="175" y="523"/>
                </a:cubicBezTo>
                <a:cubicBezTo>
                  <a:pt x="604" y="523"/>
                  <a:pt x="604" y="523"/>
                  <a:pt x="604" y="523"/>
                </a:cubicBezTo>
                <a:lnTo>
                  <a:pt x="604" y="523"/>
                </a:lnTo>
                <a:cubicBezTo>
                  <a:pt x="702" y="517"/>
                  <a:pt x="760" y="458"/>
                  <a:pt x="760" y="364"/>
                </a:cubicBezTo>
                <a:cubicBezTo>
                  <a:pt x="760" y="274"/>
                  <a:pt x="694" y="241"/>
                  <a:pt x="672" y="231"/>
                </a:cubicBezTo>
                <a:close/>
                <a:moveTo>
                  <a:pt x="389" y="436"/>
                </a:moveTo>
                <a:lnTo>
                  <a:pt x="389" y="436"/>
                </a:lnTo>
                <a:cubicBezTo>
                  <a:pt x="320" y="436"/>
                  <a:pt x="262" y="379"/>
                  <a:pt x="262" y="309"/>
                </a:cubicBezTo>
                <a:cubicBezTo>
                  <a:pt x="262" y="239"/>
                  <a:pt x="320" y="183"/>
                  <a:pt x="389" y="183"/>
                </a:cubicBezTo>
                <a:cubicBezTo>
                  <a:pt x="459" y="183"/>
                  <a:pt x="516" y="239"/>
                  <a:pt x="516" y="309"/>
                </a:cubicBezTo>
                <a:cubicBezTo>
                  <a:pt x="516" y="379"/>
                  <a:pt x="459" y="436"/>
                  <a:pt x="389" y="436"/>
                </a:cubicBezTo>
                <a:close/>
                <a:moveTo>
                  <a:pt x="442" y="282"/>
                </a:moveTo>
                <a:lnTo>
                  <a:pt x="442" y="282"/>
                </a:lnTo>
                <a:cubicBezTo>
                  <a:pt x="448" y="285"/>
                  <a:pt x="449" y="292"/>
                  <a:pt x="444" y="297"/>
                </a:cubicBezTo>
                <a:cubicBezTo>
                  <a:pt x="442" y="300"/>
                  <a:pt x="438" y="303"/>
                  <a:pt x="435" y="303"/>
                </a:cubicBezTo>
                <a:cubicBezTo>
                  <a:pt x="433" y="303"/>
                  <a:pt x="430" y="301"/>
                  <a:pt x="428" y="299"/>
                </a:cubicBezTo>
                <a:cubicBezTo>
                  <a:pt x="401" y="279"/>
                  <a:pt x="401" y="279"/>
                  <a:pt x="401" y="279"/>
                </a:cubicBezTo>
                <a:cubicBezTo>
                  <a:pt x="401" y="371"/>
                  <a:pt x="401" y="371"/>
                  <a:pt x="401" y="371"/>
                </a:cubicBezTo>
                <a:cubicBezTo>
                  <a:pt x="401" y="378"/>
                  <a:pt x="396" y="383"/>
                  <a:pt x="389" y="383"/>
                </a:cubicBezTo>
                <a:cubicBezTo>
                  <a:pt x="383" y="383"/>
                  <a:pt x="378" y="378"/>
                  <a:pt x="378" y="371"/>
                </a:cubicBezTo>
                <a:cubicBezTo>
                  <a:pt x="378" y="279"/>
                  <a:pt x="378" y="279"/>
                  <a:pt x="378" y="279"/>
                </a:cubicBezTo>
                <a:cubicBezTo>
                  <a:pt x="351" y="299"/>
                  <a:pt x="351" y="299"/>
                  <a:pt x="351" y="299"/>
                </a:cubicBezTo>
                <a:cubicBezTo>
                  <a:pt x="346" y="304"/>
                  <a:pt x="338" y="303"/>
                  <a:pt x="334" y="297"/>
                </a:cubicBezTo>
                <a:cubicBezTo>
                  <a:pt x="330" y="293"/>
                  <a:pt x="331" y="285"/>
                  <a:pt x="336" y="282"/>
                </a:cubicBezTo>
                <a:cubicBezTo>
                  <a:pt x="381" y="245"/>
                  <a:pt x="381" y="245"/>
                  <a:pt x="381" y="245"/>
                </a:cubicBezTo>
                <a:cubicBezTo>
                  <a:pt x="385" y="242"/>
                  <a:pt x="391" y="242"/>
                  <a:pt x="396" y="245"/>
                </a:cubicBezTo>
                <a:lnTo>
                  <a:pt x="442" y="282"/>
                </a:ln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11" name="Freeform 39"/>
          <p:cNvSpPr>
            <a:spLocks noChangeArrowheads="1"/>
          </p:cNvSpPr>
          <p:nvPr/>
        </p:nvSpPr>
        <p:spPr bwMode="auto">
          <a:xfrm>
            <a:off x="3110236" y="1932550"/>
            <a:ext cx="320513" cy="220468"/>
          </a:xfrm>
          <a:custGeom>
            <a:avLst/>
            <a:gdLst>
              <a:gd name="T0" fmla="*/ 673 w 761"/>
              <a:gd name="T1" fmla="*/ 231 h 524"/>
              <a:gd name="T2" fmla="*/ 673 w 761"/>
              <a:gd name="T3" fmla="*/ 231 h 524"/>
              <a:gd name="T4" fmla="*/ 669 w 761"/>
              <a:gd name="T5" fmla="*/ 229 h 524"/>
              <a:gd name="T6" fmla="*/ 667 w 761"/>
              <a:gd name="T7" fmla="*/ 210 h 524"/>
              <a:gd name="T8" fmla="*/ 667 w 761"/>
              <a:gd name="T9" fmla="*/ 207 h 524"/>
              <a:gd name="T10" fmla="*/ 576 w 761"/>
              <a:gd name="T11" fmla="*/ 39 h 524"/>
              <a:gd name="T12" fmla="*/ 354 w 761"/>
              <a:gd name="T13" fmla="*/ 55 h 524"/>
              <a:gd name="T14" fmla="*/ 334 w 761"/>
              <a:gd name="T15" fmla="*/ 80 h 524"/>
              <a:gd name="T16" fmla="*/ 331 w 761"/>
              <a:gd name="T17" fmla="*/ 82 h 524"/>
              <a:gd name="T18" fmla="*/ 324 w 761"/>
              <a:gd name="T19" fmla="*/ 91 h 524"/>
              <a:gd name="T20" fmla="*/ 298 w 761"/>
              <a:gd name="T21" fmla="*/ 86 h 524"/>
              <a:gd name="T22" fmla="*/ 294 w 761"/>
              <a:gd name="T23" fmla="*/ 84 h 524"/>
              <a:gd name="T24" fmla="*/ 158 w 761"/>
              <a:gd name="T25" fmla="*/ 95 h 524"/>
              <a:gd name="T26" fmla="*/ 106 w 761"/>
              <a:gd name="T27" fmla="*/ 220 h 524"/>
              <a:gd name="T28" fmla="*/ 93 w 761"/>
              <a:gd name="T29" fmla="*/ 238 h 524"/>
              <a:gd name="T30" fmla="*/ 37 w 761"/>
              <a:gd name="T31" fmla="*/ 297 h 524"/>
              <a:gd name="T32" fmla="*/ 81 w 761"/>
              <a:gd name="T33" fmla="*/ 492 h 524"/>
              <a:gd name="T34" fmla="*/ 175 w 761"/>
              <a:gd name="T35" fmla="*/ 523 h 524"/>
              <a:gd name="T36" fmla="*/ 604 w 761"/>
              <a:gd name="T37" fmla="*/ 523 h 524"/>
              <a:gd name="T38" fmla="*/ 604 w 761"/>
              <a:gd name="T39" fmla="*/ 523 h 524"/>
              <a:gd name="T40" fmla="*/ 760 w 761"/>
              <a:gd name="T41" fmla="*/ 364 h 524"/>
              <a:gd name="T42" fmla="*/ 673 w 761"/>
              <a:gd name="T43" fmla="*/ 231 h 524"/>
              <a:gd name="T44" fmla="*/ 390 w 761"/>
              <a:gd name="T45" fmla="*/ 436 h 524"/>
              <a:gd name="T46" fmla="*/ 390 w 761"/>
              <a:gd name="T47" fmla="*/ 436 h 524"/>
              <a:gd name="T48" fmla="*/ 263 w 761"/>
              <a:gd name="T49" fmla="*/ 309 h 524"/>
              <a:gd name="T50" fmla="*/ 390 w 761"/>
              <a:gd name="T51" fmla="*/ 183 h 524"/>
              <a:gd name="T52" fmla="*/ 516 w 761"/>
              <a:gd name="T53" fmla="*/ 309 h 524"/>
              <a:gd name="T54" fmla="*/ 390 w 761"/>
              <a:gd name="T55" fmla="*/ 436 h 524"/>
              <a:gd name="T56" fmla="*/ 443 w 761"/>
              <a:gd name="T57" fmla="*/ 337 h 524"/>
              <a:gd name="T58" fmla="*/ 443 w 761"/>
              <a:gd name="T59" fmla="*/ 337 h 524"/>
              <a:gd name="T60" fmla="*/ 398 w 761"/>
              <a:gd name="T61" fmla="*/ 372 h 524"/>
              <a:gd name="T62" fmla="*/ 391 w 761"/>
              <a:gd name="T63" fmla="*/ 375 h 524"/>
              <a:gd name="T64" fmla="*/ 384 w 761"/>
              <a:gd name="T65" fmla="*/ 372 h 524"/>
              <a:gd name="T66" fmla="*/ 337 w 761"/>
              <a:gd name="T67" fmla="*/ 337 h 524"/>
              <a:gd name="T68" fmla="*/ 335 w 761"/>
              <a:gd name="T69" fmla="*/ 320 h 524"/>
              <a:gd name="T70" fmla="*/ 351 w 761"/>
              <a:gd name="T71" fmla="*/ 318 h 524"/>
              <a:gd name="T72" fmla="*/ 378 w 761"/>
              <a:gd name="T73" fmla="*/ 339 h 524"/>
              <a:gd name="T74" fmla="*/ 378 w 761"/>
              <a:gd name="T75" fmla="*/ 247 h 524"/>
              <a:gd name="T76" fmla="*/ 390 w 761"/>
              <a:gd name="T77" fmla="*/ 236 h 524"/>
              <a:gd name="T78" fmla="*/ 401 w 761"/>
              <a:gd name="T79" fmla="*/ 247 h 524"/>
              <a:gd name="T80" fmla="*/ 401 w 761"/>
              <a:gd name="T81" fmla="*/ 340 h 524"/>
              <a:gd name="T82" fmla="*/ 428 w 761"/>
              <a:gd name="T83" fmla="*/ 318 h 524"/>
              <a:gd name="T84" fmla="*/ 445 w 761"/>
              <a:gd name="T85" fmla="*/ 320 h 524"/>
              <a:gd name="T86" fmla="*/ 443 w 761"/>
              <a:gd name="T87" fmla="*/ 337 h 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61" h="524">
                <a:moveTo>
                  <a:pt x="673" y="231"/>
                </a:moveTo>
                <a:lnTo>
                  <a:pt x="673" y="231"/>
                </a:lnTo>
                <a:cubicBezTo>
                  <a:pt x="671" y="230"/>
                  <a:pt x="670" y="229"/>
                  <a:pt x="669" y="229"/>
                </a:cubicBezTo>
                <a:cubicBezTo>
                  <a:pt x="665" y="226"/>
                  <a:pt x="667" y="214"/>
                  <a:pt x="667" y="210"/>
                </a:cubicBezTo>
                <a:cubicBezTo>
                  <a:pt x="667" y="207"/>
                  <a:pt x="667" y="207"/>
                  <a:pt x="667" y="207"/>
                </a:cubicBezTo>
                <a:cubicBezTo>
                  <a:pt x="673" y="139"/>
                  <a:pt x="637" y="71"/>
                  <a:pt x="576" y="39"/>
                </a:cubicBezTo>
                <a:cubicBezTo>
                  <a:pt x="504" y="0"/>
                  <a:pt x="410" y="7"/>
                  <a:pt x="354" y="55"/>
                </a:cubicBezTo>
                <a:cubicBezTo>
                  <a:pt x="346" y="62"/>
                  <a:pt x="340" y="70"/>
                  <a:pt x="334" y="80"/>
                </a:cubicBezTo>
                <a:cubicBezTo>
                  <a:pt x="331" y="82"/>
                  <a:pt x="331" y="82"/>
                  <a:pt x="331" y="82"/>
                </a:cubicBezTo>
                <a:cubicBezTo>
                  <a:pt x="329" y="85"/>
                  <a:pt x="326" y="90"/>
                  <a:pt x="324" y="91"/>
                </a:cubicBezTo>
                <a:cubicBezTo>
                  <a:pt x="313" y="94"/>
                  <a:pt x="309" y="92"/>
                  <a:pt x="298" y="86"/>
                </a:cubicBezTo>
                <a:cubicBezTo>
                  <a:pt x="294" y="84"/>
                  <a:pt x="294" y="84"/>
                  <a:pt x="294" y="84"/>
                </a:cubicBezTo>
                <a:cubicBezTo>
                  <a:pt x="250" y="61"/>
                  <a:pt x="198" y="65"/>
                  <a:pt x="158" y="95"/>
                </a:cubicBezTo>
                <a:cubicBezTo>
                  <a:pt x="118" y="125"/>
                  <a:pt x="98" y="172"/>
                  <a:pt x="106" y="220"/>
                </a:cubicBezTo>
                <a:cubicBezTo>
                  <a:pt x="107" y="227"/>
                  <a:pt x="105" y="230"/>
                  <a:pt x="93" y="238"/>
                </a:cubicBezTo>
                <a:cubicBezTo>
                  <a:pt x="72" y="254"/>
                  <a:pt x="50" y="272"/>
                  <a:pt x="37" y="297"/>
                </a:cubicBezTo>
                <a:cubicBezTo>
                  <a:pt x="0" y="363"/>
                  <a:pt x="20" y="448"/>
                  <a:pt x="81" y="492"/>
                </a:cubicBezTo>
                <a:cubicBezTo>
                  <a:pt x="109" y="512"/>
                  <a:pt x="143" y="523"/>
                  <a:pt x="175" y="523"/>
                </a:cubicBezTo>
                <a:cubicBezTo>
                  <a:pt x="604" y="523"/>
                  <a:pt x="604" y="523"/>
                  <a:pt x="604" y="523"/>
                </a:cubicBezTo>
                <a:lnTo>
                  <a:pt x="604" y="523"/>
                </a:lnTo>
                <a:cubicBezTo>
                  <a:pt x="702" y="517"/>
                  <a:pt x="760" y="458"/>
                  <a:pt x="760" y="364"/>
                </a:cubicBezTo>
                <a:cubicBezTo>
                  <a:pt x="760" y="274"/>
                  <a:pt x="695" y="241"/>
                  <a:pt x="673" y="231"/>
                </a:cubicBezTo>
                <a:close/>
                <a:moveTo>
                  <a:pt x="390" y="436"/>
                </a:moveTo>
                <a:lnTo>
                  <a:pt x="390" y="436"/>
                </a:lnTo>
                <a:cubicBezTo>
                  <a:pt x="320" y="436"/>
                  <a:pt x="263" y="379"/>
                  <a:pt x="263" y="309"/>
                </a:cubicBezTo>
                <a:cubicBezTo>
                  <a:pt x="263" y="239"/>
                  <a:pt x="320" y="183"/>
                  <a:pt x="390" y="183"/>
                </a:cubicBezTo>
                <a:cubicBezTo>
                  <a:pt x="460" y="183"/>
                  <a:pt x="516" y="239"/>
                  <a:pt x="516" y="309"/>
                </a:cubicBezTo>
                <a:cubicBezTo>
                  <a:pt x="516" y="379"/>
                  <a:pt x="460" y="436"/>
                  <a:pt x="390" y="436"/>
                </a:cubicBezTo>
                <a:close/>
                <a:moveTo>
                  <a:pt x="443" y="337"/>
                </a:moveTo>
                <a:lnTo>
                  <a:pt x="443" y="337"/>
                </a:lnTo>
                <a:cubicBezTo>
                  <a:pt x="398" y="372"/>
                  <a:pt x="398" y="372"/>
                  <a:pt x="398" y="372"/>
                </a:cubicBezTo>
                <a:cubicBezTo>
                  <a:pt x="396" y="374"/>
                  <a:pt x="393" y="375"/>
                  <a:pt x="391" y="375"/>
                </a:cubicBezTo>
                <a:cubicBezTo>
                  <a:pt x="388" y="375"/>
                  <a:pt x="386" y="374"/>
                  <a:pt x="384" y="372"/>
                </a:cubicBezTo>
                <a:cubicBezTo>
                  <a:pt x="337" y="337"/>
                  <a:pt x="337" y="337"/>
                  <a:pt x="337" y="337"/>
                </a:cubicBezTo>
                <a:cubicBezTo>
                  <a:pt x="331" y="333"/>
                  <a:pt x="330" y="325"/>
                  <a:pt x="335" y="320"/>
                </a:cubicBezTo>
                <a:cubicBezTo>
                  <a:pt x="339" y="315"/>
                  <a:pt x="346" y="314"/>
                  <a:pt x="351" y="318"/>
                </a:cubicBezTo>
                <a:cubicBezTo>
                  <a:pt x="378" y="339"/>
                  <a:pt x="378" y="339"/>
                  <a:pt x="378" y="339"/>
                </a:cubicBezTo>
                <a:cubicBezTo>
                  <a:pt x="378" y="247"/>
                  <a:pt x="378" y="247"/>
                  <a:pt x="378" y="247"/>
                </a:cubicBezTo>
                <a:cubicBezTo>
                  <a:pt x="378" y="241"/>
                  <a:pt x="384" y="236"/>
                  <a:pt x="390" y="236"/>
                </a:cubicBezTo>
                <a:cubicBezTo>
                  <a:pt x="396" y="236"/>
                  <a:pt x="401" y="241"/>
                  <a:pt x="401" y="247"/>
                </a:cubicBezTo>
                <a:cubicBezTo>
                  <a:pt x="401" y="340"/>
                  <a:pt x="401" y="340"/>
                  <a:pt x="401" y="340"/>
                </a:cubicBezTo>
                <a:cubicBezTo>
                  <a:pt x="428" y="318"/>
                  <a:pt x="428" y="318"/>
                  <a:pt x="428" y="318"/>
                </a:cubicBezTo>
                <a:cubicBezTo>
                  <a:pt x="434" y="314"/>
                  <a:pt x="441" y="315"/>
                  <a:pt x="445" y="320"/>
                </a:cubicBezTo>
                <a:cubicBezTo>
                  <a:pt x="449" y="325"/>
                  <a:pt x="448" y="333"/>
                  <a:pt x="443" y="337"/>
                </a:cubicBez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12" name="Freeform 40"/>
          <p:cNvSpPr>
            <a:spLocks noChangeArrowheads="1"/>
          </p:cNvSpPr>
          <p:nvPr/>
        </p:nvSpPr>
        <p:spPr bwMode="auto">
          <a:xfrm>
            <a:off x="3977290" y="1932550"/>
            <a:ext cx="318661" cy="218616"/>
          </a:xfrm>
          <a:custGeom>
            <a:avLst/>
            <a:gdLst>
              <a:gd name="T0" fmla="*/ 452 w 759"/>
              <a:gd name="T1" fmla="*/ 268 h 522"/>
              <a:gd name="T2" fmla="*/ 452 w 759"/>
              <a:gd name="T3" fmla="*/ 268 h 522"/>
              <a:gd name="T4" fmla="*/ 452 w 759"/>
              <a:gd name="T5" fmla="*/ 285 h 522"/>
              <a:gd name="T6" fmla="*/ 374 w 759"/>
              <a:gd name="T7" fmla="*/ 364 h 522"/>
              <a:gd name="T8" fmla="*/ 374 w 759"/>
              <a:gd name="T9" fmla="*/ 364 h 522"/>
              <a:gd name="T10" fmla="*/ 374 w 759"/>
              <a:gd name="T11" fmla="*/ 364 h 522"/>
              <a:gd name="T12" fmla="*/ 374 w 759"/>
              <a:gd name="T13" fmla="*/ 364 h 522"/>
              <a:gd name="T14" fmla="*/ 365 w 759"/>
              <a:gd name="T15" fmla="*/ 367 h 522"/>
              <a:gd name="T16" fmla="*/ 357 w 759"/>
              <a:gd name="T17" fmla="*/ 364 h 522"/>
              <a:gd name="T18" fmla="*/ 321 w 759"/>
              <a:gd name="T19" fmla="*/ 328 h 522"/>
              <a:gd name="T20" fmla="*/ 321 w 759"/>
              <a:gd name="T21" fmla="*/ 311 h 522"/>
              <a:gd name="T22" fmla="*/ 337 w 759"/>
              <a:gd name="T23" fmla="*/ 311 h 522"/>
              <a:gd name="T24" fmla="*/ 365 w 759"/>
              <a:gd name="T25" fmla="*/ 339 h 522"/>
              <a:gd name="T26" fmla="*/ 436 w 759"/>
              <a:gd name="T27" fmla="*/ 268 h 522"/>
              <a:gd name="T28" fmla="*/ 452 w 759"/>
              <a:gd name="T29" fmla="*/ 268 h 522"/>
              <a:gd name="T30" fmla="*/ 758 w 759"/>
              <a:gd name="T31" fmla="*/ 362 h 522"/>
              <a:gd name="T32" fmla="*/ 758 w 759"/>
              <a:gd name="T33" fmla="*/ 362 h 522"/>
              <a:gd name="T34" fmla="*/ 602 w 759"/>
              <a:gd name="T35" fmla="*/ 521 h 522"/>
              <a:gd name="T36" fmla="*/ 601 w 759"/>
              <a:gd name="T37" fmla="*/ 521 h 522"/>
              <a:gd name="T38" fmla="*/ 172 w 759"/>
              <a:gd name="T39" fmla="*/ 521 h 522"/>
              <a:gd name="T40" fmla="*/ 78 w 759"/>
              <a:gd name="T41" fmla="*/ 491 h 522"/>
              <a:gd name="T42" fmla="*/ 33 w 759"/>
              <a:gd name="T43" fmla="*/ 296 h 522"/>
              <a:gd name="T44" fmla="*/ 99 w 759"/>
              <a:gd name="T45" fmla="*/ 224 h 522"/>
              <a:gd name="T46" fmla="*/ 102 w 759"/>
              <a:gd name="T47" fmla="*/ 222 h 522"/>
              <a:gd name="T48" fmla="*/ 101 w 759"/>
              <a:gd name="T49" fmla="*/ 208 h 522"/>
              <a:gd name="T50" fmla="*/ 158 w 759"/>
              <a:gd name="T51" fmla="*/ 92 h 522"/>
              <a:gd name="T52" fmla="*/ 291 w 759"/>
              <a:gd name="T53" fmla="*/ 83 h 522"/>
              <a:gd name="T54" fmla="*/ 313 w 759"/>
              <a:gd name="T55" fmla="*/ 95 h 522"/>
              <a:gd name="T56" fmla="*/ 352 w 759"/>
              <a:gd name="T57" fmla="*/ 53 h 522"/>
              <a:gd name="T58" fmla="*/ 574 w 759"/>
              <a:gd name="T59" fmla="*/ 37 h 522"/>
              <a:gd name="T60" fmla="*/ 664 w 759"/>
              <a:gd name="T61" fmla="*/ 205 h 522"/>
              <a:gd name="T62" fmla="*/ 664 w 759"/>
              <a:gd name="T63" fmla="*/ 221 h 522"/>
              <a:gd name="T64" fmla="*/ 758 w 759"/>
              <a:gd name="T65" fmla="*/ 362 h 522"/>
              <a:gd name="T66" fmla="*/ 513 w 759"/>
              <a:gd name="T67" fmla="*/ 308 h 522"/>
              <a:gd name="T68" fmla="*/ 513 w 759"/>
              <a:gd name="T69" fmla="*/ 308 h 522"/>
              <a:gd name="T70" fmla="*/ 386 w 759"/>
              <a:gd name="T71" fmla="*/ 181 h 522"/>
              <a:gd name="T72" fmla="*/ 260 w 759"/>
              <a:gd name="T73" fmla="*/ 308 h 522"/>
              <a:gd name="T74" fmla="*/ 386 w 759"/>
              <a:gd name="T75" fmla="*/ 434 h 522"/>
              <a:gd name="T76" fmla="*/ 513 w 759"/>
              <a:gd name="T77" fmla="*/ 308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759" h="522">
                <a:moveTo>
                  <a:pt x="452" y="268"/>
                </a:moveTo>
                <a:lnTo>
                  <a:pt x="452" y="268"/>
                </a:lnTo>
                <a:cubicBezTo>
                  <a:pt x="457" y="273"/>
                  <a:pt x="457" y="281"/>
                  <a:pt x="452" y="285"/>
                </a:cubicBezTo>
                <a:cubicBezTo>
                  <a:pt x="374" y="364"/>
                  <a:pt x="374" y="364"/>
                  <a:pt x="374" y="364"/>
                </a:cubicBezTo>
                <a:lnTo>
                  <a:pt x="374" y="364"/>
                </a:lnTo>
                <a:lnTo>
                  <a:pt x="374" y="364"/>
                </a:lnTo>
                <a:lnTo>
                  <a:pt x="374" y="364"/>
                </a:lnTo>
                <a:cubicBezTo>
                  <a:pt x="372" y="366"/>
                  <a:pt x="369" y="367"/>
                  <a:pt x="365" y="367"/>
                </a:cubicBezTo>
                <a:cubicBezTo>
                  <a:pt x="362" y="367"/>
                  <a:pt x="359" y="366"/>
                  <a:pt x="357" y="364"/>
                </a:cubicBezTo>
                <a:cubicBezTo>
                  <a:pt x="321" y="328"/>
                  <a:pt x="321" y="328"/>
                  <a:pt x="321" y="328"/>
                </a:cubicBezTo>
                <a:cubicBezTo>
                  <a:pt x="317" y="322"/>
                  <a:pt x="317" y="315"/>
                  <a:pt x="321" y="311"/>
                </a:cubicBezTo>
                <a:cubicBezTo>
                  <a:pt x="325" y="306"/>
                  <a:pt x="332" y="306"/>
                  <a:pt x="337" y="311"/>
                </a:cubicBezTo>
                <a:cubicBezTo>
                  <a:pt x="365" y="339"/>
                  <a:pt x="365" y="339"/>
                  <a:pt x="365" y="339"/>
                </a:cubicBezTo>
                <a:cubicBezTo>
                  <a:pt x="436" y="268"/>
                  <a:pt x="436" y="268"/>
                  <a:pt x="436" y="268"/>
                </a:cubicBezTo>
                <a:cubicBezTo>
                  <a:pt x="440" y="264"/>
                  <a:pt x="448" y="264"/>
                  <a:pt x="452" y="268"/>
                </a:cubicBezTo>
                <a:close/>
                <a:moveTo>
                  <a:pt x="758" y="362"/>
                </a:moveTo>
                <a:lnTo>
                  <a:pt x="758" y="362"/>
                </a:lnTo>
                <a:cubicBezTo>
                  <a:pt x="758" y="457"/>
                  <a:pt x="699" y="516"/>
                  <a:pt x="602" y="521"/>
                </a:cubicBezTo>
                <a:cubicBezTo>
                  <a:pt x="601" y="521"/>
                  <a:pt x="601" y="521"/>
                  <a:pt x="601" y="521"/>
                </a:cubicBezTo>
                <a:cubicBezTo>
                  <a:pt x="172" y="521"/>
                  <a:pt x="172" y="521"/>
                  <a:pt x="172" y="521"/>
                </a:cubicBezTo>
                <a:cubicBezTo>
                  <a:pt x="141" y="521"/>
                  <a:pt x="105" y="510"/>
                  <a:pt x="78" y="491"/>
                </a:cubicBezTo>
                <a:cubicBezTo>
                  <a:pt x="19" y="448"/>
                  <a:pt x="0" y="367"/>
                  <a:pt x="33" y="296"/>
                </a:cubicBezTo>
                <a:cubicBezTo>
                  <a:pt x="55" y="248"/>
                  <a:pt x="84" y="232"/>
                  <a:pt x="99" y="224"/>
                </a:cubicBezTo>
                <a:cubicBezTo>
                  <a:pt x="100" y="223"/>
                  <a:pt x="101" y="223"/>
                  <a:pt x="102" y="222"/>
                </a:cubicBezTo>
                <a:cubicBezTo>
                  <a:pt x="102" y="217"/>
                  <a:pt x="102" y="210"/>
                  <a:pt x="101" y="208"/>
                </a:cubicBezTo>
                <a:cubicBezTo>
                  <a:pt x="98" y="162"/>
                  <a:pt x="119" y="118"/>
                  <a:pt x="158" y="92"/>
                </a:cubicBezTo>
                <a:cubicBezTo>
                  <a:pt x="198" y="64"/>
                  <a:pt x="248" y="61"/>
                  <a:pt x="291" y="83"/>
                </a:cubicBezTo>
                <a:cubicBezTo>
                  <a:pt x="301" y="88"/>
                  <a:pt x="308" y="92"/>
                  <a:pt x="313" y="95"/>
                </a:cubicBezTo>
                <a:cubicBezTo>
                  <a:pt x="322" y="84"/>
                  <a:pt x="336" y="65"/>
                  <a:pt x="352" y="53"/>
                </a:cubicBezTo>
                <a:cubicBezTo>
                  <a:pt x="411" y="7"/>
                  <a:pt x="505" y="0"/>
                  <a:pt x="574" y="37"/>
                </a:cubicBezTo>
                <a:cubicBezTo>
                  <a:pt x="634" y="70"/>
                  <a:pt x="671" y="137"/>
                  <a:pt x="664" y="205"/>
                </a:cubicBezTo>
                <a:cubicBezTo>
                  <a:pt x="664" y="207"/>
                  <a:pt x="664" y="215"/>
                  <a:pt x="664" y="221"/>
                </a:cubicBezTo>
                <a:cubicBezTo>
                  <a:pt x="688" y="232"/>
                  <a:pt x="758" y="271"/>
                  <a:pt x="758" y="362"/>
                </a:cubicBezTo>
                <a:close/>
                <a:moveTo>
                  <a:pt x="513" y="308"/>
                </a:moveTo>
                <a:lnTo>
                  <a:pt x="513" y="308"/>
                </a:lnTo>
                <a:cubicBezTo>
                  <a:pt x="513" y="238"/>
                  <a:pt x="456" y="181"/>
                  <a:pt x="386" y="181"/>
                </a:cubicBezTo>
                <a:cubicBezTo>
                  <a:pt x="317" y="181"/>
                  <a:pt x="260" y="238"/>
                  <a:pt x="260" y="308"/>
                </a:cubicBezTo>
                <a:cubicBezTo>
                  <a:pt x="260" y="378"/>
                  <a:pt x="317" y="434"/>
                  <a:pt x="386" y="434"/>
                </a:cubicBezTo>
                <a:cubicBezTo>
                  <a:pt x="456" y="434"/>
                  <a:pt x="513" y="378"/>
                  <a:pt x="513" y="308"/>
                </a:cubicBez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13" name="Freeform 41"/>
          <p:cNvSpPr>
            <a:spLocks noChangeArrowheads="1"/>
          </p:cNvSpPr>
          <p:nvPr/>
        </p:nvSpPr>
        <p:spPr bwMode="auto">
          <a:xfrm>
            <a:off x="1376129" y="1930697"/>
            <a:ext cx="320513" cy="220469"/>
          </a:xfrm>
          <a:custGeom>
            <a:avLst/>
            <a:gdLst>
              <a:gd name="T0" fmla="*/ 760 w 762"/>
              <a:gd name="T1" fmla="*/ 364 h 524"/>
              <a:gd name="T2" fmla="*/ 760 w 762"/>
              <a:gd name="T3" fmla="*/ 364 h 524"/>
              <a:gd name="T4" fmla="*/ 604 w 762"/>
              <a:gd name="T5" fmla="*/ 523 h 524"/>
              <a:gd name="T6" fmla="*/ 452 w 762"/>
              <a:gd name="T7" fmla="*/ 523 h 524"/>
              <a:gd name="T8" fmla="*/ 441 w 762"/>
              <a:gd name="T9" fmla="*/ 512 h 524"/>
              <a:gd name="T10" fmla="*/ 441 w 762"/>
              <a:gd name="T11" fmla="*/ 413 h 524"/>
              <a:gd name="T12" fmla="*/ 456 w 762"/>
              <a:gd name="T13" fmla="*/ 397 h 524"/>
              <a:gd name="T14" fmla="*/ 526 w 762"/>
              <a:gd name="T15" fmla="*/ 397 h 524"/>
              <a:gd name="T16" fmla="*/ 401 w 762"/>
              <a:gd name="T17" fmla="*/ 240 h 524"/>
              <a:gd name="T18" fmla="*/ 275 w 762"/>
              <a:gd name="T19" fmla="*/ 397 h 524"/>
              <a:gd name="T20" fmla="*/ 346 w 762"/>
              <a:gd name="T21" fmla="*/ 397 h 524"/>
              <a:gd name="T22" fmla="*/ 362 w 762"/>
              <a:gd name="T23" fmla="*/ 413 h 524"/>
              <a:gd name="T24" fmla="*/ 362 w 762"/>
              <a:gd name="T25" fmla="*/ 512 h 524"/>
              <a:gd name="T26" fmla="*/ 349 w 762"/>
              <a:gd name="T27" fmla="*/ 523 h 524"/>
              <a:gd name="T28" fmla="*/ 175 w 762"/>
              <a:gd name="T29" fmla="*/ 523 h 524"/>
              <a:gd name="T30" fmla="*/ 81 w 762"/>
              <a:gd name="T31" fmla="*/ 492 h 524"/>
              <a:gd name="T32" fmla="*/ 37 w 762"/>
              <a:gd name="T33" fmla="*/ 297 h 524"/>
              <a:gd name="T34" fmla="*/ 93 w 762"/>
              <a:gd name="T35" fmla="*/ 238 h 524"/>
              <a:gd name="T36" fmla="*/ 107 w 762"/>
              <a:gd name="T37" fmla="*/ 220 h 524"/>
              <a:gd name="T38" fmla="*/ 158 w 762"/>
              <a:gd name="T39" fmla="*/ 95 h 524"/>
              <a:gd name="T40" fmla="*/ 294 w 762"/>
              <a:gd name="T41" fmla="*/ 84 h 524"/>
              <a:gd name="T42" fmla="*/ 298 w 762"/>
              <a:gd name="T43" fmla="*/ 86 h 524"/>
              <a:gd name="T44" fmla="*/ 324 w 762"/>
              <a:gd name="T45" fmla="*/ 91 h 524"/>
              <a:gd name="T46" fmla="*/ 331 w 762"/>
              <a:gd name="T47" fmla="*/ 82 h 524"/>
              <a:gd name="T48" fmla="*/ 334 w 762"/>
              <a:gd name="T49" fmla="*/ 80 h 524"/>
              <a:gd name="T50" fmla="*/ 354 w 762"/>
              <a:gd name="T51" fmla="*/ 55 h 524"/>
              <a:gd name="T52" fmla="*/ 576 w 762"/>
              <a:gd name="T53" fmla="*/ 39 h 524"/>
              <a:gd name="T54" fmla="*/ 668 w 762"/>
              <a:gd name="T55" fmla="*/ 207 h 524"/>
              <a:gd name="T56" fmla="*/ 667 w 762"/>
              <a:gd name="T57" fmla="*/ 210 h 524"/>
              <a:gd name="T58" fmla="*/ 669 w 762"/>
              <a:gd name="T59" fmla="*/ 229 h 524"/>
              <a:gd name="T60" fmla="*/ 673 w 762"/>
              <a:gd name="T61" fmla="*/ 231 h 524"/>
              <a:gd name="T62" fmla="*/ 760 w 762"/>
              <a:gd name="T63" fmla="*/ 364 h 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62" h="524">
                <a:moveTo>
                  <a:pt x="760" y="364"/>
                </a:moveTo>
                <a:lnTo>
                  <a:pt x="760" y="364"/>
                </a:lnTo>
                <a:cubicBezTo>
                  <a:pt x="760" y="458"/>
                  <a:pt x="702" y="518"/>
                  <a:pt x="604" y="523"/>
                </a:cubicBezTo>
                <a:cubicBezTo>
                  <a:pt x="452" y="523"/>
                  <a:pt x="452" y="523"/>
                  <a:pt x="452" y="523"/>
                </a:cubicBezTo>
                <a:cubicBezTo>
                  <a:pt x="446" y="523"/>
                  <a:pt x="441" y="518"/>
                  <a:pt x="441" y="512"/>
                </a:cubicBezTo>
                <a:cubicBezTo>
                  <a:pt x="441" y="413"/>
                  <a:pt x="441" y="413"/>
                  <a:pt x="441" y="413"/>
                </a:cubicBezTo>
                <a:cubicBezTo>
                  <a:pt x="441" y="405"/>
                  <a:pt x="447" y="397"/>
                  <a:pt x="456" y="397"/>
                </a:cubicBezTo>
                <a:cubicBezTo>
                  <a:pt x="526" y="397"/>
                  <a:pt x="526" y="397"/>
                  <a:pt x="526" y="397"/>
                </a:cubicBezTo>
                <a:cubicBezTo>
                  <a:pt x="401" y="240"/>
                  <a:pt x="401" y="240"/>
                  <a:pt x="401" y="240"/>
                </a:cubicBezTo>
                <a:cubicBezTo>
                  <a:pt x="275" y="397"/>
                  <a:pt x="275" y="397"/>
                  <a:pt x="275" y="397"/>
                </a:cubicBezTo>
                <a:cubicBezTo>
                  <a:pt x="346" y="397"/>
                  <a:pt x="346" y="397"/>
                  <a:pt x="346" y="397"/>
                </a:cubicBezTo>
                <a:cubicBezTo>
                  <a:pt x="354" y="397"/>
                  <a:pt x="362" y="405"/>
                  <a:pt x="362" y="413"/>
                </a:cubicBezTo>
                <a:cubicBezTo>
                  <a:pt x="362" y="512"/>
                  <a:pt x="362" y="512"/>
                  <a:pt x="362" y="512"/>
                </a:cubicBezTo>
                <a:cubicBezTo>
                  <a:pt x="362" y="518"/>
                  <a:pt x="356" y="523"/>
                  <a:pt x="349" y="523"/>
                </a:cubicBezTo>
                <a:cubicBezTo>
                  <a:pt x="175" y="523"/>
                  <a:pt x="175" y="523"/>
                  <a:pt x="175" y="523"/>
                </a:cubicBezTo>
                <a:cubicBezTo>
                  <a:pt x="143" y="523"/>
                  <a:pt x="109" y="512"/>
                  <a:pt x="81" y="492"/>
                </a:cubicBezTo>
                <a:cubicBezTo>
                  <a:pt x="20" y="449"/>
                  <a:pt x="0" y="363"/>
                  <a:pt x="37" y="297"/>
                </a:cubicBezTo>
                <a:cubicBezTo>
                  <a:pt x="50" y="272"/>
                  <a:pt x="72" y="254"/>
                  <a:pt x="93" y="238"/>
                </a:cubicBezTo>
                <a:cubicBezTo>
                  <a:pt x="104" y="230"/>
                  <a:pt x="108" y="227"/>
                  <a:pt x="107" y="220"/>
                </a:cubicBezTo>
                <a:cubicBezTo>
                  <a:pt x="98" y="172"/>
                  <a:pt x="118" y="125"/>
                  <a:pt x="158" y="95"/>
                </a:cubicBezTo>
                <a:cubicBezTo>
                  <a:pt x="198" y="66"/>
                  <a:pt x="250" y="62"/>
                  <a:pt x="294" y="84"/>
                </a:cubicBezTo>
                <a:cubicBezTo>
                  <a:pt x="298" y="86"/>
                  <a:pt x="298" y="86"/>
                  <a:pt x="298" y="86"/>
                </a:cubicBezTo>
                <a:cubicBezTo>
                  <a:pt x="309" y="92"/>
                  <a:pt x="313" y="94"/>
                  <a:pt x="324" y="91"/>
                </a:cubicBezTo>
                <a:cubicBezTo>
                  <a:pt x="326" y="90"/>
                  <a:pt x="329" y="85"/>
                  <a:pt x="331" y="82"/>
                </a:cubicBezTo>
                <a:cubicBezTo>
                  <a:pt x="334" y="80"/>
                  <a:pt x="334" y="80"/>
                  <a:pt x="334" y="80"/>
                </a:cubicBezTo>
                <a:cubicBezTo>
                  <a:pt x="340" y="70"/>
                  <a:pt x="346" y="62"/>
                  <a:pt x="354" y="55"/>
                </a:cubicBezTo>
                <a:cubicBezTo>
                  <a:pt x="410" y="7"/>
                  <a:pt x="505" y="0"/>
                  <a:pt x="576" y="39"/>
                </a:cubicBezTo>
                <a:cubicBezTo>
                  <a:pt x="636" y="71"/>
                  <a:pt x="673" y="139"/>
                  <a:pt x="668" y="207"/>
                </a:cubicBezTo>
                <a:cubicBezTo>
                  <a:pt x="667" y="210"/>
                  <a:pt x="667" y="210"/>
                  <a:pt x="667" y="210"/>
                </a:cubicBezTo>
                <a:cubicBezTo>
                  <a:pt x="667" y="214"/>
                  <a:pt x="665" y="225"/>
                  <a:pt x="669" y="229"/>
                </a:cubicBezTo>
                <a:cubicBezTo>
                  <a:pt x="670" y="229"/>
                  <a:pt x="671" y="230"/>
                  <a:pt x="673" y="231"/>
                </a:cubicBezTo>
                <a:cubicBezTo>
                  <a:pt x="695" y="242"/>
                  <a:pt x="761" y="274"/>
                  <a:pt x="760" y="364"/>
                </a:cubicBezTo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14" name="Freeform 42"/>
          <p:cNvSpPr>
            <a:spLocks noChangeArrowheads="1"/>
          </p:cNvSpPr>
          <p:nvPr/>
        </p:nvSpPr>
        <p:spPr bwMode="auto">
          <a:xfrm>
            <a:off x="3969879" y="2868152"/>
            <a:ext cx="340893" cy="198237"/>
          </a:xfrm>
          <a:custGeom>
            <a:avLst/>
            <a:gdLst>
              <a:gd name="T0" fmla="*/ 629 w 810"/>
              <a:gd name="T1" fmla="*/ 112 h 472"/>
              <a:gd name="T2" fmla="*/ 629 w 810"/>
              <a:gd name="T3" fmla="*/ 112 h 472"/>
              <a:gd name="T4" fmla="*/ 581 w 810"/>
              <a:gd name="T5" fmla="*/ 118 h 472"/>
              <a:gd name="T6" fmla="*/ 410 w 810"/>
              <a:gd name="T7" fmla="*/ 0 h 472"/>
              <a:gd name="T8" fmla="*/ 228 w 810"/>
              <a:gd name="T9" fmla="*/ 151 h 472"/>
              <a:gd name="T10" fmla="*/ 167 w 810"/>
              <a:gd name="T11" fmla="*/ 139 h 472"/>
              <a:gd name="T12" fmla="*/ 0 w 810"/>
              <a:gd name="T13" fmla="*/ 305 h 472"/>
              <a:gd name="T14" fmla="*/ 145 w 810"/>
              <a:gd name="T15" fmla="*/ 471 h 472"/>
              <a:gd name="T16" fmla="*/ 644 w 810"/>
              <a:gd name="T17" fmla="*/ 471 h 472"/>
              <a:gd name="T18" fmla="*/ 809 w 810"/>
              <a:gd name="T19" fmla="*/ 292 h 472"/>
              <a:gd name="T20" fmla="*/ 629 w 810"/>
              <a:gd name="T21" fmla="*/ 112 h 472"/>
              <a:gd name="T22" fmla="*/ 509 w 810"/>
              <a:gd name="T23" fmla="*/ 358 h 472"/>
              <a:gd name="T24" fmla="*/ 509 w 810"/>
              <a:gd name="T25" fmla="*/ 358 h 472"/>
              <a:gd name="T26" fmla="*/ 509 w 810"/>
              <a:gd name="T27" fmla="*/ 374 h 472"/>
              <a:gd name="T28" fmla="*/ 501 w 810"/>
              <a:gd name="T29" fmla="*/ 377 h 472"/>
              <a:gd name="T30" fmla="*/ 493 w 810"/>
              <a:gd name="T31" fmla="*/ 374 h 472"/>
              <a:gd name="T32" fmla="*/ 422 w 810"/>
              <a:gd name="T33" fmla="*/ 303 h 472"/>
              <a:gd name="T34" fmla="*/ 351 w 810"/>
              <a:gd name="T35" fmla="*/ 374 h 472"/>
              <a:gd name="T36" fmla="*/ 343 w 810"/>
              <a:gd name="T37" fmla="*/ 377 h 472"/>
              <a:gd name="T38" fmla="*/ 335 w 810"/>
              <a:gd name="T39" fmla="*/ 374 h 472"/>
              <a:gd name="T40" fmla="*/ 335 w 810"/>
              <a:gd name="T41" fmla="*/ 358 h 472"/>
              <a:gd name="T42" fmla="*/ 406 w 810"/>
              <a:gd name="T43" fmla="*/ 287 h 472"/>
              <a:gd name="T44" fmla="*/ 335 w 810"/>
              <a:gd name="T45" fmla="*/ 216 h 472"/>
              <a:gd name="T46" fmla="*/ 335 w 810"/>
              <a:gd name="T47" fmla="*/ 199 h 472"/>
              <a:gd name="T48" fmla="*/ 351 w 810"/>
              <a:gd name="T49" fmla="*/ 199 h 472"/>
              <a:gd name="T50" fmla="*/ 422 w 810"/>
              <a:gd name="T51" fmla="*/ 270 h 472"/>
              <a:gd name="T52" fmla="*/ 493 w 810"/>
              <a:gd name="T53" fmla="*/ 199 h 472"/>
              <a:gd name="T54" fmla="*/ 509 w 810"/>
              <a:gd name="T55" fmla="*/ 199 h 472"/>
              <a:gd name="T56" fmla="*/ 509 w 810"/>
              <a:gd name="T57" fmla="*/ 216 h 472"/>
              <a:gd name="T58" fmla="*/ 439 w 810"/>
              <a:gd name="T59" fmla="*/ 287 h 472"/>
              <a:gd name="T60" fmla="*/ 509 w 810"/>
              <a:gd name="T61" fmla="*/ 358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810" h="472">
                <a:moveTo>
                  <a:pt x="629" y="112"/>
                </a:moveTo>
                <a:lnTo>
                  <a:pt x="629" y="112"/>
                </a:lnTo>
                <a:cubicBezTo>
                  <a:pt x="614" y="112"/>
                  <a:pt x="598" y="114"/>
                  <a:pt x="581" y="118"/>
                </a:cubicBezTo>
                <a:cubicBezTo>
                  <a:pt x="554" y="47"/>
                  <a:pt x="487" y="0"/>
                  <a:pt x="410" y="0"/>
                </a:cubicBezTo>
                <a:cubicBezTo>
                  <a:pt x="320" y="0"/>
                  <a:pt x="245" y="64"/>
                  <a:pt x="228" y="151"/>
                </a:cubicBezTo>
                <a:cubicBezTo>
                  <a:pt x="209" y="143"/>
                  <a:pt x="188" y="139"/>
                  <a:pt x="167" y="139"/>
                </a:cubicBezTo>
                <a:cubicBezTo>
                  <a:pt x="75" y="139"/>
                  <a:pt x="0" y="214"/>
                  <a:pt x="0" y="305"/>
                </a:cubicBezTo>
                <a:cubicBezTo>
                  <a:pt x="0" y="388"/>
                  <a:pt x="62" y="458"/>
                  <a:pt x="145" y="471"/>
                </a:cubicBezTo>
                <a:cubicBezTo>
                  <a:pt x="644" y="471"/>
                  <a:pt x="644" y="471"/>
                  <a:pt x="644" y="471"/>
                </a:cubicBezTo>
                <a:cubicBezTo>
                  <a:pt x="736" y="464"/>
                  <a:pt x="809" y="386"/>
                  <a:pt x="809" y="292"/>
                </a:cubicBezTo>
                <a:cubicBezTo>
                  <a:pt x="809" y="193"/>
                  <a:pt x="729" y="112"/>
                  <a:pt x="629" y="112"/>
                </a:cubicBezTo>
                <a:close/>
                <a:moveTo>
                  <a:pt x="509" y="358"/>
                </a:moveTo>
                <a:lnTo>
                  <a:pt x="509" y="358"/>
                </a:lnTo>
                <a:cubicBezTo>
                  <a:pt x="515" y="362"/>
                  <a:pt x="515" y="369"/>
                  <a:pt x="509" y="374"/>
                </a:cubicBezTo>
                <a:cubicBezTo>
                  <a:pt x="507" y="376"/>
                  <a:pt x="504" y="377"/>
                  <a:pt x="501" y="377"/>
                </a:cubicBezTo>
                <a:cubicBezTo>
                  <a:pt x="499" y="377"/>
                  <a:pt x="496" y="376"/>
                  <a:pt x="493" y="374"/>
                </a:cubicBezTo>
                <a:cubicBezTo>
                  <a:pt x="422" y="303"/>
                  <a:pt x="422" y="303"/>
                  <a:pt x="422" y="303"/>
                </a:cubicBezTo>
                <a:cubicBezTo>
                  <a:pt x="351" y="374"/>
                  <a:pt x="351" y="374"/>
                  <a:pt x="351" y="374"/>
                </a:cubicBezTo>
                <a:cubicBezTo>
                  <a:pt x="349" y="376"/>
                  <a:pt x="346" y="377"/>
                  <a:pt x="343" y="377"/>
                </a:cubicBezTo>
                <a:cubicBezTo>
                  <a:pt x="341" y="377"/>
                  <a:pt x="338" y="376"/>
                  <a:pt x="335" y="374"/>
                </a:cubicBezTo>
                <a:cubicBezTo>
                  <a:pt x="330" y="369"/>
                  <a:pt x="330" y="362"/>
                  <a:pt x="335" y="358"/>
                </a:cubicBezTo>
                <a:cubicBezTo>
                  <a:pt x="406" y="287"/>
                  <a:pt x="406" y="287"/>
                  <a:pt x="406" y="287"/>
                </a:cubicBezTo>
                <a:cubicBezTo>
                  <a:pt x="335" y="216"/>
                  <a:pt x="335" y="216"/>
                  <a:pt x="335" y="216"/>
                </a:cubicBezTo>
                <a:cubicBezTo>
                  <a:pt x="330" y="211"/>
                  <a:pt x="330" y="203"/>
                  <a:pt x="335" y="199"/>
                </a:cubicBezTo>
                <a:cubicBezTo>
                  <a:pt x="340" y="194"/>
                  <a:pt x="347" y="194"/>
                  <a:pt x="351" y="199"/>
                </a:cubicBezTo>
                <a:cubicBezTo>
                  <a:pt x="422" y="270"/>
                  <a:pt x="422" y="270"/>
                  <a:pt x="422" y="270"/>
                </a:cubicBezTo>
                <a:cubicBezTo>
                  <a:pt x="493" y="199"/>
                  <a:pt x="493" y="199"/>
                  <a:pt x="493" y="199"/>
                </a:cubicBezTo>
                <a:cubicBezTo>
                  <a:pt x="498" y="194"/>
                  <a:pt x="505" y="194"/>
                  <a:pt x="509" y="199"/>
                </a:cubicBezTo>
                <a:cubicBezTo>
                  <a:pt x="515" y="203"/>
                  <a:pt x="515" y="211"/>
                  <a:pt x="509" y="216"/>
                </a:cubicBezTo>
                <a:cubicBezTo>
                  <a:pt x="439" y="287"/>
                  <a:pt x="439" y="287"/>
                  <a:pt x="439" y="287"/>
                </a:cubicBezTo>
                <a:lnTo>
                  <a:pt x="509" y="358"/>
                </a:ln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15" name="Freeform 43"/>
          <p:cNvSpPr>
            <a:spLocks noChangeArrowheads="1"/>
          </p:cNvSpPr>
          <p:nvPr/>
        </p:nvSpPr>
        <p:spPr bwMode="auto">
          <a:xfrm>
            <a:off x="1363159" y="2851479"/>
            <a:ext cx="350157" cy="229732"/>
          </a:xfrm>
          <a:custGeom>
            <a:avLst/>
            <a:gdLst>
              <a:gd name="T0" fmla="*/ 140 w 835"/>
              <a:gd name="T1" fmla="*/ 424 h 548"/>
              <a:gd name="T2" fmla="*/ 140 w 835"/>
              <a:gd name="T3" fmla="*/ 424 h 548"/>
              <a:gd name="T4" fmla="*/ 142 w 835"/>
              <a:gd name="T5" fmla="*/ 447 h 548"/>
              <a:gd name="T6" fmla="*/ 136 w 835"/>
              <a:gd name="T7" fmla="*/ 445 h 548"/>
              <a:gd name="T8" fmla="*/ 0 w 835"/>
              <a:gd name="T9" fmla="*/ 289 h 548"/>
              <a:gd name="T10" fmla="*/ 160 w 835"/>
              <a:gd name="T11" fmla="*/ 131 h 548"/>
              <a:gd name="T12" fmla="*/ 217 w 835"/>
              <a:gd name="T13" fmla="*/ 143 h 548"/>
              <a:gd name="T14" fmla="*/ 388 w 835"/>
              <a:gd name="T15" fmla="*/ 0 h 548"/>
              <a:gd name="T16" fmla="*/ 551 w 835"/>
              <a:gd name="T17" fmla="*/ 111 h 548"/>
              <a:gd name="T18" fmla="*/ 596 w 835"/>
              <a:gd name="T19" fmla="*/ 105 h 548"/>
              <a:gd name="T20" fmla="*/ 767 w 835"/>
              <a:gd name="T21" fmla="*/ 263 h 548"/>
              <a:gd name="T22" fmla="*/ 767 w 835"/>
              <a:gd name="T23" fmla="*/ 267 h 548"/>
              <a:gd name="T24" fmla="*/ 696 w 835"/>
              <a:gd name="T25" fmla="*/ 251 h 548"/>
              <a:gd name="T26" fmla="*/ 655 w 835"/>
              <a:gd name="T27" fmla="*/ 257 h 548"/>
              <a:gd name="T28" fmla="*/ 502 w 835"/>
              <a:gd name="T29" fmla="*/ 152 h 548"/>
              <a:gd name="T30" fmla="*/ 342 w 835"/>
              <a:gd name="T31" fmla="*/ 285 h 548"/>
              <a:gd name="T32" fmla="*/ 289 w 835"/>
              <a:gd name="T33" fmla="*/ 275 h 548"/>
              <a:gd name="T34" fmla="*/ 140 w 835"/>
              <a:gd name="T35" fmla="*/ 424 h 548"/>
              <a:gd name="T36" fmla="*/ 696 w 835"/>
              <a:gd name="T37" fmla="*/ 274 h 548"/>
              <a:gd name="T38" fmla="*/ 696 w 835"/>
              <a:gd name="T39" fmla="*/ 274 h 548"/>
              <a:gd name="T40" fmla="*/ 652 w 835"/>
              <a:gd name="T41" fmla="*/ 282 h 548"/>
              <a:gd name="T42" fmla="*/ 643 w 835"/>
              <a:gd name="T43" fmla="*/ 282 h 548"/>
              <a:gd name="T44" fmla="*/ 636 w 835"/>
              <a:gd name="T45" fmla="*/ 275 h 548"/>
              <a:gd name="T46" fmla="*/ 502 w 835"/>
              <a:gd name="T47" fmla="*/ 176 h 548"/>
              <a:gd name="T48" fmla="*/ 363 w 835"/>
              <a:gd name="T49" fmla="*/ 303 h 548"/>
              <a:gd name="T50" fmla="*/ 356 w 835"/>
              <a:gd name="T51" fmla="*/ 312 h 548"/>
              <a:gd name="T52" fmla="*/ 346 w 835"/>
              <a:gd name="T53" fmla="*/ 312 h 548"/>
              <a:gd name="T54" fmla="*/ 289 w 835"/>
              <a:gd name="T55" fmla="*/ 299 h 548"/>
              <a:gd name="T56" fmla="*/ 164 w 835"/>
              <a:gd name="T57" fmla="*/ 424 h 548"/>
              <a:gd name="T58" fmla="*/ 271 w 835"/>
              <a:gd name="T59" fmla="*/ 547 h 548"/>
              <a:gd name="T60" fmla="*/ 708 w 835"/>
              <a:gd name="T61" fmla="*/ 547 h 548"/>
              <a:gd name="T62" fmla="*/ 834 w 835"/>
              <a:gd name="T63" fmla="*/ 411 h 548"/>
              <a:gd name="T64" fmla="*/ 696 w 835"/>
              <a:gd name="T65" fmla="*/ 274 h 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35" h="548">
                <a:moveTo>
                  <a:pt x="140" y="424"/>
                </a:moveTo>
                <a:lnTo>
                  <a:pt x="140" y="424"/>
                </a:lnTo>
                <a:cubicBezTo>
                  <a:pt x="140" y="432"/>
                  <a:pt x="141" y="439"/>
                  <a:pt x="142" y="447"/>
                </a:cubicBezTo>
                <a:cubicBezTo>
                  <a:pt x="139" y="447"/>
                  <a:pt x="136" y="445"/>
                  <a:pt x="136" y="445"/>
                </a:cubicBezTo>
                <a:cubicBezTo>
                  <a:pt x="59" y="434"/>
                  <a:pt x="0" y="367"/>
                  <a:pt x="0" y="289"/>
                </a:cubicBezTo>
                <a:cubicBezTo>
                  <a:pt x="0" y="202"/>
                  <a:pt x="72" y="131"/>
                  <a:pt x="160" y="131"/>
                </a:cubicBezTo>
                <a:cubicBezTo>
                  <a:pt x="178" y="131"/>
                  <a:pt x="198" y="135"/>
                  <a:pt x="217" y="143"/>
                </a:cubicBezTo>
                <a:cubicBezTo>
                  <a:pt x="232" y="60"/>
                  <a:pt x="303" y="0"/>
                  <a:pt x="388" y="0"/>
                </a:cubicBezTo>
                <a:cubicBezTo>
                  <a:pt x="460" y="0"/>
                  <a:pt x="525" y="45"/>
                  <a:pt x="551" y="111"/>
                </a:cubicBezTo>
                <a:cubicBezTo>
                  <a:pt x="567" y="107"/>
                  <a:pt x="581" y="105"/>
                  <a:pt x="596" y="105"/>
                </a:cubicBezTo>
                <a:cubicBezTo>
                  <a:pt x="695" y="105"/>
                  <a:pt x="767" y="172"/>
                  <a:pt x="767" y="263"/>
                </a:cubicBezTo>
                <a:cubicBezTo>
                  <a:pt x="767" y="267"/>
                  <a:pt x="767" y="267"/>
                  <a:pt x="767" y="267"/>
                </a:cubicBezTo>
                <a:cubicBezTo>
                  <a:pt x="745" y="257"/>
                  <a:pt x="722" y="251"/>
                  <a:pt x="696" y="251"/>
                </a:cubicBezTo>
                <a:cubicBezTo>
                  <a:pt x="682" y="251"/>
                  <a:pt x="669" y="253"/>
                  <a:pt x="655" y="257"/>
                </a:cubicBezTo>
                <a:cubicBezTo>
                  <a:pt x="630" y="194"/>
                  <a:pt x="571" y="152"/>
                  <a:pt x="502" y="152"/>
                </a:cubicBezTo>
                <a:cubicBezTo>
                  <a:pt x="423" y="152"/>
                  <a:pt x="356" y="208"/>
                  <a:pt x="342" y="285"/>
                </a:cubicBezTo>
                <a:cubicBezTo>
                  <a:pt x="324" y="279"/>
                  <a:pt x="306" y="275"/>
                  <a:pt x="289" y="275"/>
                </a:cubicBezTo>
                <a:cubicBezTo>
                  <a:pt x="206" y="275"/>
                  <a:pt x="140" y="341"/>
                  <a:pt x="140" y="424"/>
                </a:cubicBezTo>
                <a:close/>
                <a:moveTo>
                  <a:pt x="696" y="274"/>
                </a:moveTo>
                <a:lnTo>
                  <a:pt x="696" y="274"/>
                </a:lnTo>
                <a:cubicBezTo>
                  <a:pt x="681" y="274"/>
                  <a:pt x="667" y="277"/>
                  <a:pt x="652" y="282"/>
                </a:cubicBezTo>
                <a:cubicBezTo>
                  <a:pt x="649" y="283"/>
                  <a:pt x="646" y="283"/>
                  <a:pt x="643" y="282"/>
                </a:cubicBezTo>
                <a:cubicBezTo>
                  <a:pt x="640" y="280"/>
                  <a:pt x="637" y="278"/>
                  <a:pt x="636" y="275"/>
                </a:cubicBezTo>
                <a:cubicBezTo>
                  <a:pt x="618" y="215"/>
                  <a:pt x="564" y="176"/>
                  <a:pt x="502" y="176"/>
                </a:cubicBezTo>
                <a:cubicBezTo>
                  <a:pt x="430" y="176"/>
                  <a:pt x="370" y="231"/>
                  <a:pt x="363" y="303"/>
                </a:cubicBezTo>
                <a:cubicBezTo>
                  <a:pt x="363" y="307"/>
                  <a:pt x="359" y="310"/>
                  <a:pt x="356" y="312"/>
                </a:cubicBezTo>
                <a:cubicBezTo>
                  <a:pt x="353" y="314"/>
                  <a:pt x="349" y="314"/>
                  <a:pt x="346" y="312"/>
                </a:cubicBezTo>
                <a:cubicBezTo>
                  <a:pt x="327" y="303"/>
                  <a:pt x="307" y="299"/>
                  <a:pt x="289" y="299"/>
                </a:cubicBezTo>
                <a:cubicBezTo>
                  <a:pt x="220" y="299"/>
                  <a:pt x="164" y="355"/>
                  <a:pt x="164" y="424"/>
                </a:cubicBezTo>
                <a:cubicBezTo>
                  <a:pt x="164" y="485"/>
                  <a:pt x="210" y="538"/>
                  <a:pt x="271" y="547"/>
                </a:cubicBezTo>
                <a:cubicBezTo>
                  <a:pt x="708" y="547"/>
                  <a:pt x="708" y="547"/>
                  <a:pt x="708" y="547"/>
                </a:cubicBezTo>
                <a:cubicBezTo>
                  <a:pt x="778" y="542"/>
                  <a:pt x="834" y="482"/>
                  <a:pt x="834" y="411"/>
                </a:cubicBezTo>
                <a:cubicBezTo>
                  <a:pt x="834" y="336"/>
                  <a:pt x="772" y="274"/>
                  <a:pt x="696" y="274"/>
                </a:cubicBez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16" name="Freeform 44"/>
          <p:cNvSpPr>
            <a:spLocks noChangeArrowheads="1"/>
          </p:cNvSpPr>
          <p:nvPr/>
        </p:nvSpPr>
        <p:spPr bwMode="auto">
          <a:xfrm>
            <a:off x="1368718" y="3809313"/>
            <a:ext cx="340893" cy="198237"/>
          </a:xfrm>
          <a:custGeom>
            <a:avLst/>
            <a:gdLst>
              <a:gd name="T0" fmla="*/ 451 w 810"/>
              <a:gd name="T1" fmla="*/ 224 h 471"/>
              <a:gd name="T2" fmla="*/ 451 w 810"/>
              <a:gd name="T3" fmla="*/ 224 h 471"/>
              <a:gd name="T4" fmla="*/ 358 w 810"/>
              <a:gd name="T5" fmla="*/ 224 h 471"/>
              <a:gd name="T6" fmla="*/ 358 w 810"/>
              <a:gd name="T7" fmla="*/ 188 h 471"/>
              <a:gd name="T8" fmla="*/ 404 w 810"/>
              <a:gd name="T9" fmla="*/ 143 h 471"/>
              <a:gd name="T10" fmla="*/ 451 w 810"/>
              <a:gd name="T11" fmla="*/ 187 h 471"/>
              <a:gd name="T12" fmla="*/ 451 w 810"/>
              <a:gd name="T13" fmla="*/ 224 h 471"/>
              <a:gd name="T14" fmla="*/ 809 w 810"/>
              <a:gd name="T15" fmla="*/ 291 h 471"/>
              <a:gd name="T16" fmla="*/ 809 w 810"/>
              <a:gd name="T17" fmla="*/ 291 h 471"/>
              <a:gd name="T18" fmla="*/ 642 w 810"/>
              <a:gd name="T19" fmla="*/ 470 h 471"/>
              <a:gd name="T20" fmla="*/ 144 w 810"/>
              <a:gd name="T21" fmla="*/ 470 h 471"/>
              <a:gd name="T22" fmla="*/ 0 w 810"/>
              <a:gd name="T23" fmla="*/ 306 h 471"/>
              <a:gd name="T24" fmla="*/ 166 w 810"/>
              <a:gd name="T25" fmla="*/ 138 h 471"/>
              <a:gd name="T26" fmla="*/ 228 w 810"/>
              <a:gd name="T27" fmla="*/ 151 h 471"/>
              <a:gd name="T28" fmla="*/ 409 w 810"/>
              <a:gd name="T29" fmla="*/ 0 h 471"/>
              <a:gd name="T30" fmla="*/ 581 w 810"/>
              <a:gd name="T31" fmla="*/ 118 h 471"/>
              <a:gd name="T32" fmla="*/ 629 w 810"/>
              <a:gd name="T33" fmla="*/ 111 h 471"/>
              <a:gd name="T34" fmla="*/ 809 w 810"/>
              <a:gd name="T35" fmla="*/ 291 h 471"/>
              <a:gd name="T36" fmla="*/ 497 w 810"/>
              <a:gd name="T37" fmla="*/ 235 h 471"/>
              <a:gd name="T38" fmla="*/ 497 w 810"/>
              <a:gd name="T39" fmla="*/ 235 h 471"/>
              <a:gd name="T40" fmla="*/ 486 w 810"/>
              <a:gd name="T41" fmla="*/ 224 h 471"/>
              <a:gd name="T42" fmla="*/ 475 w 810"/>
              <a:gd name="T43" fmla="*/ 224 h 471"/>
              <a:gd name="T44" fmla="*/ 475 w 810"/>
              <a:gd name="T45" fmla="*/ 187 h 471"/>
              <a:gd name="T46" fmla="*/ 404 w 810"/>
              <a:gd name="T47" fmla="*/ 120 h 471"/>
              <a:gd name="T48" fmla="*/ 334 w 810"/>
              <a:gd name="T49" fmla="*/ 188 h 471"/>
              <a:gd name="T50" fmla="*/ 334 w 810"/>
              <a:gd name="T51" fmla="*/ 224 h 471"/>
              <a:gd name="T52" fmla="*/ 323 w 810"/>
              <a:gd name="T53" fmla="*/ 224 h 471"/>
              <a:gd name="T54" fmla="*/ 311 w 810"/>
              <a:gd name="T55" fmla="*/ 235 h 471"/>
              <a:gd name="T56" fmla="*/ 311 w 810"/>
              <a:gd name="T57" fmla="*/ 376 h 471"/>
              <a:gd name="T58" fmla="*/ 323 w 810"/>
              <a:gd name="T59" fmla="*/ 387 h 471"/>
              <a:gd name="T60" fmla="*/ 486 w 810"/>
              <a:gd name="T61" fmla="*/ 387 h 471"/>
              <a:gd name="T62" fmla="*/ 497 w 810"/>
              <a:gd name="T63" fmla="*/ 376 h 471"/>
              <a:gd name="T64" fmla="*/ 497 w 810"/>
              <a:gd name="T65" fmla="*/ 235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10" h="471">
                <a:moveTo>
                  <a:pt x="451" y="224"/>
                </a:moveTo>
                <a:lnTo>
                  <a:pt x="451" y="224"/>
                </a:lnTo>
                <a:cubicBezTo>
                  <a:pt x="358" y="224"/>
                  <a:pt x="358" y="224"/>
                  <a:pt x="358" y="224"/>
                </a:cubicBezTo>
                <a:cubicBezTo>
                  <a:pt x="358" y="188"/>
                  <a:pt x="358" y="188"/>
                  <a:pt x="358" y="188"/>
                </a:cubicBezTo>
                <a:cubicBezTo>
                  <a:pt x="358" y="164"/>
                  <a:pt x="380" y="143"/>
                  <a:pt x="404" y="143"/>
                </a:cubicBezTo>
                <a:cubicBezTo>
                  <a:pt x="430" y="143"/>
                  <a:pt x="451" y="163"/>
                  <a:pt x="451" y="187"/>
                </a:cubicBezTo>
                <a:lnTo>
                  <a:pt x="451" y="224"/>
                </a:lnTo>
                <a:close/>
                <a:moveTo>
                  <a:pt x="809" y="291"/>
                </a:moveTo>
                <a:lnTo>
                  <a:pt x="809" y="291"/>
                </a:lnTo>
                <a:cubicBezTo>
                  <a:pt x="809" y="385"/>
                  <a:pt x="736" y="463"/>
                  <a:pt x="642" y="470"/>
                </a:cubicBezTo>
                <a:cubicBezTo>
                  <a:pt x="144" y="470"/>
                  <a:pt x="144" y="470"/>
                  <a:pt x="144" y="470"/>
                </a:cubicBezTo>
                <a:cubicBezTo>
                  <a:pt x="61" y="458"/>
                  <a:pt x="0" y="387"/>
                  <a:pt x="0" y="306"/>
                </a:cubicBezTo>
                <a:cubicBezTo>
                  <a:pt x="0" y="213"/>
                  <a:pt x="75" y="138"/>
                  <a:pt x="166" y="138"/>
                </a:cubicBezTo>
                <a:cubicBezTo>
                  <a:pt x="187" y="138"/>
                  <a:pt x="208" y="142"/>
                  <a:pt x="228" y="151"/>
                </a:cubicBezTo>
                <a:cubicBezTo>
                  <a:pt x="243" y="63"/>
                  <a:pt x="319" y="0"/>
                  <a:pt x="409" y="0"/>
                </a:cubicBezTo>
                <a:cubicBezTo>
                  <a:pt x="485" y="0"/>
                  <a:pt x="553" y="47"/>
                  <a:pt x="581" y="118"/>
                </a:cubicBezTo>
                <a:cubicBezTo>
                  <a:pt x="596" y="113"/>
                  <a:pt x="612" y="111"/>
                  <a:pt x="629" y="111"/>
                </a:cubicBezTo>
                <a:cubicBezTo>
                  <a:pt x="728" y="111"/>
                  <a:pt x="809" y="192"/>
                  <a:pt x="809" y="291"/>
                </a:cubicBezTo>
                <a:close/>
                <a:moveTo>
                  <a:pt x="497" y="235"/>
                </a:moveTo>
                <a:lnTo>
                  <a:pt x="497" y="235"/>
                </a:lnTo>
                <a:cubicBezTo>
                  <a:pt x="497" y="229"/>
                  <a:pt x="492" y="224"/>
                  <a:pt x="486" y="224"/>
                </a:cubicBezTo>
                <a:cubicBezTo>
                  <a:pt x="475" y="224"/>
                  <a:pt x="475" y="224"/>
                  <a:pt x="475" y="224"/>
                </a:cubicBezTo>
                <a:cubicBezTo>
                  <a:pt x="475" y="187"/>
                  <a:pt x="475" y="187"/>
                  <a:pt x="475" y="187"/>
                </a:cubicBezTo>
                <a:cubicBezTo>
                  <a:pt x="475" y="151"/>
                  <a:pt x="442" y="120"/>
                  <a:pt x="404" y="120"/>
                </a:cubicBezTo>
                <a:cubicBezTo>
                  <a:pt x="366" y="120"/>
                  <a:pt x="334" y="151"/>
                  <a:pt x="334" y="188"/>
                </a:cubicBezTo>
                <a:cubicBezTo>
                  <a:pt x="334" y="224"/>
                  <a:pt x="334" y="224"/>
                  <a:pt x="334" y="224"/>
                </a:cubicBezTo>
                <a:cubicBezTo>
                  <a:pt x="323" y="224"/>
                  <a:pt x="323" y="224"/>
                  <a:pt x="323" y="224"/>
                </a:cubicBezTo>
                <a:cubicBezTo>
                  <a:pt x="316" y="224"/>
                  <a:pt x="311" y="229"/>
                  <a:pt x="311" y="235"/>
                </a:cubicBezTo>
                <a:cubicBezTo>
                  <a:pt x="311" y="376"/>
                  <a:pt x="311" y="376"/>
                  <a:pt x="311" y="376"/>
                </a:cubicBezTo>
                <a:cubicBezTo>
                  <a:pt x="311" y="382"/>
                  <a:pt x="316" y="387"/>
                  <a:pt x="323" y="387"/>
                </a:cubicBezTo>
                <a:cubicBezTo>
                  <a:pt x="486" y="387"/>
                  <a:pt x="486" y="387"/>
                  <a:pt x="486" y="387"/>
                </a:cubicBezTo>
                <a:cubicBezTo>
                  <a:pt x="492" y="387"/>
                  <a:pt x="497" y="382"/>
                  <a:pt x="497" y="376"/>
                </a:cubicBezTo>
                <a:lnTo>
                  <a:pt x="497" y="235"/>
                </a:ln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17" name="Freeform 45"/>
          <p:cNvSpPr>
            <a:spLocks noChangeArrowheads="1"/>
          </p:cNvSpPr>
          <p:nvPr/>
        </p:nvSpPr>
        <p:spPr bwMode="auto">
          <a:xfrm>
            <a:off x="2235772" y="3809313"/>
            <a:ext cx="340893" cy="198237"/>
          </a:xfrm>
          <a:custGeom>
            <a:avLst/>
            <a:gdLst>
              <a:gd name="T0" fmla="*/ 629 w 810"/>
              <a:gd name="T1" fmla="*/ 111 h 471"/>
              <a:gd name="T2" fmla="*/ 629 w 810"/>
              <a:gd name="T3" fmla="*/ 111 h 471"/>
              <a:gd name="T4" fmla="*/ 581 w 810"/>
              <a:gd name="T5" fmla="*/ 118 h 471"/>
              <a:gd name="T6" fmla="*/ 409 w 810"/>
              <a:gd name="T7" fmla="*/ 0 h 471"/>
              <a:gd name="T8" fmla="*/ 228 w 810"/>
              <a:gd name="T9" fmla="*/ 151 h 471"/>
              <a:gd name="T10" fmla="*/ 167 w 810"/>
              <a:gd name="T11" fmla="*/ 138 h 471"/>
              <a:gd name="T12" fmla="*/ 0 w 810"/>
              <a:gd name="T13" fmla="*/ 306 h 471"/>
              <a:gd name="T14" fmla="*/ 145 w 810"/>
              <a:gd name="T15" fmla="*/ 470 h 471"/>
              <a:gd name="T16" fmla="*/ 643 w 810"/>
              <a:gd name="T17" fmla="*/ 470 h 471"/>
              <a:gd name="T18" fmla="*/ 809 w 810"/>
              <a:gd name="T19" fmla="*/ 291 h 471"/>
              <a:gd name="T20" fmla="*/ 629 w 810"/>
              <a:gd name="T21" fmla="*/ 111 h 471"/>
              <a:gd name="T22" fmla="*/ 261 w 810"/>
              <a:gd name="T23" fmla="*/ 326 h 471"/>
              <a:gd name="T24" fmla="*/ 261 w 810"/>
              <a:gd name="T25" fmla="*/ 326 h 471"/>
              <a:gd name="T26" fmla="*/ 249 w 810"/>
              <a:gd name="T27" fmla="*/ 314 h 471"/>
              <a:gd name="T28" fmla="*/ 363 w 810"/>
              <a:gd name="T29" fmla="*/ 201 h 471"/>
              <a:gd name="T30" fmla="*/ 494 w 810"/>
              <a:gd name="T31" fmla="*/ 201 h 471"/>
              <a:gd name="T32" fmla="*/ 474 w 810"/>
              <a:gd name="T33" fmla="*/ 178 h 471"/>
              <a:gd name="T34" fmla="*/ 474 w 810"/>
              <a:gd name="T35" fmla="*/ 161 h 471"/>
              <a:gd name="T36" fmla="*/ 491 w 810"/>
              <a:gd name="T37" fmla="*/ 162 h 471"/>
              <a:gd name="T38" fmla="*/ 529 w 810"/>
              <a:gd name="T39" fmla="*/ 204 h 471"/>
              <a:gd name="T40" fmla="*/ 529 w 810"/>
              <a:gd name="T41" fmla="*/ 219 h 471"/>
              <a:gd name="T42" fmla="*/ 491 w 810"/>
              <a:gd name="T43" fmla="*/ 262 h 471"/>
              <a:gd name="T44" fmla="*/ 482 w 810"/>
              <a:gd name="T45" fmla="*/ 265 h 471"/>
              <a:gd name="T46" fmla="*/ 474 w 810"/>
              <a:gd name="T47" fmla="*/ 262 h 471"/>
              <a:gd name="T48" fmla="*/ 474 w 810"/>
              <a:gd name="T49" fmla="*/ 246 h 471"/>
              <a:gd name="T50" fmla="*/ 494 w 810"/>
              <a:gd name="T51" fmla="*/ 224 h 471"/>
              <a:gd name="T52" fmla="*/ 363 w 810"/>
              <a:gd name="T53" fmla="*/ 224 h 471"/>
              <a:gd name="T54" fmla="*/ 272 w 810"/>
              <a:gd name="T55" fmla="*/ 314 h 471"/>
              <a:gd name="T56" fmla="*/ 261 w 810"/>
              <a:gd name="T57" fmla="*/ 326 h 471"/>
              <a:gd name="T58" fmla="*/ 448 w 810"/>
              <a:gd name="T59" fmla="*/ 363 h 471"/>
              <a:gd name="T60" fmla="*/ 448 w 810"/>
              <a:gd name="T61" fmla="*/ 363 h 471"/>
              <a:gd name="T62" fmla="*/ 317 w 810"/>
              <a:gd name="T63" fmla="*/ 363 h 471"/>
              <a:gd name="T64" fmla="*/ 338 w 810"/>
              <a:gd name="T65" fmla="*/ 386 h 471"/>
              <a:gd name="T66" fmla="*/ 337 w 810"/>
              <a:gd name="T67" fmla="*/ 403 h 471"/>
              <a:gd name="T68" fmla="*/ 329 w 810"/>
              <a:gd name="T69" fmla="*/ 406 h 471"/>
              <a:gd name="T70" fmla="*/ 320 w 810"/>
              <a:gd name="T71" fmla="*/ 402 h 471"/>
              <a:gd name="T72" fmla="*/ 281 w 810"/>
              <a:gd name="T73" fmla="*/ 360 h 471"/>
              <a:gd name="T74" fmla="*/ 281 w 810"/>
              <a:gd name="T75" fmla="*/ 344 h 471"/>
              <a:gd name="T76" fmla="*/ 320 w 810"/>
              <a:gd name="T77" fmla="*/ 302 h 471"/>
              <a:gd name="T78" fmla="*/ 337 w 810"/>
              <a:gd name="T79" fmla="*/ 302 h 471"/>
              <a:gd name="T80" fmla="*/ 338 w 810"/>
              <a:gd name="T81" fmla="*/ 318 h 471"/>
              <a:gd name="T82" fmla="*/ 317 w 810"/>
              <a:gd name="T83" fmla="*/ 340 h 471"/>
              <a:gd name="T84" fmla="*/ 448 w 810"/>
              <a:gd name="T85" fmla="*/ 340 h 471"/>
              <a:gd name="T86" fmla="*/ 536 w 810"/>
              <a:gd name="T87" fmla="*/ 250 h 471"/>
              <a:gd name="T88" fmla="*/ 549 w 810"/>
              <a:gd name="T89" fmla="*/ 238 h 471"/>
              <a:gd name="T90" fmla="*/ 560 w 810"/>
              <a:gd name="T91" fmla="*/ 250 h 471"/>
              <a:gd name="T92" fmla="*/ 448 w 810"/>
              <a:gd name="T93" fmla="*/ 363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10" h="471">
                <a:moveTo>
                  <a:pt x="629" y="111"/>
                </a:moveTo>
                <a:lnTo>
                  <a:pt x="629" y="111"/>
                </a:lnTo>
                <a:cubicBezTo>
                  <a:pt x="612" y="111"/>
                  <a:pt x="597" y="113"/>
                  <a:pt x="581" y="118"/>
                </a:cubicBezTo>
                <a:cubicBezTo>
                  <a:pt x="553" y="47"/>
                  <a:pt x="485" y="0"/>
                  <a:pt x="409" y="0"/>
                </a:cubicBezTo>
                <a:cubicBezTo>
                  <a:pt x="320" y="0"/>
                  <a:pt x="244" y="63"/>
                  <a:pt x="228" y="151"/>
                </a:cubicBezTo>
                <a:cubicBezTo>
                  <a:pt x="209" y="142"/>
                  <a:pt x="188" y="138"/>
                  <a:pt x="167" y="138"/>
                </a:cubicBezTo>
                <a:cubicBezTo>
                  <a:pt x="75" y="138"/>
                  <a:pt x="0" y="213"/>
                  <a:pt x="0" y="306"/>
                </a:cubicBezTo>
                <a:cubicBezTo>
                  <a:pt x="0" y="387"/>
                  <a:pt x="62" y="458"/>
                  <a:pt x="145" y="470"/>
                </a:cubicBezTo>
                <a:cubicBezTo>
                  <a:pt x="643" y="470"/>
                  <a:pt x="643" y="470"/>
                  <a:pt x="643" y="470"/>
                </a:cubicBezTo>
                <a:cubicBezTo>
                  <a:pt x="736" y="463"/>
                  <a:pt x="809" y="385"/>
                  <a:pt x="809" y="291"/>
                </a:cubicBezTo>
                <a:cubicBezTo>
                  <a:pt x="809" y="192"/>
                  <a:pt x="728" y="111"/>
                  <a:pt x="629" y="111"/>
                </a:cubicBezTo>
                <a:close/>
                <a:moveTo>
                  <a:pt x="261" y="326"/>
                </a:moveTo>
                <a:lnTo>
                  <a:pt x="261" y="326"/>
                </a:lnTo>
                <a:cubicBezTo>
                  <a:pt x="254" y="326"/>
                  <a:pt x="249" y="320"/>
                  <a:pt x="249" y="314"/>
                </a:cubicBezTo>
                <a:cubicBezTo>
                  <a:pt x="249" y="252"/>
                  <a:pt x="300" y="201"/>
                  <a:pt x="363" y="201"/>
                </a:cubicBezTo>
                <a:cubicBezTo>
                  <a:pt x="494" y="201"/>
                  <a:pt x="494" y="201"/>
                  <a:pt x="494" y="201"/>
                </a:cubicBezTo>
                <a:cubicBezTo>
                  <a:pt x="474" y="178"/>
                  <a:pt x="474" y="178"/>
                  <a:pt x="474" y="178"/>
                </a:cubicBezTo>
                <a:cubicBezTo>
                  <a:pt x="469" y="174"/>
                  <a:pt x="470" y="165"/>
                  <a:pt x="474" y="161"/>
                </a:cubicBezTo>
                <a:cubicBezTo>
                  <a:pt x="479" y="157"/>
                  <a:pt x="486" y="157"/>
                  <a:pt x="491" y="162"/>
                </a:cubicBezTo>
                <a:cubicBezTo>
                  <a:pt x="529" y="204"/>
                  <a:pt x="529" y="204"/>
                  <a:pt x="529" y="204"/>
                </a:cubicBezTo>
                <a:cubicBezTo>
                  <a:pt x="533" y="208"/>
                  <a:pt x="533" y="215"/>
                  <a:pt x="529" y="219"/>
                </a:cubicBezTo>
                <a:cubicBezTo>
                  <a:pt x="491" y="262"/>
                  <a:pt x="491" y="262"/>
                  <a:pt x="491" y="262"/>
                </a:cubicBezTo>
                <a:cubicBezTo>
                  <a:pt x="489" y="264"/>
                  <a:pt x="485" y="265"/>
                  <a:pt x="482" y="265"/>
                </a:cubicBezTo>
                <a:cubicBezTo>
                  <a:pt x="479" y="265"/>
                  <a:pt x="476" y="264"/>
                  <a:pt x="474" y="262"/>
                </a:cubicBezTo>
                <a:cubicBezTo>
                  <a:pt x="470" y="258"/>
                  <a:pt x="469" y="251"/>
                  <a:pt x="474" y="246"/>
                </a:cubicBezTo>
                <a:cubicBezTo>
                  <a:pt x="494" y="224"/>
                  <a:pt x="494" y="224"/>
                  <a:pt x="494" y="224"/>
                </a:cubicBezTo>
                <a:cubicBezTo>
                  <a:pt x="363" y="224"/>
                  <a:pt x="363" y="224"/>
                  <a:pt x="363" y="224"/>
                </a:cubicBezTo>
                <a:cubicBezTo>
                  <a:pt x="313" y="224"/>
                  <a:pt x="272" y="264"/>
                  <a:pt x="272" y="314"/>
                </a:cubicBezTo>
                <a:cubicBezTo>
                  <a:pt x="272" y="320"/>
                  <a:pt x="267" y="326"/>
                  <a:pt x="261" y="326"/>
                </a:cubicBezTo>
                <a:close/>
                <a:moveTo>
                  <a:pt x="448" y="363"/>
                </a:moveTo>
                <a:lnTo>
                  <a:pt x="448" y="363"/>
                </a:lnTo>
                <a:cubicBezTo>
                  <a:pt x="317" y="363"/>
                  <a:pt x="317" y="363"/>
                  <a:pt x="317" y="363"/>
                </a:cubicBezTo>
                <a:cubicBezTo>
                  <a:pt x="338" y="386"/>
                  <a:pt x="338" y="386"/>
                  <a:pt x="338" y="386"/>
                </a:cubicBezTo>
                <a:cubicBezTo>
                  <a:pt x="342" y="390"/>
                  <a:pt x="342" y="399"/>
                  <a:pt x="337" y="403"/>
                </a:cubicBezTo>
                <a:cubicBezTo>
                  <a:pt x="334" y="405"/>
                  <a:pt x="331" y="406"/>
                  <a:pt x="329" y="406"/>
                </a:cubicBezTo>
                <a:cubicBezTo>
                  <a:pt x="326" y="406"/>
                  <a:pt x="323" y="405"/>
                  <a:pt x="320" y="402"/>
                </a:cubicBezTo>
                <a:cubicBezTo>
                  <a:pt x="281" y="360"/>
                  <a:pt x="281" y="360"/>
                  <a:pt x="281" y="360"/>
                </a:cubicBezTo>
                <a:cubicBezTo>
                  <a:pt x="277" y="356"/>
                  <a:pt x="277" y="349"/>
                  <a:pt x="281" y="344"/>
                </a:cubicBezTo>
                <a:cubicBezTo>
                  <a:pt x="320" y="302"/>
                  <a:pt x="320" y="302"/>
                  <a:pt x="320" y="302"/>
                </a:cubicBezTo>
                <a:cubicBezTo>
                  <a:pt x="325" y="298"/>
                  <a:pt x="332" y="298"/>
                  <a:pt x="337" y="302"/>
                </a:cubicBezTo>
                <a:cubicBezTo>
                  <a:pt x="342" y="306"/>
                  <a:pt x="342" y="313"/>
                  <a:pt x="338" y="318"/>
                </a:cubicBezTo>
                <a:cubicBezTo>
                  <a:pt x="317" y="340"/>
                  <a:pt x="317" y="340"/>
                  <a:pt x="317" y="340"/>
                </a:cubicBezTo>
                <a:cubicBezTo>
                  <a:pt x="448" y="340"/>
                  <a:pt x="448" y="340"/>
                  <a:pt x="448" y="340"/>
                </a:cubicBezTo>
                <a:cubicBezTo>
                  <a:pt x="498" y="340"/>
                  <a:pt x="536" y="301"/>
                  <a:pt x="536" y="250"/>
                </a:cubicBezTo>
                <a:cubicBezTo>
                  <a:pt x="536" y="243"/>
                  <a:pt x="542" y="238"/>
                  <a:pt x="549" y="238"/>
                </a:cubicBezTo>
                <a:cubicBezTo>
                  <a:pt x="555" y="238"/>
                  <a:pt x="560" y="243"/>
                  <a:pt x="560" y="250"/>
                </a:cubicBezTo>
                <a:cubicBezTo>
                  <a:pt x="560" y="313"/>
                  <a:pt x="510" y="363"/>
                  <a:pt x="448" y="363"/>
                </a:cubicBez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18" name="Freeform 46"/>
          <p:cNvSpPr>
            <a:spLocks noChangeArrowheads="1"/>
          </p:cNvSpPr>
          <p:nvPr/>
        </p:nvSpPr>
        <p:spPr bwMode="auto">
          <a:xfrm>
            <a:off x="8388518" y="3779670"/>
            <a:ext cx="168594" cy="257523"/>
          </a:xfrm>
          <a:custGeom>
            <a:avLst/>
            <a:gdLst>
              <a:gd name="T0" fmla="*/ 395 w 403"/>
              <a:gd name="T1" fmla="*/ 48 h 613"/>
              <a:gd name="T2" fmla="*/ 395 w 403"/>
              <a:gd name="T3" fmla="*/ 48 h 613"/>
              <a:gd name="T4" fmla="*/ 279 w 403"/>
              <a:gd name="T5" fmla="*/ 218 h 613"/>
              <a:gd name="T6" fmla="*/ 340 w 403"/>
              <a:gd name="T7" fmla="*/ 218 h 613"/>
              <a:gd name="T8" fmla="*/ 366 w 403"/>
              <a:gd name="T9" fmla="*/ 234 h 613"/>
              <a:gd name="T10" fmla="*/ 362 w 403"/>
              <a:gd name="T11" fmla="*/ 264 h 613"/>
              <a:gd name="T12" fmla="*/ 74 w 403"/>
              <a:gd name="T13" fmla="*/ 605 h 613"/>
              <a:gd name="T14" fmla="*/ 56 w 403"/>
              <a:gd name="T15" fmla="*/ 612 h 613"/>
              <a:gd name="T16" fmla="*/ 45 w 403"/>
              <a:gd name="T17" fmla="*/ 609 h 613"/>
              <a:gd name="T18" fmla="*/ 34 w 403"/>
              <a:gd name="T19" fmla="*/ 582 h 613"/>
              <a:gd name="T20" fmla="*/ 107 w 403"/>
              <a:gd name="T21" fmla="*/ 363 h 613"/>
              <a:gd name="T22" fmla="*/ 25 w 403"/>
              <a:gd name="T23" fmla="*/ 363 h 613"/>
              <a:gd name="T24" fmla="*/ 5 w 403"/>
              <a:gd name="T25" fmla="*/ 353 h 613"/>
              <a:gd name="T26" fmla="*/ 2 w 403"/>
              <a:gd name="T27" fmla="*/ 331 h 613"/>
              <a:gd name="T28" fmla="*/ 116 w 403"/>
              <a:gd name="T29" fmla="*/ 23 h 613"/>
              <a:gd name="T30" fmla="*/ 116 w 403"/>
              <a:gd name="T31" fmla="*/ 23 h 613"/>
              <a:gd name="T32" fmla="*/ 148 w 403"/>
              <a:gd name="T33" fmla="*/ 0 h 613"/>
              <a:gd name="T34" fmla="*/ 149 w 403"/>
              <a:gd name="T35" fmla="*/ 0 h 613"/>
              <a:gd name="T36" fmla="*/ 369 w 403"/>
              <a:gd name="T37" fmla="*/ 0 h 613"/>
              <a:gd name="T38" fmla="*/ 369 w 403"/>
              <a:gd name="T39" fmla="*/ 0 h 613"/>
              <a:gd name="T40" fmla="*/ 396 w 403"/>
              <a:gd name="T41" fmla="*/ 17 h 613"/>
              <a:gd name="T42" fmla="*/ 395 w 403"/>
              <a:gd name="T43" fmla="*/ 48 h 6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03" h="613">
                <a:moveTo>
                  <a:pt x="395" y="48"/>
                </a:moveTo>
                <a:lnTo>
                  <a:pt x="395" y="48"/>
                </a:lnTo>
                <a:cubicBezTo>
                  <a:pt x="279" y="218"/>
                  <a:pt x="279" y="218"/>
                  <a:pt x="279" y="218"/>
                </a:cubicBezTo>
                <a:cubicBezTo>
                  <a:pt x="340" y="218"/>
                  <a:pt x="340" y="218"/>
                  <a:pt x="340" y="218"/>
                </a:cubicBezTo>
                <a:cubicBezTo>
                  <a:pt x="352" y="218"/>
                  <a:pt x="362" y="224"/>
                  <a:pt x="366" y="234"/>
                </a:cubicBezTo>
                <a:cubicBezTo>
                  <a:pt x="372" y="244"/>
                  <a:pt x="369" y="256"/>
                  <a:pt x="362" y="264"/>
                </a:cubicBezTo>
                <a:cubicBezTo>
                  <a:pt x="74" y="605"/>
                  <a:pt x="74" y="605"/>
                  <a:pt x="74" y="605"/>
                </a:cubicBezTo>
                <a:cubicBezTo>
                  <a:pt x="69" y="610"/>
                  <a:pt x="62" y="612"/>
                  <a:pt x="56" y="612"/>
                </a:cubicBezTo>
                <a:cubicBezTo>
                  <a:pt x="52" y="612"/>
                  <a:pt x="48" y="611"/>
                  <a:pt x="45" y="609"/>
                </a:cubicBezTo>
                <a:cubicBezTo>
                  <a:pt x="34" y="604"/>
                  <a:pt x="30" y="592"/>
                  <a:pt x="34" y="582"/>
                </a:cubicBezTo>
                <a:cubicBezTo>
                  <a:pt x="107" y="363"/>
                  <a:pt x="107" y="363"/>
                  <a:pt x="107" y="363"/>
                </a:cubicBezTo>
                <a:cubicBezTo>
                  <a:pt x="25" y="363"/>
                  <a:pt x="25" y="363"/>
                  <a:pt x="25" y="363"/>
                </a:cubicBezTo>
                <a:cubicBezTo>
                  <a:pt x="18" y="363"/>
                  <a:pt x="9" y="359"/>
                  <a:pt x="5" y="353"/>
                </a:cubicBezTo>
                <a:cubicBezTo>
                  <a:pt x="1" y="347"/>
                  <a:pt x="0" y="338"/>
                  <a:pt x="2" y="331"/>
                </a:cubicBezTo>
                <a:cubicBezTo>
                  <a:pt x="116" y="23"/>
                  <a:pt x="116" y="23"/>
                  <a:pt x="116" y="23"/>
                </a:cubicBezTo>
                <a:lnTo>
                  <a:pt x="116" y="23"/>
                </a:lnTo>
                <a:cubicBezTo>
                  <a:pt x="121" y="9"/>
                  <a:pt x="134" y="0"/>
                  <a:pt x="148" y="0"/>
                </a:cubicBezTo>
                <a:cubicBezTo>
                  <a:pt x="148" y="0"/>
                  <a:pt x="148" y="0"/>
                  <a:pt x="149" y="0"/>
                </a:cubicBezTo>
                <a:cubicBezTo>
                  <a:pt x="191" y="0"/>
                  <a:pt x="310" y="0"/>
                  <a:pt x="369" y="0"/>
                </a:cubicBezTo>
                <a:lnTo>
                  <a:pt x="369" y="0"/>
                </a:lnTo>
                <a:cubicBezTo>
                  <a:pt x="381" y="0"/>
                  <a:pt x="391" y="6"/>
                  <a:pt x="396" y="17"/>
                </a:cubicBezTo>
                <a:cubicBezTo>
                  <a:pt x="402" y="26"/>
                  <a:pt x="402" y="39"/>
                  <a:pt x="395" y="48"/>
                </a:cubicBezTo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19" name="Freeform 47"/>
          <p:cNvSpPr>
            <a:spLocks noChangeArrowheads="1"/>
          </p:cNvSpPr>
          <p:nvPr/>
        </p:nvSpPr>
        <p:spPr bwMode="auto">
          <a:xfrm>
            <a:off x="4835080" y="3777818"/>
            <a:ext cx="340893" cy="261227"/>
          </a:xfrm>
          <a:custGeom>
            <a:avLst/>
            <a:gdLst>
              <a:gd name="T0" fmla="*/ 585 w 810"/>
              <a:gd name="T1" fmla="*/ 224 h 621"/>
              <a:gd name="T2" fmla="*/ 222 w 810"/>
              <a:gd name="T3" fmla="*/ 235 h 621"/>
              <a:gd name="T4" fmla="*/ 235 w 810"/>
              <a:gd name="T5" fmla="*/ 620 h 621"/>
              <a:gd name="T6" fmla="*/ 596 w 810"/>
              <a:gd name="T7" fmla="*/ 609 h 621"/>
              <a:gd name="T8" fmla="*/ 585 w 810"/>
              <a:gd name="T9" fmla="*/ 224 h 621"/>
              <a:gd name="T10" fmla="*/ 293 w 810"/>
              <a:gd name="T11" fmla="*/ 573 h 621"/>
              <a:gd name="T12" fmla="*/ 269 w 810"/>
              <a:gd name="T13" fmla="*/ 551 h 621"/>
              <a:gd name="T14" fmla="*/ 293 w 810"/>
              <a:gd name="T15" fmla="*/ 573 h 621"/>
              <a:gd name="T16" fmla="*/ 293 w 810"/>
              <a:gd name="T17" fmla="*/ 481 h 621"/>
              <a:gd name="T18" fmla="*/ 269 w 810"/>
              <a:gd name="T19" fmla="*/ 457 h 621"/>
              <a:gd name="T20" fmla="*/ 293 w 810"/>
              <a:gd name="T21" fmla="*/ 481 h 621"/>
              <a:gd name="T22" fmla="*/ 293 w 810"/>
              <a:gd name="T23" fmla="*/ 387 h 621"/>
              <a:gd name="T24" fmla="*/ 269 w 810"/>
              <a:gd name="T25" fmla="*/ 364 h 621"/>
              <a:gd name="T26" fmla="*/ 293 w 810"/>
              <a:gd name="T27" fmla="*/ 387 h 621"/>
              <a:gd name="T28" fmla="*/ 293 w 810"/>
              <a:gd name="T29" fmla="*/ 293 h 621"/>
              <a:gd name="T30" fmla="*/ 269 w 810"/>
              <a:gd name="T31" fmla="*/ 271 h 621"/>
              <a:gd name="T32" fmla="*/ 293 w 810"/>
              <a:gd name="T33" fmla="*/ 293 h 621"/>
              <a:gd name="T34" fmla="*/ 503 w 810"/>
              <a:gd name="T35" fmla="*/ 504 h 621"/>
              <a:gd name="T36" fmla="*/ 316 w 810"/>
              <a:gd name="T37" fmla="*/ 481 h 621"/>
              <a:gd name="T38" fmla="*/ 503 w 810"/>
              <a:gd name="T39" fmla="*/ 504 h 621"/>
              <a:gd name="T40" fmla="*/ 503 w 810"/>
              <a:gd name="T41" fmla="*/ 364 h 621"/>
              <a:gd name="T42" fmla="*/ 316 w 810"/>
              <a:gd name="T43" fmla="*/ 340 h 621"/>
              <a:gd name="T44" fmla="*/ 503 w 810"/>
              <a:gd name="T45" fmla="*/ 364 h 621"/>
              <a:gd name="T46" fmla="*/ 549 w 810"/>
              <a:gd name="T47" fmla="*/ 573 h 621"/>
              <a:gd name="T48" fmla="*/ 526 w 810"/>
              <a:gd name="T49" fmla="*/ 551 h 621"/>
              <a:gd name="T50" fmla="*/ 549 w 810"/>
              <a:gd name="T51" fmla="*/ 573 h 621"/>
              <a:gd name="T52" fmla="*/ 549 w 810"/>
              <a:gd name="T53" fmla="*/ 481 h 621"/>
              <a:gd name="T54" fmla="*/ 526 w 810"/>
              <a:gd name="T55" fmla="*/ 457 h 621"/>
              <a:gd name="T56" fmla="*/ 549 w 810"/>
              <a:gd name="T57" fmla="*/ 481 h 621"/>
              <a:gd name="T58" fmla="*/ 549 w 810"/>
              <a:gd name="T59" fmla="*/ 387 h 621"/>
              <a:gd name="T60" fmla="*/ 526 w 810"/>
              <a:gd name="T61" fmla="*/ 364 h 621"/>
              <a:gd name="T62" fmla="*/ 549 w 810"/>
              <a:gd name="T63" fmla="*/ 387 h 621"/>
              <a:gd name="T64" fmla="*/ 549 w 810"/>
              <a:gd name="T65" fmla="*/ 293 h 621"/>
              <a:gd name="T66" fmla="*/ 526 w 810"/>
              <a:gd name="T67" fmla="*/ 271 h 621"/>
              <a:gd name="T68" fmla="*/ 549 w 810"/>
              <a:gd name="T69" fmla="*/ 293 h 621"/>
              <a:gd name="T70" fmla="*/ 809 w 810"/>
              <a:gd name="T71" fmla="*/ 292 h 621"/>
              <a:gd name="T72" fmla="*/ 641 w 810"/>
              <a:gd name="T73" fmla="*/ 471 h 621"/>
              <a:gd name="T74" fmla="*/ 620 w 810"/>
              <a:gd name="T75" fmla="*/ 471 h 621"/>
              <a:gd name="T76" fmla="*/ 585 w 810"/>
              <a:gd name="T77" fmla="*/ 201 h 621"/>
              <a:gd name="T78" fmla="*/ 200 w 810"/>
              <a:gd name="T79" fmla="*/ 235 h 621"/>
              <a:gd name="T80" fmla="*/ 144 w 810"/>
              <a:gd name="T81" fmla="*/ 470 h 621"/>
              <a:gd name="T82" fmla="*/ 166 w 810"/>
              <a:gd name="T83" fmla="*/ 139 h 621"/>
              <a:gd name="T84" fmla="*/ 409 w 810"/>
              <a:gd name="T85" fmla="*/ 0 h 621"/>
              <a:gd name="T86" fmla="*/ 627 w 810"/>
              <a:gd name="T87" fmla="*/ 111 h 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10" h="621">
                <a:moveTo>
                  <a:pt x="585" y="224"/>
                </a:moveTo>
                <a:lnTo>
                  <a:pt x="585" y="224"/>
                </a:lnTo>
                <a:cubicBezTo>
                  <a:pt x="235" y="224"/>
                  <a:pt x="235" y="224"/>
                  <a:pt x="235" y="224"/>
                </a:cubicBezTo>
                <a:cubicBezTo>
                  <a:pt x="228" y="224"/>
                  <a:pt x="222" y="229"/>
                  <a:pt x="222" y="235"/>
                </a:cubicBezTo>
                <a:cubicBezTo>
                  <a:pt x="222" y="609"/>
                  <a:pt x="222" y="609"/>
                  <a:pt x="222" y="609"/>
                </a:cubicBezTo>
                <a:cubicBezTo>
                  <a:pt x="222" y="615"/>
                  <a:pt x="228" y="620"/>
                  <a:pt x="235" y="620"/>
                </a:cubicBezTo>
                <a:cubicBezTo>
                  <a:pt x="585" y="620"/>
                  <a:pt x="585" y="620"/>
                  <a:pt x="585" y="620"/>
                </a:cubicBezTo>
                <a:cubicBezTo>
                  <a:pt x="591" y="620"/>
                  <a:pt x="596" y="615"/>
                  <a:pt x="596" y="609"/>
                </a:cubicBezTo>
                <a:cubicBezTo>
                  <a:pt x="596" y="235"/>
                  <a:pt x="596" y="235"/>
                  <a:pt x="596" y="235"/>
                </a:cubicBezTo>
                <a:cubicBezTo>
                  <a:pt x="596" y="229"/>
                  <a:pt x="591" y="224"/>
                  <a:pt x="585" y="224"/>
                </a:cubicBezTo>
                <a:close/>
                <a:moveTo>
                  <a:pt x="293" y="573"/>
                </a:moveTo>
                <a:lnTo>
                  <a:pt x="293" y="573"/>
                </a:lnTo>
                <a:cubicBezTo>
                  <a:pt x="269" y="573"/>
                  <a:pt x="269" y="573"/>
                  <a:pt x="269" y="573"/>
                </a:cubicBezTo>
                <a:cubicBezTo>
                  <a:pt x="269" y="551"/>
                  <a:pt x="269" y="551"/>
                  <a:pt x="269" y="551"/>
                </a:cubicBezTo>
                <a:cubicBezTo>
                  <a:pt x="293" y="551"/>
                  <a:pt x="293" y="551"/>
                  <a:pt x="293" y="551"/>
                </a:cubicBezTo>
                <a:lnTo>
                  <a:pt x="293" y="573"/>
                </a:lnTo>
                <a:close/>
                <a:moveTo>
                  <a:pt x="293" y="481"/>
                </a:moveTo>
                <a:lnTo>
                  <a:pt x="293" y="481"/>
                </a:lnTo>
                <a:cubicBezTo>
                  <a:pt x="269" y="481"/>
                  <a:pt x="269" y="481"/>
                  <a:pt x="269" y="481"/>
                </a:cubicBezTo>
                <a:cubicBezTo>
                  <a:pt x="269" y="457"/>
                  <a:pt x="269" y="457"/>
                  <a:pt x="269" y="457"/>
                </a:cubicBezTo>
                <a:cubicBezTo>
                  <a:pt x="293" y="457"/>
                  <a:pt x="293" y="457"/>
                  <a:pt x="293" y="457"/>
                </a:cubicBezTo>
                <a:lnTo>
                  <a:pt x="293" y="481"/>
                </a:lnTo>
                <a:close/>
                <a:moveTo>
                  <a:pt x="293" y="387"/>
                </a:moveTo>
                <a:lnTo>
                  <a:pt x="293" y="387"/>
                </a:lnTo>
                <a:cubicBezTo>
                  <a:pt x="269" y="387"/>
                  <a:pt x="269" y="387"/>
                  <a:pt x="269" y="387"/>
                </a:cubicBezTo>
                <a:cubicBezTo>
                  <a:pt x="269" y="364"/>
                  <a:pt x="269" y="364"/>
                  <a:pt x="269" y="364"/>
                </a:cubicBezTo>
                <a:cubicBezTo>
                  <a:pt x="293" y="364"/>
                  <a:pt x="293" y="364"/>
                  <a:pt x="293" y="364"/>
                </a:cubicBezTo>
                <a:lnTo>
                  <a:pt x="293" y="387"/>
                </a:lnTo>
                <a:close/>
                <a:moveTo>
                  <a:pt x="293" y="293"/>
                </a:moveTo>
                <a:lnTo>
                  <a:pt x="293" y="293"/>
                </a:lnTo>
                <a:cubicBezTo>
                  <a:pt x="269" y="293"/>
                  <a:pt x="269" y="293"/>
                  <a:pt x="269" y="293"/>
                </a:cubicBezTo>
                <a:cubicBezTo>
                  <a:pt x="269" y="271"/>
                  <a:pt x="269" y="271"/>
                  <a:pt x="269" y="271"/>
                </a:cubicBezTo>
                <a:cubicBezTo>
                  <a:pt x="293" y="271"/>
                  <a:pt x="293" y="271"/>
                  <a:pt x="293" y="271"/>
                </a:cubicBezTo>
                <a:lnTo>
                  <a:pt x="293" y="293"/>
                </a:lnTo>
                <a:close/>
                <a:moveTo>
                  <a:pt x="503" y="504"/>
                </a:moveTo>
                <a:lnTo>
                  <a:pt x="503" y="504"/>
                </a:lnTo>
                <a:cubicBezTo>
                  <a:pt x="316" y="504"/>
                  <a:pt x="316" y="504"/>
                  <a:pt x="316" y="504"/>
                </a:cubicBezTo>
                <a:cubicBezTo>
                  <a:pt x="316" y="481"/>
                  <a:pt x="316" y="481"/>
                  <a:pt x="316" y="481"/>
                </a:cubicBezTo>
                <a:cubicBezTo>
                  <a:pt x="503" y="481"/>
                  <a:pt x="503" y="481"/>
                  <a:pt x="503" y="481"/>
                </a:cubicBezTo>
                <a:lnTo>
                  <a:pt x="503" y="504"/>
                </a:lnTo>
                <a:close/>
                <a:moveTo>
                  <a:pt x="503" y="364"/>
                </a:moveTo>
                <a:lnTo>
                  <a:pt x="503" y="364"/>
                </a:lnTo>
                <a:cubicBezTo>
                  <a:pt x="316" y="364"/>
                  <a:pt x="316" y="364"/>
                  <a:pt x="316" y="364"/>
                </a:cubicBezTo>
                <a:cubicBezTo>
                  <a:pt x="316" y="340"/>
                  <a:pt x="316" y="340"/>
                  <a:pt x="316" y="340"/>
                </a:cubicBezTo>
                <a:cubicBezTo>
                  <a:pt x="503" y="340"/>
                  <a:pt x="503" y="340"/>
                  <a:pt x="503" y="340"/>
                </a:cubicBezTo>
                <a:lnTo>
                  <a:pt x="503" y="364"/>
                </a:lnTo>
                <a:close/>
                <a:moveTo>
                  <a:pt x="549" y="573"/>
                </a:moveTo>
                <a:lnTo>
                  <a:pt x="549" y="573"/>
                </a:lnTo>
                <a:cubicBezTo>
                  <a:pt x="526" y="573"/>
                  <a:pt x="526" y="573"/>
                  <a:pt x="526" y="573"/>
                </a:cubicBezTo>
                <a:cubicBezTo>
                  <a:pt x="526" y="551"/>
                  <a:pt x="526" y="551"/>
                  <a:pt x="526" y="551"/>
                </a:cubicBezTo>
                <a:cubicBezTo>
                  <a:pt x="549" y="551"/>
                  <a:pt x="549" y="551"/>
                  <a:pt x="549" y="551"/>
                </a:cubicBezTo>
                <a:lnTo>
                  <a:pt x="549" y="573"/>
                </a:lnTo>
                <a:close/>
                <a:moveTo>
                  <a:pt x="549" y="481"/>
                </a:moveTo>
                <a:lnTo>
                  <a:pt x="549" y="481"/>
                </a:lnTo>
                <a:cubicBezTo>
                  <a:pt x="526" y="481"/>
                  <a:pt x="526" y="481"/>
                  <a:pt x="526" y="481"/>
                </a:cubicBezTo>
                <a:cubicBezTo>
                  <a:pt x="526" y="457"/>
                  <a:pt x="526" y="457"/>
                  <a:pt x="526" y="457"/>
                </a:cubicBezTo>
                <a:cubicBezTo>
                  <a:pt x="549" y="457"/>
                  <a:pt x="549" y="457"/>
                  <a:pt x="549" y="457"/>
                </a:cubicBezTo>
                <a:lnTo>
                  <a:pt x="549" y="481"/>
                </a:lnTo>
                <a:close/>
                <a:moveTo>
                  <a:pt x="549" y="387"/>
                </a:moveTo>
                <a:lnTo>
                  <a:pt x="549" y="387"/>
                </a:lnTo>
                <a:cubicBezTo>
                  <a:pt x="526" y="387"/>
                  <a:pt x="526" y="387"/>
                  <a:pt x="526" y="387"/>
                </a:cubicBezTo>
                <a:cubicBezTo>
                  <a:pt x="526" y="364"/>
                  <a:pt x="526" y="364"/>
                  <a:pt x="526" y="364"/>
                </a:cubicBezTo>
                <a:cubicBezTo>
                  <a:pt x="549" y="364"/>
                  <a:pt x="549" y="364"/>
                  <a:pt x="549" y="364"/>
                </a:cubicBezTo>
                <a:lnTo>
                  <a:pt x="549" y="387"/>
                </a:lnTo>
                <a:close/>
                <a:moveTo>
                  <a:pt x="549" y="293"/>
                </a:moveTo>
                <a:lnTo>
                  <a:pt x="549" y="293"/>
                </a:lnTo>
                <a:cubicBezTo>
                  <a:pt x="526" y="293"/>
                  <a:pt x="526" y="293"/>
                  <a:pt x="526" y="293"/>
                </a:cubicBezTo>
                <a:cubicBezTo>
                  <a:pt x="526" y="271"/>
                  <a:pt x="526" y="271"/>
                  <a:pt x="526" y="271"/>
                </a:cubicBezTo>
                <a:cubicBezTo>
                  <a:pt x="549" y="271"/>
                  <a:pt x="549" y="271"/>
                  <a:pt x="549" y="271"/>
                </a:cubicBezTo>
                <a:lnTo>
                  <a:pt x="549" y="293"/>
                </a:lnTo>
                <a:close/>
                <a:moveTo>
                  <a:pt x="809" y="292"/>
                </a:moveTo>
                <a:lnTo>
                  <a:pt x="809" y="292"/>
                </a:lnTo>
                <a:cubicBezTo>
                  <a:pt x="809" y="385"/>
                  <a:pt x="736" y="464"/>
                  <a:pt x="642" y="471"/>
                </a:cubicBezTo>
                <a:cubicBezTo>
                  <a:pt x="642" y="471"/>
                  <a:pt x="642" y="471"/>
                  <a:pt x="641" y="471"/>
                </a:cubicBezTo>
                <a:lnTo>
                  <a:pt x="641" y="471"/>
                </a:lnTo>
                <a:cubicBezTo>
                  <a:pt x="620" y="471"/>
                  <a:pt x="620" y="471"/>
                  <a:pt x="620" y="471"/>
                </a:cubicBezTo>
                <a:cubicBezTo>
                  <a:pt x="620" y="235"/>
                  <a:pt x="620" y="235"/>
                  <a:pt x="620" y="235"/>
                </a:cubicBezTo>
                <a:cubicBezTo>
                  <a:pt x="620" y="216"/>
                  <a:pt x="604" y="201"/>
                  <a:pt x="585" y="201"/>
                </a:cubicBezTo>
                <a:cubicBezTo>
                  <a:pt x="235" y="201"/>
                  <a:pt x="235" y="201"/>
                  <a:pt x="235" y="201"/>
                </a:cubicBezTo>
                <a:cubicBezTo>
                  <a:pt x="215" y="201"/>
                  <a:pt x="200" y="216"/>
                  <a:pt x="200" y="235"/>
                </a:cubicBezTo>
                <a:cubicBezTo>
                  <a:pt x="200" y="470"/>
                  <a:pt x="200" y="470"/>
                  <a:pt x="200" y="470"/>
                </a:cubicBezTo>
                <a:cubicBezTo>
                  <a:pt x="144" y="470"/>
                  <a:pt x="144" y="470"/>
                  <a:pt x="144" y="470"/>
                </a:cubicBezTo>
                <a:cubicBezTo>
                  <a:pt x="61" y="458"/>
                  <a:pt x="0" y="388"/>
                  <a:pt x="0" y="306"/>
                </a:cubicBezTo>
                <a:cubicBezTo>
                  <a:pt x="0" y="213"/>
                  <a:pt x="75" y="139"/>
                  <a:pt x="166" y="139"/>
                </a:cubicBezTo>
                <a:cubicBezTo>
                  <a:pt x="187" y="139"/>
                  <a:pt x="208" y="142"/>
                  <a:pt x="228" y="151"/>
                </a:cubicBezTo>
                <a:cubicBezTo>
                  <a:pt x="243" y="63"/>
                  <a:pt x="318" y="0"/>
                  <a:pt x="409" y="0"/>
                </a:cubicBezTo>
                <a:cubicBezTo>
                  <a:pt x="485" y="0"/>
                  <a:pt x="553" y="47"/>
                  <a:pt x="581" y="119"/>
                </a:cubicBezTo>
                <a:cubicBezTo>
                  <a:pt x="596" y="113"/>
                  <a:pt x="612" y="111"/>
                  <a:pt x="627" y="111"/>
                </a:cubicBezTo>
                <a:cubicBezTo>
                  <a:pt x="727" y="111"/>
                  <a:pt x="809" y="192"/>
                  <a:pt x="809" y="292"/>
                </a:cubicBez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20" name="Freeform 48"/>
          <p:cNvSpPr>
            <a:spLocks noChangeArrowheads="1"/>
          </p:cNvSpPr>
          <p:nvPr/>
        </p:nvSpPr>
        <p:spPr bwMode="auto">
          <a:xfrm>
            <a:off x="3102826" y="3790786"/>
            <a:ext cx="340893" cy="235291"/>
          </a:xfrm>
          <a:custGeom>
            <a:avLst/>
            <a:gdLst>
              <a:gd name="T0" fmla="*/ 520 w 810"/>
              <a:gd name="T1" fmla="*/ 513 h 561"/>
              <a:gd name="T2" fmla="*/ 520 w 810"/>
              <a:gd name="T3" fmla="*/ 513 h 561"/>
              <a:gd name="T4" fmla="*/ 263 w 810"/>
              <a:gd name="T5" fmla="*/ 513 h 561"/>
              <a:gd name="T6" fmla="*/ 263 w 810"/>
              <a:gd name="T7" fmla="*/ 303 h 561"/>
              <a:gd name="T8" fmla="*/ 520 w 810"/>
              <a:gd name="T9" fmla="*/ 303 h 561"/>
              <a:gd name="T10" fmla="*/ 520 w 810"/>
              <a:gd name="T11" fmla="*/ 513 h 561"/>
              <a:gd name="T12" fmla="*/ 629 w 810"/>
              <a:gd name="T13" fmla="*/ 111 h 561"/>
              <a:gd name="T14" fmla="*/ 629 w 810"/>
              <a:gd name="T15" fmla="*/ 111 h 561"/>
              <a:gd name="T16" fmla="*/ 581 w 810"/>
              <a:gd name="T17" fmla="*/ 119 h 561"/>
              <a:gd name="T18" fmla="*/ 409 w 810"/>
              <a:gd name="T19" fmla="*/ 0 h 561"/>
              <a:gd name="T20" fmla="*/ 228 w 810"/>
              <a:gd name="T21" fmla="*/ 152 h 561"/>
              <a:gd name="T22" fmla="*/ 166 w 810"/>
              <a:gd name="T23" fmla="*/ 140 h 561"/>
              <a:gd name="T24" fmla="*/ 0 w 810"/>
              <a:gd name="T25" fmla="*/ 306 h 561"/>
              <a:gd name="T26" fmla="*/ 145 w 810"/>
              <a:gd name="T27" fmla="*/ 471 h 561"/>
              <a:gd name="T28" fmla="*/ 193 w 810"/>
              <a:gd name="T29" fmla="*/ 471 h 561"/>
              <a:gd name="T30" fmla="*/ 193 w 810"/>
              <a:gd name="T31" fmla="*/ 269 h 561"/>
              <a:gd name="T32" fmla="*/ 229 w 810"/>
              <a:gd name="T33" fmla="*/ 233 h 561"/>
              <a:gd name="T34" fmla="*/ 556 w 810"/>
              <a:gd name="T35" fmla="*/ 233 h 561"/>
              <a:gd name="T36" fmla="*/ 590 w 810"/>
              <a:gd name="T37" fmla="*/ 269 h 561"/>
              <a:gd name="T38" fmla="*/ 590 w 810"/>
              <a:gd name="T39" fmla="*/ 472 h 561"/>
              <a:gd name="T40" fmla="*/ 642 w 810"/>
              <a:gd name="T41" fmla="*/ 472 h 561"/>
              <a:gd name="T42" fmla="*/ 809 w 810"/>
              <a:gd name="T43" fmla="*/ 293 h 561"/>
              <a:gd name="T44" fmla="*/ 629 w 810"/>
              <a:gd name="T45" fmla="*/ 111 h 561"/>
              <a:gd name="T46" fmla="*/ 567 w 810"/>
              <a:gd name="T47" fmla="*/ 269 h 561"/>
              <a:gd name="T48" fmla="*/ 567 w 810"/>
              <a:gd name="T49" fmla="*/ 269 h 561"/>
              <a:gd name="T50" fmla="*/ 567 w 810"/>
              <a:gd name="T51" fmla="*/ 549 h 561"/>
              <a:gd name="T52" fmla="*/ 556 w 810"/>
              <a:gd name="T53" fmla="*/ 560 h 561"/>
              <a:gd name="T54" fmla="*/ 229 w 810"/>
              <a:gd name="T55" fmla="*/ 560 h 561"/>
              <a:gd name="T56" fmla="*/ 216 w 810"/>
              <a:gd name="T57" fmla="*/ 549 h 561"/>
              <a:gd name="T58" fmla="*/ 216 w 810"/>
              <a:gd name="T59" fmla="*/ 269 h 561"/>
              <a:gd name="T60" fmla="*/ 229 w 810"/>
              <a:gd name="T61" fmla="*/ 256 h 561"/>
              <a:gd name="T62" fmla="*/ 556 w 810"/>
              <a:gd name="T63" fmla="*/ 256 h 561"/>
              <a:gd name="T64" fmla="*/ 567 w 810"/>
              <a:gd name="T65" fmla="*/ 269 h 561"/>
              <a:gd name="T66" fmla="*/ 271 w 810"/>
              <a:gd name="T67" fmla="*/ 343 h 561"/>
              <a:gd name="T68" fmla="*/ 271 w 810"/>
              <a:gd name="T69" fmla="*/ 343 h 561"/>
              <a:gd name="T70" fmla="*/ 312 w 810"/>
              <a:gd name="T71" fmla="*/ 383 h 561"/>
              <a:gd name="T72" fmla="*/ 353 w 810"/>
              <a:gd name="T73" fmla="*/ 343 h 561"/>
              <a:gd name="T74" fmla="*/ 312 w 810"/>
              <a:gd name="T75" fmla="*/ 302 h 561"/>
              <a:gd name="T76" fmla="*/ 271 w 810"/>
              <a:gd name="T77" fmla="*/ 343 h 561"/>
              <a:gd name="T78" fmla="*/ 511 w 810"/>
              <a:gd name="T79" fmla="*/ 500 h 561"/>
              <a:gd name="T80" fmla="*/ 511 w 810"/>
              <a:gd name="T81" fmla="*/ 500 h 561"/>
              <a:gd name="T82" fmla="*/ 482 w 810"/>
              <a:gd name="T83" fmla="*/ 362 h 561"/>
              <a:gd name="T84" fmla="*/ 474 w 810"/>
              <a:gd name="T85" fmla="*/ 353 h 561"/>
              <a:gd name="T86" fmla="*/ 462 w 810"/>
              <a:gd name="T87" fmla="*/ 357 h 561"/>
              <a:gd name="T88" fmla="*/ 394 w 810"/>
              <a:gd name="T89" fmla="*/ 436 h 561"/>
              <a:gd name="T90" fmla="*/ 322 w 810"/>
              <a:gd name="T91" fmla="*/ 409 h 561"/>
              <a:gd name="T92" fmla="*/ 307 w 810"/>
              <a:gd name="T93" fmla="*/ 415 h 561"/>
              <a:gd name="T94" fmla="*/ 271 w 810"/>
              <a:gd name="T95" fmla="*/ 497 h 561"/>
              <a:gd name="T96" fmla="*/ 271 w 810"/>
              <a:gd name="T97" fmla="*/ 508 h 561"/>
              <a:gd name="T98" fmla="*/ 281 w 810"/>
              <a:gd name="T99" fmla="*/ 513 h 561"/>
              <a:gd name="T100" fmla="*/ 500 w 810"/>
              <a:gd name="T101" fmla="*/ 513 h 561"/>
              <a:gd name="T102" fmla="*/ 509 w 810"/>
              <a:gd name="T103" fmla="*/ 509 h 561"/>
              <a:gd name="T104" fmla="*/ 511 w 810"/>
              <a:gd name="T105" fmla="*/ 500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810" h="561">
                <a:moveTo>
                  <a:pt x="520" y="513"/>
                </a:moveTo>
                <a:lnTo>
                  <a:pt x="520" y="513"/>
                </a:lnTo>
                <a:cubicBezTo>
                  <a:pt x="263" y="513"/>
                  <a:pt x="263" y="513"/>
                  <a:pt x="263" y="513"/>
                </a:cubicBezTo>
                <a:cubicBezTo>
                  <a:pt x="263" y="303"/>
                  <a:pt x="263" y="303"/>
                  <a:pt x="263" y="303"/>
                </a:cubicBezTo>
                <a:cubicBezTo>
                  <a:pt x="520" y="303"/>
                  <a:pt x="520" y="303"/>
                  <a:pt x="520" y="303"/>
                </a:cubicBezTo>
                <a:lnTo>
                  <a:pt x="520" y="513"/>
                </a:lnTo>
                <a:close/>
                <a:moveTo>
                  <a:pt x="629" y="111"/>
                </a:moveTo>
                <a:lnTo>
                  <a:pt x="629" y="111"/>
                </a:lnTo>
                <a:cubicBezTo>
                  <a:pt x="612" y="111"/>
                  <a:pt x="596" y="115"/>
                  <a:pt x="581" y="119"/>
                </a:cubicBezTo>
                <a:cubicBezTo>
                  <a:pt x="553" y="48"/>
                  <a:pt x="485" y="0"/>
                  <a:pt x="409" y="0"/>
                </a:cubicBezTo>
                <a:cubicBezTo>
                  <a:pt x="318" y="0"/>
                  <a:pt x="243" y="65"/>
                  <a:pt x="228" y="152"/>
                </a:cubicBezTo>
                <a:cubicBezTo>
                  <a:pt x="208" y="144"/>
                  <a:pt x="187" y="140"/>
                  <a:pt x="166" y="140"/>
                </a:cubicBezTo>
                <a:cubicBezTo>
                  <a:pt x="75" y="140"/>
                  <a:pt x="0" y="215"/>
                  <a:pt x="0" y="306"/>
                </a:cubicBezTo>
                <a:cubicBezTo>
                  <a:pt x="0" y="388"/>
                  <a:pt x="61" y="459"/>
                  <a:pt x="145" y="471"/>
                </a:cubicBezTo>
                <a:cubicBezTo>
                  <a:pt x="193" y="471"/>
                  <a:pt x="193" y="471"/>
                  <a:pt x="193" y="471"/>
                </a:cubicBezTo>
                <a:cubicBezTo>
                  <a:pt x="193" y="269"/>
                  <a:pt x="193" y="269"/>
                  <a:pt x="193" y="269"/>
                </a:cubicBezTo>
                <a:cubicBezTo>
                  <a:pt x="193" y="249"/>
                  <a:pt x="209" y="233"/>
                  <a:pt x="229" y="233"/>
                </a:cubicBezTo>
                <a:cubicBezTo>
                  <a:pt x="556" y="233"/>
                  <a:pt x="556" y="233"/>
                  <a:pt x="556" y="233"/>
                </a:cubicBezTo>
                <a:cubicBezTo>
                  <a:pt x="575" y="233"/>
                  <a:pt x="590" y="249"/>
                  <a:pt x="590" y="269"/>
                </a:cubicBezTo>
                <a:cubicBezTo>
                  <a:pt x="590" y="472"/>
                  <a:pt x="590" y="472"/>
                  <a:pt x="590" y="472"/>
                </a:cubicBezTo>
                <a:cubicBezTo>
                  <a:pt x="642" y="472"/>
                  <a:pt x="642" y="472"/>
                  <a:pt x="642" y="472"/>
                </a:cubicBezTo>
                <a:cubicBezTo>
                  <a:pt x="736" y="464"/>
                  <a:pt x="809" y="385"/>
                  <a:pt x="809" y="293"/>
                </a:cubicBezTo>
                <a:cubicBezTo>
                  <a:pt x="809" y="193"/>
                  <a:pt x="728" y="111"/>
                  <a:pt x="629" y="111"/>
                </a:cubicBezTo>
                <a:close/>
                <a:moveTo>
                  <a:pt x="567" y="269"/>
                </a:moveTo>
                <a:lnTo>
                  <a:pt x="567" y="269"/>
                </a:lnTo>
                <a:cubicBezTo>
                  <a:pt x="567" y="549"/>
                  <a:pt x="567" y="549"/>
                  <a:pt x="567" y="549"/>
                </a:cubicBezTo>
                <a:cubicBezTo>
                  <a:pt x="567" y="555"/>
                  <a:pt x="562" y="560"/>
                  <a:pt x="556" y="560"/>
                </a:cubicBezTo>
                <a:cubicBezTo>
                  <a:pt x="229" y="560"/>
                  <a:pt x="229" y="560"/>
                  <a:pt x="229" y="560"/>
                </a:cubicBezTo>
                <a:cubicBezTo>
                  <a:pt x="223" y="560"/>
                  <a:pt x="216" y="555"/>
                  <a:pt x="216" y="549"/>
                </a:cubicBezTo>
                <a:cubicBezTo>
                  <a:pt x="216" y="269"/>
                  <a:pt x="216" y="269"/>
                  <a:pt x="216" y="269"/>
                </a:cubicBezTo>
                <a:cubicBezTo>
                  <a:pt x="216" y="261"/>
                  <a:pt x="223" y="256"/>
                  <a:pt x="229" y="256"/>
                </a:cubicBezTo>
                <a:cubicBezTo>
                  <a:pt x="556" y="256"/>
                  <a:pt x="556" y="256"/>
                  <a:pt x="556" y="256"/>
                </a:cubicBezTo>
                <a:cubicBezTo>
                  <a:pt x="562" y="256"/>
                  <a:pt x="567" y="261"/>
                  <a:pt x="567" y="269"/>
                </a:cubicBezTo>
                <a:close/>
                <a:moveTo>
                  <a:pt x="271" y="343"/>
                </a:moveTo>
                <a:lnTo>
                  <a:pt x="271" y="343"/>
                </a:lnTo>
                <a:cubicBezTo>
                  <a:pt x="271" y="364"/>
                  <a:pt x="289" y="383"/>
                  <a:pt x="312" y="383"/>
                </a:cubicBezTo>
                <a:cubicBezTo>
                  <a:pt x="334" y="383"/>
                  <a:pt x="353" y="364"/>
                  <a:pt x="353" y="343"/>
                </a:cubicBezTo>
                <a:cubicBezTo>
                  <a:pt x="353" y="320"/>
                  <a:pt x="334" y="302"/>
                  <a:pt x="312" y="302"/>
                </a:cubicBezTo>
                <a:cubicBezTo>
                  <a:pt x="289" y="302"/>
                  <a:pt x="271" y="320"/>
                  <a:pt x="271" y="343"/>
                </a:cubicBezTo>
                <a:close/>
                <a:moveTo>
                  <a:pt x="511" y="500"/>
                </a:moveTo>
                <a:lnTo>
                  <a:pt x="511" y="500"/>
                </a:lnTo>
                <a:cubicBezTo>
                  <a:pt x="482" y="362"/>
                  <a:pt x="482" y="362"/>
                  <a:pt x="482" y="362"/>
                </a:cubicBezTo>
                <a:cubicBezTo>
                  <a:pt x="481" y="358"/>
                  <a:pt x="478" y="354"/>
                  <a:pt x="474" y="353"/>
                </a:cubicBezTo>
                <a:cubicBezTo>
                  <a:pt x="469" y="352"/>
                  <a:pt x="464" y="354"/>
                  <a:pt x="462" y="357"/>
                </a:cubicBezTo>
                <a:cubicBezTo>
                  <a:pt x="394" y="436"/>
                  <a:pt x="394" y="436"/>
                  <a:pt x="394" y="436"/>
                </a:cubicBezTo>
                <a:cubicBezTo>
                  <a:pt x="322" y="409"/>
                  <a:pt x="322" y="409"/>
                  <a:pt x="322" y="409"/>
                </a:cubicBezTo>
                <a:cubicBezTo>
                  <a:pt x="316" y="407"/>
                  <a:pt x="309" y="409"/>
                  <a:pt x="307" y="415"/>
                </a:cubicBezTo>
                <a:cubicBezTo>
                  <a:pt x="271" y="497"/>
                  <a:pt x="271" y="497"/>
                  <a:pt x="271" y="497"/>
                </a:cubicBezTo>
                <a:cubicBezTo>
                  <a:pt x="268" y="501"/>
                  <a:pt x="268" y="505"/>
                  <a:pt x="271" y="508"/>
                </a:cubicBezTo>
                <a:cubicBezTo>
                  <a:pt x="274" y="511"/>
                  <a:pt x="277" y="513"/>
                  <a:pt x="281" y="513"/>
                </a:cubicBezTo>
                <a:cubicBezTo>
                  <a:pt x="500" y="513"/>
                  <a:pt x="500" y="513"/>
                  <a:pt x="500" y="513"/>
                </a:cubicBezTo>
                <a:cubicBezTo>
                  <a:pt x="503" y="513"/>
                  <a:pt x="507" y="512"/>
                  <a:pt x="509" y="509"/>
                </a:cubicBezTo>
                <a:cubicBezTo>
                  <a:pt x="511" y="506"/>
                  <a:pt x="512" y="503"/>
                  <a:pt x="511" y="500"/>
                </a:cubicBez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21" name="Freeform 49"/>
          <p:cNvSpPr>
            <a:spLocks noChangeArrowheads="1"/>
          </p:cNvSpPr>
          <p:nvPr/>
        </p:nvSpPr>
        <p:spPr bwMode="auto">
          <a:xfrm>
            <a:off x="3969879" y="3809313"/>
            <a:ext cx="340893" cy="222321"/>
          </a:xfrm>
          <a:custGeom>
            <a:avLst/>
            <a:gdLst>
              <a:gd name="T0" fmla="*/ 809 w 810"/>
              <a:gd name="T1" fmla="*/ 292 h 529"/>
              <a:gd name="T2" fmla="*/ 809 w 810"/>
              <a:gd name="T3" fmla="*/ 292 h 529"/>
              <a:gd name="T4" fmla="*/ 644 w 810"/>
              <a:gd name="T5" fmla="*/ 471 h 529"/>
              <a:gd name="T6" fmla="*/ 643 w 810"/>
              <a:gd name="T7" fmla="*/ 471 h 529"/>
              <a:gd name="T8" fmla="*/ 643 w 810"/>
              <a:gd name="T9" fmla="*/ 471 h 529"/>
              <a:gd name="T10" fmla="*/ 639 w 810"/>
              <a:gd name="T11" fmla="*/ 471 h 529"/>
              <a:gd name="T12" fmla="*/ 639 w 810"/>
              <a:gd name="T13" fmla="*/ 259 h 529"/>
              <a:gd name="T14" fmla="*/ 603 w 810"/>
              <a:gd name="T15" fmla="*/ 224 h 529"/>
              <a:gd name="T16" fmla="*/ 573 w 810"/>
              <a:gd name="T17" fmla="*/ 224 h 529"/>
              <a:gd name="T18" fmla="*/ 545 w 810"/>
              <a:gd name="T19" fmla="*/ 206 h 529"/>
              <a:gd name="T20" fmla="*/ 526 w 810"/>
              <a:gd name="T21" fmla="*/ 201 h 529"/>
              <a:gd name="T22" fmla="*/ 446 w 810"/>
              <a:gd name="T23" fmla="*/ 201 h 529"/>
              <a:gd name="T24" fmla="*/ 427 w 810"/>
              <a:gd name="T25" fmla="*/ 206 h 529"/>
              <a:gd name="T26" fmla="*/ 398 w 810"/>
              <a:gd name="T27" fmla="*/ 224 h 529"/>
              <a:gd name="T28" fmla="*/ 338 w 810"/>
              <a:gd name="T29" fmla="*/ 224 h 529"/>
              <a:gd name="T30" fmla="*/ 310 w 810"/>
              <a:gd name="T31" fmla="*/ 209 h 529"/>
              <a:gd name="T32" fmla="*/ 263 w 810"/>
              <a:gd name="T33" fmla="*/ 209 h 529"/>
              <a:gd name="T34" fmla="*/ 235 w 810"/>
              <a:gd name="T35" fmla="*/ 224 h 529"/>
              <a:gd name="T36" fmla="*/ 206 w 810"/>
              <a:gd name="T37" fmla="*/ 224 h 529"/>
              <a:gd name="T38" fmla="*/ 172 w 810"/>
              <a:gd name="T39" fmla="*/ 259 h 529"/>
              <a:gd name="T40" fmla="*/ 172 w 810"/>
              <a:gd name="T41" fmla="*/ 470 h 529"/>
              <a:gd name="T42" fmla="*/ 145 w 810"/>
              <a:gd name="T43" fmla="*/ 470 h 529"/>
              <a:gd name="T44" fmla="*/ 0 w 810"/>
              <a:gd name="T45" fmla="*/ 306 h 529"/>
              <a:gd name="T46" fmla="*/ 167 w 810"/>
              <a:gd name="T47" fmla="*/ 139 h 529"/>
              <a:gd name="T48" fmla="*/ 228 w 810"/>
              <a:gd name="T49" fmla="*/ 151 h 529"/>
              <a:gd name="T50" fmla="*/ 410 w 810"/>
              <a:gd name="T51" fmla="*/ 0 h 529"/>
              <a:gd name="T52" fmla="*/ 581 w 810"/>
              <a:gd name="T53" fmla="*/ 118 h 529"/>
              <a:gd name="T54" fmla="*/ 629 w 810"/>
              <a:gd name="T55" fmla="*/ 111 h 529"/>
              <a:gd name="T56" fmla="*/ 809 w 810"/>
              <a:gd name="T57" fmla="*/ 292 h 529"/>
              <a:gd name="T58" fmla="*/ 427 w 810"/>
              <a:gd name="T59" fmla="*/ 326 h 529"/>
              <a:gd name="T60" fmla="*/ 427 w 810"/>
              <a:gd name="T61" fmla="*/ 326 h 529"/>
              <a:gd name="T62" fmla="*/ 361 w 810"/>
              <a:gd name="T63" fmla="*/ 392 h 529"/>
              <a:gd name="T64" fmla="*/ 427 w 810"/>
              <a:gd name="T65" fmla="*/ 458 h 529"/>
              <a:gd name="T66" fmla="*/ 494 w 810"/>
              <a:gd name="T67" fmla="*/ 392 h 529"/>
              <a:gd name="T68" fmla="*/ 427 w 810"/>
              <a:gd name="T69" fmla="*/ 326 h 529"/>
              <a:gd name="T70" fmla="*/ 616 w 810"/>
              <a:gd name="T71" fmla="*/ 259 h 529"/>
              <a:gd name="T72" fmla="*/ 616 w 810"/>
              <a:gd name="T73" fmla="*/ 259 h 529"/>
              <a:gd name="T74" fmla="*/ 616 w 810"/>
              <a:gd name="T75" fmla="*/ 516 h 529"/>
              <a:gd name="T76" fmla="*/ 603 w 810"/>
              <a:gd name="T77" fmla="*/ 528 h 529"/>
              <a:gd name="T78" fmla="*/ 206 w 810"/>
              <a:gd name="T79" fmla="*/ 528 h 529"/>
              <a:gd name="T80" fmla="*/ 195 w 810"/>
              <a:gd name="T81" fmla="*/ 516 h 529"/>
              <a:gd name="T82" fmla="*/ 195 w 810"/>
              <a:gd name="T83" fmla="*/ 259 h 529"/>
              <a:gd name="T84" fmla="*/ 206 w 810"/>
              <a:gd name="T85" fmla="*/ 248 h 529"/>
              <a:gd name="T86" fmla="*/ 252 w 810"/>
              <a:gd name="T87" fmla="*/ 248 h 529"/>
              <a:gd name="T88" fmla="*/ 251 w 810"/>
              <a:gd name="T89" fmla="*/ 244 h 529"/>
              <a:gd name="T90" fmla="*/ 263 w 810"/>
              <a:gd name="T91" fmla="*/ 233 h 529"/>
              <a:gd name="T92" fmla="*/ 310 w 810"/>
              <a:gd name="T93" fmla="*/ 233 h 529"/>
              <a:gd name="T94" fmla="*/ 321 w 810"/>
              <a:gd name="T95" fmla="*/ 244 h 529"/>
              <a:gd name="T96" fmla="*/ 320 w 810"/>
              <a:gd name="T97" fmla="*/ 248 h 529"/>
              <a:gd name="T98" fmla="*/ 404 w 810"/>
              <a:gd name="T99" fmla="*/ 248 h 529"/>
              <a:gd name="T100" fmla="*/ 440 w 810"/>
              <a:gd name="T101" fmla="*/ 226 h 529"/>
              <a:gd name="T102" fmla="*/ 446 w 810"/>
              <a:gd name="T103" fmla="*/ 224 h 529"/>
              <a:gd name="T104" fmla="*/ 526 w 810"/>
              <a:gd name="T105" fmla="*/ 224 h 529"/>
              <a:gd name="T106" fmla="*/ 532 w 810"/>
              <a:gd name="T107" fmla="*/ 226 h 529"/>
              <a:gd name="T108" fmla="*/ 566 w 810"/>
              <a:gd name="T109" fmla="*/ 248 h 529"/>
              <a:gd name="T110" fmla="*/ 603 w 810"/>
              <a:gd name="T111" fmla="*/ 248 h 529"/>
              <a:gd name="T112" fmla="*/ 616 w 810"/>
              <a:gd name="T113" fmla="*/ 259 h 529"/>
              <a:gd name="T114" fmla="*/ 517 w 810"/>
              <a:gd name="T115" fmla="*/ 392 h 529"/>
              <a:gd name="T116" fmla="*/ 517 w 810"/>
              <a:gd name="T117" fmla="*/ 392 h 529"/>
              <a:gd name="T118" fmla="*/ 427 w 810"/>
              <a:gd name="T119" fmla="*/ 302 h 529"/>
              <a:gd name="T120" fmla="*/ 338 w 810"/>
              <a:gd name="T121" fmla="*/ 392 h 529"/>
              <a:gd name="T122" fmla="*/ 427 w 810"/>
              <a:gd name="T123" fmla="*/ 482 h 529"/>
              <a:gd name="T124" fmla="*/ 517 w 810"/>
              <a:gd name="T125" fmla="*/ 392 h 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10" h="529">
                <a:moveTo>
                  <a:pt x="809" y="292"/>
                </a:moveTo>
                <a:lnTo>
                  <a:pt x="809" y="292"/>
                </a:lnTo>
                <a:cubicBezTo>
                  <a:pt x="809" y="385"/>
                  <a:pt x="736" y="464"/>
                  <a:pt x="644" y="471"/>
                </a:cubicBezTo>
                <a:cubicBezTo>
                  <a:pt x="643" y="471"/>
                  <a:pt x="643" y="471"/>
                  <a:pt x="643" y="471"/>
                </a:cubicBezTo>
                <a:lnTo>
                  <a:pt x="643" y="471"/>
                </a:lnTo>
                <a:cubicBezTo>
                  <a:pt x="639" y="471"/>
                  <a:pt x="639" y="471"/>
                  <a:pt x="639" y="471"/>
                </a:cubicBezTo>
                <a:cubicBezTo>
                  <a:pt x="639" y="259"/>
                  <a:pt x="639" y="259"/>
                  <a:pt x="639" y="259"/>
                </a:cubicBezTo>
                <a:cubicBezTo>
                  <a:pt x="639" y="239"/>
                  <a:pt x="623" y="224"/>
                  <a:pt x="603" y="224"/>
                </a:cubicBezTo>
                <a:cubicBezTo>
                  <a:pt x="573" y="224"/>
                  <a:pt x="573" y="224"/>
                  <a:pt x="573" y="224"/>
                </a:cubicBezTo>
                <a:cubicBezTo>
                  <a:pt x="545" y="206"/>
                  <a:pt x="545" y="206"/>
                  <a:pt x="545" y="206"/>
                </a:cubicBezTo>
                <a:cubicBezTo>
                  <a:pt x="540" y="203"/>
                  <a:pt x="532" y="201"/>
                  <a:pt x="526" y="201"/>
                </a:cubicBezTo>
                <a:cubicBezTo>
                  <a:pt x="446" y="201"/>
                  <a:pt x="446" y="201"/>
                  <a:pt x="446" y="201"/>
                </a:cubicBezTo>
                <a:cubicBezTo>
                  <a:pt x="439" y="201"/>
                  <a:pt x="432" y="203"/>
                  <a:pt x="427" y="206"/>
                </a:cubicBezTo>
                <a:cubicBezTo>
                  <a:pt x="398" y="224"/>
                  <a:pt x="398" y="224"/>
                  <a:pt x="398" y="224"/>
                </a:cubicBezTo>
                <a:cubicBezTo>
                  <a:pt x="338" y="224"/>
                  <a:pt x="338" y="224"/>
                  <a:pt x="338" y="224"/>
                </a:cubicBezTo>
                <a:cubicBezTo>
                  <a:pt x="331" y="215"/>
                  <a:pt x="321" y="209"/>
                  <a:pt x="310" y="209"/>
                </a:cubicBezTo>
                <a:cubicBezTo>
                  <a:pt x="263" y="209"/>
                  <a:pt x="263" y="209"/>
                  <a:pt x="263" y="209"/>
                </a:cubicBezTo>
                <a:cubicBezTo>
                  <a:pt x="251" y="209"/>
                  <a:pt x="241" y="215"/>
                  <a:pt x="235" y="224"/>
                </a:cubicBezTo>
                <a:cubicBezTo>
                  <a:pt x="206" y="224"/>
                  <a:pt x="206" y="224"/>
                  <a:pt x="206" y="224"/>
                </a:cubicBezTo>
                <a:cubicBezTo>
                  <a:pt x="188" y="224"/>
                  <a:pt x="172" y="239"/>
                  <a:pt x="172" y="259"/>
                </a:cubicBezTo>
                <a:cubicBezTo>
                  <a:pt x="172" y="470"/>
                  <a:pt x="172" y="470"/>
                  <a:pt x="172" y="470"/>
                </a:cubicBezTo>
                <a:cubicBezTo>
                  <a:pt x="145" y="470"/>
                  <a:pt x="145" y="470"/>
                  <a:pt x="145" y="470"/>
                </a:cubicBezTo>
                <a:cubicBezTo>
                  <a:pt x="62" y="459"/>
                  <a:pt x="0" y="388"/>
                  <a:pt x="0" y="306"/>
                </a:cubicBezTo>
                <a:cubicBezTo>
                  <a:pt x="0" y="214"/>
                  <a:pt x="75" y="139"/>
                  <a:pt x="167" y="139"/>
                </a:cubicBezTo>
                <a:cubicBezTo>
                  <a:pt x="188" y="139"/>
                  <a:pt x="209" y="143"/>
                  <a:pt x="228" y="151"/>
                </a:cubicBezTo>
                <a:cubicBezTo>
                  <a:pt x="245" y="64"/>
                  <a:pt x="320" y="0"/>
                  <a:pt x="410" y="0"/>
                </a:cubicBezTo>
                <a:cubicBezTo>
                  <a:pt x="487" y="0"/>
                  <a:pt x="554" y="47"/>
                  <a:pt x="581" y="118"/>
                </a:cubicBezTo>
                <a:cubicBezTo>
                  <a:pt x="598" y="113"/>
                  <a:pt x="614" y="111"/>
                  <a:pt x="629" y="111"/>
                </a:cubicBezTo>
                <a:cubicBezTo>
                  <a:pt x="729" y="111"/>
                  <a:pt x="809" y="192"/>
                  <a:pt x="809" y="292"/>
                </a:cubicBezTo>
                <a:close/>
                <a:moveTo>
                  <a:pt x="427" y="326"/>
                </a:moveTo>
                <a:lnTo>
                  <a:pt x="427" y="326"/>
                </a:lnTo>
                <a:cubicBezTo>
                  <a:pt x="391" y="326"/>
                  <a:pt x="361" y="355"/>
                  <a:pt x="361" y="392"/>
                </a:cubicBezTo>
                <a:cubicBezTo>
                  <a:pt x="361" y="429"/>
                  <a:pt x="391" y="458"/>
                  <a:pt x="427" y="458"/>
                </a:cubicBezTo>
                <a:cubicBezTo>
                  <a:pt x="464" y="458"/>
                  <a:pt x="494" y="429"/>
                  <a:pt x="494" y="392"/>
                </a:cubicBezTo>
                <a:cubicBezTo>
                  <a:pt x="494" y="355"/>
                  <a:pt x="464" y="326"/>
                  <a:pt x="427" y="326"/>
                </a:cubicBezTo>
                <a:close/>
                <a:moveTo>
                  <a:pt x="616" y="259"/>
                </a:moveTo>
                <a:lnTo>
                  <a:pt x="616" y="259"/>
                </a:lnTo>
                <a:cubicBezTo>
                  <a:pt x="616" y="516"/>
                  <a:pt x="616" y="516"/>
                  <a:pt x="616" y="516"/>
                </a:cubicBezTo>
                <a:cubicBezTo>
                  <a:pt x="616" y="522"/>
                  <a:pt x="610" y="528"/>
                  <a:pt x="603" y="528"/>
                </a:cubicBezTo>
                <a:cubicBezTo>
                  <a:pt x="206" y="528"/>
                  <a:pt x="206" y="528"/>
                  <a:pt x="206" y="528"/>
                </a:cubicBezTo>
                <a:cubicBezTo>
                  <a:pt x="200" y="528"/>
                  <a:pt x="195" y="522"/>
                  <a:pt x="195" y="516"/>
                </a:cubicBezTo>
                <a:cubicBezTo>
                  <a:pt x="195" y="259"/>
                  <a:pt x="195" y="259"/>
                  <a:pt x="195" y="259"/>
                </a:cubicBezTo>
                <a:cubicBezTo>
                  <a:pt x="195" y="253"/>
                  <a:pt x="200" y="248"/>
                  <a:pt x="206" y="248"/>
                </a:cubicBezTo>
                <a:cubicBezTo>
                  <a:pt x="252" y="248"/>
                  <a:pt x="252" y="248"/>
                  <a:pt x="252" y="248"/>
                </a:cubicBezTo>
                <a:cubicBezTo>
                  <a:pt x="252" y="247"/>
                  <a:pt x="251" y="245"/>
                  <a:pt x="251" y="244"/>
                </a:cubicBezTo>
                <a:cubicBezTo>
                  <a:pt x="251" y="238"/>
                  <a:pt x="256" y="233"/>
                  <a:pt x="263" y="233"/>
                </a:cubicBezTo>
                <a:cubicBezTo>
                  <a:pt x="310" y="233"/>
                  <a:pt x="310" y="233"/>
                  <a:pt x="310" y="233"/>
                </a:cubicBezTo>
                <a:cubicBezTo>
                  <a:pt x="316" y="233"/>
                  <a:pt x="321" y="238"/>
                  <a:pt x="321" y="244"/>
                </a:cubicBezTo>
                <a:cubicBezTo>
                  <a:pt x="321" y="245"/>
                  <a:pt x="320" y="247"/>
                  <a:pt x="320" y="248"/>
                </a:cubicBezTo>
                <a:cubicBezTo>
                  <a:pt x="404" y="248"/>
                  <a:pt x="404" y="248"/>
                  <a:pt x="404" y="248"/>
                </a:cubicBezTo>
                <a:cubicBezTo>
                  <a:pt x="440" y="226"/>
                  <a:pt x="440" y="226"/>
                  <a:pt x="440" y="226"/>
                </a:cubicBezTo>
                <a:cubicBezTo>
                  <a:pt x="442" y="225"/>
                  <a:pt x="444" y="224"/>
                  <a:pt x="446" y="224"/>
                </a:cubicBezTo>
                <a:cubicBezTo>
                  <a:pt x="526" y="224"/>
                  <a:pt x="526" y="224"/>
                  <a:pt x="526" y="224"/>
                </a:cubicBezTo>
                <a:cubicBezTo>
                  <a:pt x="528" y="224"/>
                  <a:pt x="530" y="225"/>
                  <a:pt x="532" y="226"/>
                </a:cubicBezTo>
                <a:cubicBezTo>
                  <a:pt x="566" y="248"/>
                  <a:pt x="566" y="248"/>
                  <a:pt x="566" y="248"/>
                </a:cubicBezTo>
                <a:cubicBezTo>
                  <a:pt x="603" y="248"/>
                  <a:pt x="603" y="248"/>
                  <a:pt x="603" y="248"/>
                </a:cubicBezTo>
                <a:cubicBezTo>
                  <a:pt x="610" y="248"/>
                  <a:pt x="616" y="253"/>
                  <a:pt x="616" y="259"/>
                </a:cubicBezTo>
                <a:close/>
                <a:moveTo>
                  <a:pt x="517" y="392"/>
                </a:moveTo>
                <a:lnTo>
                  <a:pt x="517" y="392"/>
                </a:lnTo>
                <a:cubicBezTo>
                  <a:pt x="517" y="342"/>
                  <a:pt x="477" y="302"/>
                  <a:pt x="427" y="302"/>
                </a:cubicBezTo>
                <a:cubicBezTo>
                  <a:pt x="378" y="302"/>
                  <a:pt x="338" y="342"/>
                  <a:pt x="338" y="392"/>
                </a:cubicBezTo>
                <a:cubicBezTo>
                  <a:pt x="338" y="441"/>
                  <a:pt x="378" y="482"/>
                  <a:pt x="427" y="482"/>
                </a:cubicBezTo>
                <a:cubicBezTo>
                  <a:pt x="477" y="482"/>
                  <a:pt x="517" y="441"/>
                  <a:pt x="517" y="392"/>
                </a:cubicBez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22" name="Freeform 50"/>
          <p:cNvSpPr>
            <a:spLocks noChangeArrowheads="1"/>
          </p:cNvSpPr>
          <p:nvPr/>
        </p:nvSpPr>
        <p:spPr bwMode="auto">
          <a:xfrm>
            <a:off x="4857312" y="1904759"/>
            <a:ext cx="292723" cy="279755"/>
          </a:xfrm>
          <a:custGeom>
            <a:avLst/>
            <a:gdLst>
              <a:gd name="T0" fmla="*/ 694 w 695"/>
              <a:gd name="T1" fmla="*/ 367 h 666"/>
              <a:gd name="T2" fmla="*/ 694 w 695"/>
              <a:gd name="T3" fmla="*/ 367 h 666"/>
              <a:gd name="T4" fmla="*/ 566 w 695"/>
              <a:gd name="T5" fmla="*/ 501 h 666"/>
              <a:gd name="T6" fmla="*/ 545 w 695"/>
              <a:gd name="T7" fmla="*/ 501 h 666"/>
              <a:gd name="T8" fmla="*/ 545 w 695"/>
              <a:gd name="T9" fmla="*/ 210 h 666"/>
              <a:gd name="T10" fmla="*/ 510 w 695"/>
              <a:gd name="T11" fmla="*/ 176 h 666"/>
              <a:gd name="T12" fmla="*/ 230 w 695"/>
              <a:gd name="T13" fmla="*/ 176 h 666"/>
              <a:gd name="T14" fmla="*/ 194 w 695"/>
              <a:gd name="T15" fmla="*/ 210 h 666"/>
              <a:gd name="T16" fmla="*/ 194 w 695"/>
              <a:gd name="T17" fmla="*/ 501 h 666"/>
              <a:gd name="T18" fmla="*/ 157 w 695"/>
              <a:gd name="T19" fmla="*/ 501 h 666"/>
              <a:gd name="T20" fmla="*/ 0 w 695"/>
              <a:gd name="T21" fmla="*/ 337 h 666"/>
              <a:gd name="T22" fmla="*/ 156 w 695"/>
              <a:gd name="T23" fmla="*/ 175 h 666"/>
              <a:gd name="T24" fmla="*/ 391 w 695"/>
              <a:gd name="T25" fmla="*/ 0 h 666"/>
              <a:gd name="T26" fmla="*/ 636 w 695"/>
              <a:gd name="T27" fmla="*/ 246 h 666"/>
              <a:gd name="T28" fmla="*/ 636 w 695"/>
              <a:gd name="T29" fmla="*/ 257 h 666"/>
              <a:gd name="T30" fmla="*/ 694 w 695"/>
              <a:gd name="T31" fmla="*/ 367 h 666"/>
              <a:gd name="T32" fmla="*/ 288 w 695"/>
              <a:gd name="T33" fmla="*/ 456 h 666"/>
              <a:gd name="T34" fmla="*/ 288 w 695"/>
              <a:gd name="T35" fmla="*/ 456 h 666"/>
              <a:gd name="T36" fmla="*/ 452 w 695"/>
              <a:gd name="T37" fmla="*/ 456 h 666"/>
              <a:gd name="T38" fmla="*/ 452 w 695"/>
              <a:gd name="T39" fmla="*/ 293 h 666"/>
              <a:gd name="T40" fmla="*/ 288 w 695"/>
              <a:gd name="T41" fmla="*/ 293 h 666"/>
              <a:gd name="T42" fmla="*/ 288 w 695"/>
              <a:gd name="T43" fmla="*/ 456 h 666"/>
              <a:gd name="T44" fmla="*/ 366 w 695"/>
              <a:gd name="T45" fmla="*/ 558 h 666"/>
              <a:gd name="T46" fmla="*/ 366 w 695"/>
              <a:gd name="T47" fmla="*/ 558 h 666"/>
              <a:gd name="T48" fmla="*/ 350 w 695"/>
              <a:gd name="T49" fmla="*/ 576 h 666"/>
              <a:gd name="T50" fmla="*/ 366 w 695"/>
              <a:gd name="T51" fmla="*/ 593 h 666"/>
              <a:gd name="T52" fmla="*/ 384 w 695"/>
              <a:gd name="T53" fmla="*/ 576 h 666"/>
              <a:gd name="T54" fmla="*/ 366 w 695"/>
              <a:gd name="T55" fmla="*/ 558 h 666"/>
              <a:gd name="T56" fmla="*/ 521 w 695"/>
              <a:gd name="T57" fmla="*/ 210 h 666"/>
              <a:gd name="T58" fmla="*/ 521 w 695"/>
              <a:gd name="T59" fmla="*/ 210 h 666"/>
              <a:gd name="T60" fmla="*/ 521 w 695"/>
              <a:gd name="T61" fmla="*/ 501 h 666"/>
              <a:gd name="T62" fmla="*/ 521 w 695"/>
              <a:gd name="T63" fmla="*/ 654 h 666"/>
              <a:gd name="T64" fmla="*/ 510 w 695"/>
              <a:gd name="T65" fmla="*/ 665 h 666"/>
              <a:gd name="T66" fmla="*/ 230 w 695"/>
              <a:gd name="T67" fmla="*/ 665 h 666"/>
              <a:gd name="T68" fmla="*/ 218 w 695"/>
              <a:gd name="T69" fmla="*/ 654 h 666"/>
              <a:gd name="T70" fmla="*/ 218 w 695"/>
              <a:gd name="T71" fmla="*/ 501 h 666"/>
              <a:gd name="T72" fmla="*/ 218 w 695"/>
              <a:gd name="T73" fmla="*/ 210 h 666"/>
              <a:gd name="T74" fmla="*/ 230 w 695"/>
              <a:gd name="T75" fmla="*/ 199 h 666"/>
              <a:gd name="T76" fmla="*/ 510 w 695"/>
              <a:gd name="T77" fmla="*/ 199 h 666"/>
              <a:gd name="T78" fmla="*/ 521 w 695"/>
              <a:gd name="T79" fmla="*/ 210 h 666"/>
              <a:gd name="T80" fmla="*/ 408 w 695"/>
              <a:gd name="T81" fmla="*/ 576 h 666"/>
              <a:gd name="T82" fmla="*/ 408 w 695"/>
              <a:gd name="T83" fmla="*/ 576 h 666"/>
              <a:gd name="T84" fmla="*/ 366 w 695"/>
              <a:gd name="T85" fmla="*/ 534 h 666"/>
              <a:gd name="T86" fmla="*/ 326 w 695"/>
              <a:gd name="T87" fmla="*/ 576 h 666"/>
              <a:gd name="T88" fmla="*/ 366 w 695"/>
              <a:gd name="T89" fmla="*/ 616 h 666"/>
              <a:gd name="T90" fmla="*/ 408 w 695"/>
              <a:gd name="T91" fmla="*/ 576 h 666"/>
              <a:gd name="T92" fmla="*/ 474 w 695"/>
              <a:gd name="T93" fmla="*/ 281 h 666"/>
              <a:gd name="T94" fmla="*/ 474 w 695"/>
              <a:gd name="T95" fmla="*/ 281 h 666"/>
              <a:gd name="T96" fmla="*/ 463 w 695"/>
              <a:gd name="T97" fmla="*/ 269 h 666"/>
              <a:gd name="T98" fmla="*/ 277 w 695"/>
              <a:gd name="T99" fmla="*/ 269 h 666"/>
              <a:gd name="T100" fmla="*/ 265 w 695"/>
              <a:gd name="T101" fmla="*/ 281 h 666"/>
              <a:gd name="T102" fmla="*/ 265 w 695"/>
              <a:gd name="T103" fmla="*/ 468 h 666"/>
              <a:gd name="T104" fmla="*/ 277 w 695"/>
              <a:gd name="T105" fmla="*/ 479 h 666"/>
              <a:gd name="T106" fmla="*/ 463 w 695"/>
              <a:gd name="T107" fmla="*/ 479 h 666"/>
              <a:gd name="T108" fmla="*/ 474 w 695"/>
              <a:gd name="T109" fmla="*/ 468 h 666"/>
              <a:gd name="T110" fmla="*/ 474 w 695"/>
              <a:gd name="T111" fmla="*/ 281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95" h="666">
                <a:moveTo>
                  <a:pt x="694" y="367"/>
                </a:moveTo>
                <a:lnTo>
                  <a:pt x="694" y="367"/>
                </a:lnTo>
                <a:cubicBezTo>
                  <a:pt x="694" y="440"/>
                  <a:pt x="636" y="501"/>
                  <a:pt x="566" y="501"/>
                </a:cubicBezTo>
                <a:cubicBezTo>
                  <a:pt x="545" y="501"/>
                  <a:pt x="545" y="501"/>
                  <a:pt x="545" y="501"/>
                </a:cubicBezTo>
                <a:cubicBezTo>
                  <a:pt x="545" y="210"/>
                  <a:pt x="545" y="210"/>
                  <a:pt x="545" y="210"/>
                </a:cubicBezTo>
                <a:cubicBezTo>
                  <a:pt x="545" y="192"/>
                  <a:pt x="529" y="176"/>
                  <a:pt x="510" y="176"/>
                </a:cubicBezTo>
                <a:cubicBezTo>
                  <a:pt x="230" y="176"/>
                  <a:pt x="230" y="176"/>
                  <a:pt x="230" y="176"/>
                </a:cubicBezTo>
                <a:cubicBezTo>
                  <a:pt x="210" y="176"/>
                  <a:pt x="194" y="192"/>
                  <a:pt x="194" y="210"/>
                </a:cubicBezTo>
                <a:cubicBezTo>
                  <a:pt x="194" y="501"/>
                  <a:pt x="194" y="501"/>
                  <a:pt x="194" y="501"/>
                </a:cubicBezTo>
                <a:cubicBezTo>
                  <a:pt x="157" y="501"/>
                  <a:pt x="157" y="501"/>
                  <a:pt x="157" y="501"/>
                </a:cubicBezTo>
                <a:cubicBezTo>
                  <a:pt x="72" y="501"/>
                  <a:pt x="0" y="426"/>
                  <a:pt x="0" y="337"/>
                </a:cubicBezTo>
                <a:cubicBezTo>
                  <a:pt x="0" y="250"/>
                  <a:pt x="72" y="175"/>
                  <a:pt x="156" y="175"/>
                </a:cubicBezTo>
                <a:cubicBezTo>
                  <a:pt x="187" y="71"/>
                  <a:pt x="282" y="0"/>
                  <a:pt x="391" y="0"/>
                </a:cubicBezTo>
                <a:cubicBezTo>
                  <a:pt x="526" y="0"/>
                  <a:pt x="636" y="111"/>
                  <a:pt x="636" y="246"/>
                </a:cubicBezTo>
                <a:cubicBezTo>
                  <a:pt x="636" y="249"/>
                  <a:pt x="636" y="253"/>
                  <a:pt x="636" y="257"/>
                </a:cubicBezTo>
                <a:cubicBezTo>
                  <a:pt x="671" y="280"/>
                  <a:pt x="694" y="323"/>
                  <a:pt x="694" y="367"/>
                </a:cubicBezTo>
                <a:close/>
                <a:moveTo>
                  <a:pt x="288" y="456"/>
                </a:moveTo>
                <a:lnTo>
                  <a:pt x="288" y="456"/>
                </a:lnTo>
                <a:cubicBezTo>
                  <a:pt x="452" y="456"/>
                  <a:pt x="452" y="456"/>
                  <a:pt x="452" y="456"/>
                </a:cubicBezTo>
                <a:cubicBezTo>
                  <a:pt x="452" y="293"/>
                  <a:pt x="452" y="293"/>
                  <a:pt x="452" y="293"/>
                </a:cubicBezTo>
                <a:cubicBezTo>
                  <a:pt x="288" y="293"/>
                  <a:pt x="288" y="293"/>
                  <a:pt x="288" y="293"/>
                </a:cubicBezTo>
                <a:lnTo>
                  <a:pt x="288" y="456"/>
                </a:lnTo>
                <a:close/>
                <a:moveTo>
                  <a:pt x="366" y="558"/>
                </a:moveTo>
                <a:lnTo>
                  <a:pt x="366" y="558"/>
                </a:lnTo>
                <a:cubicBezTo>
                  <a:pt x="357" y="558"/>
                  <a:pt x="350" y="565"/>
                  <a:pt x="350" y="576"/>
                </a:cubicBezTo>
                <a:cubicBezTo>
                  <a:pt x="350" y="585"/>
                  <a:pt x="357" y="593"/>
                  <a:pt x="366" y="593"/>
                </a:cubicBezTo>
                <a:cubicBezTo>
                  <a:pt x="377" y="593"/>
                  <a:pt x="384" y="585"/>
                  <a:pt x="384" y="576"/>
                </a:cubicBezTo>
                <a:cubicBezTo>
                  <a:pt x="384" y="565"/>
                  <a:pt x="377" y="558"/>
                  <a:pt x="366" y="558"/>
                </a:cubicBezTo>
                <a:close/>
                <a:moveTo>
                  <a:pt x="521" y="210"/>
                </a:moveTo>
                <a:lnTo>
                  <a:pt x="521" y="210"/>
                </a:lnTo>
                <a:cubicBezTo>
                  <a:pt x="521" y="501"/>
                  <a:pt x="521" y="501"/>
                  <a:pt x="521" y="501"/>
                </a:cubicBezTo>
                <a:cubicBezTo>
                  <a:pt x="521" y="654"/>
                  <a:pt x="521" y="654"/>
                  <a:pt x="521" y="654"/>
                </a:cubicBezTo>
                <a:cubicBezTo>
                  <a:pt x="521" y="660"/>
                  <a:pt x="516" y="665"/>
                  <a:pt x="510" y="665"/>
                </a:cubicBezTo>
                <a:cubicBezTo>
                  <a:pt x="230" y="665"/>
                  <a:pt x="230" y="665"/>
                  <a:pt x="230" y="665"/>
                </a:cubicBezTo>
                <a:cubicBezTo>
                  <a:pt x="224" y="665"/>
                  <a:pt x="218" y="660"/>
                  <a:pt x="218" y="654"/>
                </a:cubicBezTo>
                <a:cubicBezTo>
                  <a:pt x="218" y="501"/>
                  <a:pt x="218" y="501"/>
                  <a:pt x="218" y="501"/>
                </a:cubicBezTo>
                <a:cubicBezTo>
                  <a:pt x="218" y="210"/>
                  <a:pt x="218" y="210"/>
                  <a:pt x="218" y="210"/>
                </a:cubicBezTo>
                <a:cubicBezTo>
                  <a:pt x="218" y="204"/>
                  <a:pt x="224" y="199"/>
                  <a:pt x="230" y="199"/>
                </a:cubicBezTo>
                <a:cubicBezTo>
                  <a:pt x="510" y="199"/>
                  <a:pt x="510" y="199"/>
                  <a:pt x="510" y="199"/>
                </a:cubicBezTo>
                <a:cubicBezTo>
                  <a:pt x="516" y="199"/>
                  <a:pt x="521" y="204"/>
                  <a:pt x="521" y="210"/>
                </a:cubicBezTo>
                <a:close/>
                <a:moveTo>
                  <a:pt x="408" y="576"/>
                </a:moveTo>
                <a:lnTo>
                  <a:pt x="408" y="576"/>
                </a:lnTo>
                <a:cubicBezTo>
                  <a:pt x="408" y="553"/>
                  <a:pt x="389" y="534"/>
                  <a:pt x="366" y="534"/>
                </a:cubicBezTo>
                <a:cubicBezTo>
                  <a:pt x="344" y="534"/>
                  <a:pt x="326" y="553"/>
                  <a:pt x="326" y="576"/>
                </a:cubicBezTo>
                <a:cubicBezTo>
                  <a:pt x="326" y="598"/>
                  <a:pt x="344" y="616"/>
                  <a:pt x="366" y="616"/>
                </a:cubicBezTo>
                <a:cubicBezTo>
                  <a:pt x="389" y="616"/>
                  <a:pt x="408" y="598"/>
                  <a:pt x="408" y="576"/>
                </a:cubicBezTo>
                <a:close/>
                <a:moveTo>
                  <a:pt x="474" y="281"/>
                </a:moveTo>
                <a:lnTo>
                  <a:pt x="474" y="281"/>
                </a:lnTo>
                <a:cubicBezTo>
                  <a:pt x="474" y="274"/>
                  <a:pt x="469" y="269"/>
                  <a:pt x="463" y="269"/>
                </a:cubicBezTo>
                <a:cubicBezTo>
                  <a:pt x="277" y="269"/>
                  <a:pt x="277" y="269"/>
                  <a:pt x="277" y="269"/>
                </a:cubicBezTo>
                <a:cubicBezTo>
                  <a:pt x="270" y="269"/>
                  <a:pt x="265" y="274"/>
                  <a:pt x="265" y="281"/>
                </a:cubicBezTo>
                <a:cubicBezTo>
                  <a:pt x="265" y="468"/>
                  <a:pt x="265" y="468"/>
                  <a:pt x="265" y="468"/>
                </a:cubicBezTo>
                <a:cubicBezTo>
                  <a:pt x="265" y="474"/>
                  <a:pt x="270" y="479"/>
                  <a:pt x="277" y="479"/>
                </a:cubicBezTo>
                <a:cubicBezTo>
                  <a:pt x="463" y="479"/>
                  <a:pt x="463" y="479"/>
                  <a:pt x="463" y="479"/>
                </a:cubicBezTo>
                <a:cubicBezTo>
                  <a:pt x="469" y="479"/>
                  <a:pt x="474" y="474"/>
                  <a:pt x="474" y="468"/>
                </a:cubicBezTo>
                <a:lnTo>
                  <a:pt x="474" y="281"/>
                </a:ln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23" name="Freeform 51"/>
          <p:cNvSpPr>
            <a:spLocks noChangeArrowheads="1"/>
          </p:cNvSpPr>
          <p:nvPr/>
        </p:nvSpPr>
        <p:spPr bwMode="auto">
          <a:xfrm>
            <a:off x="5724366" y="1904759"/>
            <a:ext cx="292723" cy="277902"/>
          </a:xfrm>
          <a:custGeom>
            <a:avLst/>
            <a:gdLst>
              <a:gd name="T0" fmla="*/ 557 w 697"/>
              <a:gd name="T1" fmla="*/ 349 h 660"/>
              <a:gd name="T2" fmla="*/ 557 w 697"/>
              <a:gd name="T3" fmla="*/ 349 h 660"/>
              <a:gd name="T4" fmla="*/ 557 w 697"/>
              <a:gd name="T5" fmla="*/ 554 h 660"/>
              <a:gd name="T6" fmla="*/ 545 w 697"/>
              <a:gd name="T7" fmla="*/ 565 h 660"/>
              <a:gd name="T8" fmla="*/ 545 w 697"/>
              <a:gd name="T9" fmla="*/ 565 h 660"/>
              <a:gd name="T10" fmla="*/ 399 w 697"/>
              <a:gd name="T11" fmla="*/ 565 h 660"/>
              <a:gd name="T12" fmla="*/ 389 w 697"/>
              <a:gd name="T13" fmla="*/ 565 h 660"/>
              <a:gd name="T14" fmla="*/ 389 w 697"/>
              <a:gd name="T15" fmla="*/ 607 h 660"/>
              <a:gd name="T16" fmla="*/ 443 w 697"/>
              <a:gd name="T17" fmla="*/ 635 h 660"/>
              <a:gd name="T18" fmla="*/ 455 w 697"/>
              <a:gd name="T19" fmla="*/ 648 h 660"/>
              <a:gd name="T20" fmla="*/ 443 w 697"/>
              <a:gd name="T21" fmla="*/ 659 h 660"/>
              <a:gd name="T22" fmla="*/ 443 w 697"/>
              <a:gd name="T23" fmla="*/ 659 h 660"/>
              <a:gd name="T24" fmla="*/ 349 w 697"/>
              <a:gd name="T25" fmla="*/ 659 h 660"/>
              <a:gd name="T26" fmla="*/ 348 w 697"/>
              <a:gd name="T27" fmla="*/ 659 h 660"/>
              <a:gd name="T28" fmla="*/ 245 w 697"/>
              <a:gd name="T29" fmla="*/ 659 h 660"/>
              <a:gd name="T30" fmla="*/ 245 w 697"/>
              <a:gd name="T31" fmla="*/ 659 h 660"/>
              <a:gd name="T32" fmla="*/ 233 w 697"/>
              <a:gd name="T33" fmla="*/ 648 h 660"/>
              <a:gd name="T34" fmla="*/ 245 w 697"/>
              <a:gd name="T35" fmla="*/ 635 h 660"/>
              <a:gd name="T36" fmla="*/ 290 w 697"/>
              <a:gd name="T37" fmla="*/ 607 h 660"/>
              <a:gd name="T38" fmla="*/ 290 w 697"/>
              <a:gd name="T39" fmla="*/ 565 h 660"/>
              <a:gd name="T40" fmla="*/ 153 w 697"/>
              <a:gd name="T41" fmla="*/ 565 h 660"/>
              <a:gd name="T42" fmla="*/ 152 w 697"/>
              <a:gd name="T43" fmla="*/ 565 h 660"/>
              <a:gd name="T44" fmla="*/ 141 w 697"/>
              <a:gd name="T45" fmla="*/ 554 h 660"/>
              <a:gd name="T46" fmla="*/ 141 w 697"/>
              <a:gd name="T47" fmla="*/ 518 h 660"/>
              <a:gd name="T48" fmla="*/ 141 w 697"/>
              <a:gd name="T49" fmla="*/ 349 h 660"/>
              <a:gd name="T50" fmla="*/ 152 w 697"/>
              <a:gd name="T51" fmla="*/ 336 h 660"/>
              <a:gd name="T52" fmla="*/ 153 w 697"/>
              <a:gd name="T53" fmla="*/ 336 h 660"/>
              <a:gd name="T54" fmla="*/ 545 w 697"/>
              <a:gd name="T55" fmla="*/ 336 h 660"/>
              <a:gd name="T56" fmla="*/ 545 w 697"/>
              <a:gd name="T57" fmla="*/ 336 h 660"/>
              <a:gd name="T58" fmla="*/ 557 w 697"/>
              <a:gd name="T59" fmla="*/ 349 h 660"/>
              <a:gd name="T60" fmla="*/ 683 w 697"/>
              <a:gd name="T61" fmla="*/ 421 h 660"/>
              <a:gd name="T62" fmla="*/ 683 w 697"/>
              <a:gd name="T63" fmla="*/ 421 h 660"/>
              <a:gd name="T64" fmla="*/ 696 w 697"/>
              <a:gd name="T65" fmla="*/ 367 h 660"/>
              <a:gd name="T66" fmla="*/ 637 w 697"/>
              <a:gd name="T67" fmla="*/ 256 h 660"/>
              <a:gd name="T68" fmla="*/ 638 w 697"/>
              <a:gd name="T69" fmla="*/ 246 h 660"/>
              <a:gd name="T70" fmla="*/ 392 w 697"/>
              <a:gd name="T71" fmla="*/ 0 h 660"/>
              <a:gd name="T72" fmla="*/ 392 w 697"/>
              <a:gd name="T73" fmla="*/ 0 h 660"/>
              <a:gd name="T74" fmla="*/ 392 w 697"/>
              <a:gd name="T75" fmla="*/ 0 h 660"/>
              <a:gd name="T76" fmla="*/ 157 w 697"/>
              <a:gd name="T77" fmla="*/ 174 h 660"/>
              <a:gd name="T78" fmla="*/ 0 w 697"/>
              <a:gd name="T79" fmla="*/ 337 h 660"/>
              <a:gd name="T80" fmla="*/ 46 w 697"/>
              <a:gd name="T81" fmla="*/ 451 h 660"/>
              <a:gd name="T82" fmla="*/ 48 w 697"/>
              <a:gd name="T83" fmla="*/ 452 h 660"/>
              <a:gd name="T84" fmla="*/ 117 w 697"/>
              <a:gd name="T85" fmla="*/ 504 h 660"/>
              <a:gd name="T86" fmla="*/ 117 w 697"/>
              <a:gd name="T87" fmla="*/ 349 h 660"/>
              <a:gd name="T88" fmla="*/ 152 w 697"/>
              <a:gd name="T89" fmla="*/ 314 h 660"/>
              <a:gd name="T90" fmla="*/ 545 w 697"/>
              <a:gd name="T91" fmla="*/ 314 h 660"/>
              <a:gd name="T92" fmla="*/ 579 w 697"/>
              <a:gd name="T93" fmla="*/ 349 h 660"/>
              <a:gd name="T94" fmla="*/ 579 w 697"/>
              <a:gd name="T95" fmla="*/ 510 h 660"/>
              <a:gd name="T96" fmla="*/ 619 w 697"/>
              <a:gd name="T97" fmla="*/ 488 h 660"/>
              <a:gd name="T98" fmla="*/ 623 w 697"/>
              <a:gd name="T99" fmla="*/ 485 h 660"/>
              <a:gd name="T100" fmla="*/ 683 w 697"/>
              <a:gd name="T101" fmla="*/ 421 h 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697" h="660">
                <a:moveTo>
                  <a:pt x="557" y="349"/>
                </a:moveTo>
                <a:lnTo>
                  <a:pt x="557" y="349"/>
                </a:lnTo>
                <a:cubicBezTo>
                  <a:pt x="557" y="554"/>
                  <a:pt x="557" y="554"/>
                  <a:pt x="557" y="554"/>
                </a:cubicBezTo>
                <a:cubicBezTo>
                  <a:pt x="557" y="560"/>
                  <a:pt x="552" y="565"/>
                  <a:pt x="545" y="565"/>
                </a:cubicBezTo>
                <a:lnTo>
                  <a:pt x="545" y="565"/>
                </a:lnTo>
                <a:cubicBezTo>
                  <a:pt x="399" y="565"/>
                  <a:pt x="399" y="565"/>
                  <a:pt x="399" y="565"/>
                </a:cubicBezTo>
                <a:cubicBezTo>
                  <a:pt x="389" y="565"/>
                  <a:pt x="389" y="565"/>
                  <a:pt x="389" y="565"/>
                </a:cubicBezTo>
                <a:cubicBezTo>
                  <a:pt x="389" y="607"/>
                  <a:pt x="389" y="607"/>
                  <a:pt x="389" y="607"/>
                </a:cubicBezTo>
                <a:cubicBezTo>
                  <a:pt x="390" y="613"/>
                  <a:pt x="404" y="635"/>
                  <a:pt x="443" y="635"/>
                </a:cubicBezTo>
                <a:cubicBezTo>
                  <a:pt x="450" y="635"/>
                  <a:pt x="455" y="640"/>
                  <a:pt x="455" y="648"/>
                </a:cubicBezTo>
                <a:cubicBezTo>
                  <a:pt x="455" y="654"/>
                  <a:pt x="450" y="659"/>
                  <a:pt x="443" y="659"/>
                </a:cubicBezTo>
                <a:lnTo>
                  <a:pt x="443" y="659"/>
                </a:lnTo>
                <a:cubicBezTo>
                  <a:pt x="349" y="659"/>
                  <a:pt x="349" y="659"/>
                  <a:pt x="349" y="659"/>
                </a:cubicBezTo>
                <a:cubicBezTo>
                  <a:pt x="348" y="659"/>
                  <a:pt x="348" y="659"/>
                  <a:pt x="348" y="659"/>
                </a:cubicBezTo>
                <a:cubicBezTo>
                  <a:pt x="245" y="659"/>
                  <a:pt x="245" y="659"/>
                  <a:pt x="245" y="659"/>
                </a:cubicBezTo>
                <a:lnTo>
                  <a:pt x="245" y="659"/>
                </a:lnTo>
                <a:cubicBezTo>
                  <a:pt x="238" y="659"/>
                  <a:pt x="233" y="654"/>
                  <a:pt x="233" y="648"/>
                </a:cubicBezTo>
                <a:cubicBezTo>
                  <a:pt x="233" y="640"/>
                  <a:pt x="238" y="635"/>
                  <a:pt x="245" y="635"/>
                </a:cubicBezTo>
                <a:cubicBezTo>
                  <a:pt x="289" y="635"/>
                  <a:pt x="290" y="607"/>
                  <a:pt x="290" y="607"/>
                </a:cubicBezTo>
                <a:cubicBezTo>
                  <a:pt x="290" y="565"/>
                  <a:pt x="290" y="565"/>
                  <a:pt x="290" y="565"/>
                </a:cubicBezTo>
                <a:cubicBezTo>
                  <a:pt x="153" y="565"/>
                  <a:pt x="153" y="565"/>
                  <a:pt x="153" y="565"/>
                </a:cubicBezTo>
                <a:cubicBezTo>
                  <a:pt x="152" y="565"/>
                  <a:pt x="152" y="565"/>
                  <a:pt x="152" y="565"/>
                </a:cubicBezTo>
                <a:cubicBezTo>
                  <a:pt x="146" y="565"/>
                  <a:pt x="141" y="560"/>
                  <a:pt x="141" y="554"/>
                </a:cubicBezTo>
                <a:cubicBezTo>
                  <a:pt x="141" y="518"/>
                  <a:pt x="141" y="518"/>
                  <a:pt x="141" y="518"/>
                </a:cubicBezTo>
                <a:cubicBezTo>
                  <a:pt x="141" y="349"/>
                  <a:pt x="141" y="349"/>
                  <a:pt x="141" y="349"/>
                </a:cubicBezTo>
                <a:cubicBezTo>
                  <a:pt x="141" y="342"/>
                  <a:pt x="146" y="336"/>
                  <a:pt x="152" y="336"/>
                </a:cubicBezTo>
                <a:cubicBezTo>
                  <a:pt x="153" y="336"/>
                  <a:pt x="153" y="336"/>
                  <a:pt x="153" y="336"/>
                </a:cubicBezTo>
                <a:cubicBezTo>
                  <a:pt x="545" y="336"/>
                  <a:pt x="545" y="336"/>
                  <a:pt x="545" y="336"/>
                </a:cubicBezTo>
                <a:lnTo>
                  <a:pt x="545" y="336"/>
                </a:lnTo>
                <a:cubicBezTo>
                  <a:pt x="552" y="336"/>
                  <a:pt x="557" y="342"/>
                  <a:pt x="557" y="349"/>
                </a:cubicBezTo>
                <a:close/>
                <a:moveTo>
                  <a:pt x="683" y="421"/>
                </a:moveTo>
                <a:lnTo>
                  <a:pt x="683" y="421"/>
                </a:lnTo>
                <a:cubicBezTo>
                  <a:pt x="692" y="403"/>
                  <a:pt x="696" y="385"/>
                  <a:pt x="696" y="367"/>
                </a:cubicBezTo>
                <a:cubicBezTo>
                  <a:pt x="696" y="323"/>
                  <a:pt x="673" y="280"/>
                  <a:pt x="637" y="256"/>
                </a:cubicBezTo>
                <a:cubicBezTo>
                  <a:pt x="638" y="253"/>
                  <a:pt x="638" y="249"/>
                  <a:pt x="638" y="246"/>
                </a:cubicBezTo>
                <a:cubicBezTo>
                  <a:pt x="638" y="111"/>
                  <a:pt x="527" y="0"/>
                  <a:pt x="392" y="0"/>
                </a:cubicBezTo>
                <a:lnTo>
                  <a:pt x="392" y="0"/>
                </a:lnTo>
                <a:lnTo>
                  <a:pt x="392" y="0"/>
                </a:lnTo>
                <a:cubicBezTo>
                  <a:pt x="283" y="0"/>
                  <a:pt x="188" y="71"/>
                  <a:pt x="157" y="174"/>
                </a:cubicBezTo>
                <a:cubicBezTo>
                  <a:pt x="72" y="175"/>
                  <a:pt x="0" y="249"/>
                  <a:pt x="0" y="337"/>
                </a:cubicBezTo>
                <a:cubicBezTo>
                  <a:pt x="0" y="379"/>
                  <a:pt x="17" y="421"/>
                  <a:pt x="46" y="451"/>
                </a:cubicBezTo>
                <a:cubicBezTo>
                  <a:pt x="47" y="452"/>
                  <a:pt x="47" y="452"/>
                  <a:pt x="48" y="452"/>
                </a:cubicBezTo>
                <a:cubicBezTo>
                  <a:pt x="51" y="455"/>
                  <a:pt x="75" y="479"/>
                  <a:pt x="117" y="504"/>
                </a:cubicBezTo>
                <a:cubicBezTo>
                  <a:pt x="117" y="349"/>
                  <a:pt x="117" y="349"/>
                  <a:pt x="117" y="349"/>
                </a:cubicBezTo>
                <a:cubicBezTo>
                  <a:pt x="117" y="329"/>
                  <a:pt x="133" y="314"/>
                  <a:pt x="152" y="314"/>
                </a:cubicBezTo>
                <a:cubicBezTo>
                  <a:pt x="545" y="314"/>
                  <a:pt x="545" y="314"/>
                  <a:pt x="545" y="314"/>
                </a:cubicBezTo>
                <a:cubicBezTo>
                  <a:pt x="564" y="314"/>
                  <a:pt x="579" y="329"/>
                  <a:pt x="579" y="349"/>
                </a:cubicBezTo>
                <a:cubicBezTo>
                  <a:pt x="579" y="510"/>
                  <a:pt x="579" y="510"/>
                  <a:pt x="579" y="510"/>
                </a:cubicBezTo>
                <a:cubicBezTo>
                  <a:pt x="593" y="504"/>
                  <a:pt x="605" y="497"/>
                  <a:pt x="619" y="488"/>
                </a:cubicBezTo>
                <a:cubicBezTo>
                  <a:pt x="620" y="488"/>
                  <a:pt x="622" y="486"/>
                  <a:pt x="623" y="485"/>
                </a:cubicBezTo>
                <a:cubicBezTo>
                  <a:pt x="650" y="472"/>
                  <a:pt x="671" y="448"/>
                  <a:pt x="683" y="421"/>
                </a:cubicBez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24" name="Freeform 52"/>
          <p:cNvSpPr>
            <a:spLocks noChangeArrowheads="1"/>
          </p:cNvSpPr>
          <p:nvPr/>
        </p:nvSpPr>
        <p:spPr bwMode="auto">
          <a:xfrm>
            <a:off x="6593273" y="1908465"/>
            <a:ext cx="292723" cy="270491"/>
          </a:xfrm>
          <a:custGeom>
            <a:avLst/>
            <a:gdLst>
              <a:gd name="T0" fmla="*/ 547 w 695"/>
              <a:gd name="T1" fmla="*/ 583 h 645"/>
              <a:gd name="T2" fmla="*/ 546 w 695"/>
              <a:gd name="T3" fmla="*/ 587 h 645"/>
              <a:gd name="T4" fmla="*/ 537 w 695"/>
              <a:gd name="T5" fmla="*/ 614 h 645"/>
              <a:gd name="T6" fmla="*/ 503 w 695"/>
              <a:gd name="T7" fmla="*/ 644 h 645"/>
              <a:gd name="T8" fmla="*/ 158 w 695"/>
              <a:gd name="T9" fmla="*/ 615 h 645"/>
              <a:gd name="T10" fmla="*/ 149 w 695"/>
              <a:gd name="T11" fmla="*/ 587 h 645"/>
              <a:gd name="T12" fmla="*/ 149 w 695"/>
              <a:gd name="T13" fmla="*/ 583 h 645"/>
              <a:gd name="T14" fmla="*/ 150 w 695"/>
              <a:gd name="T15" fmla="*/ 578 h 645"/>
              <a:gd name="T16" fmla="*/ 151 w 695"/>
              <a:gd name="T17" fmla="*/ 577 h 645"/>
              <a:gd name="T18" fmla="*/ 153 w 695"/>
              <a:gd name="T19" fmla="*/ 575 h 645"/>
              <a:gd name="T20" fmla="*/ 160 w 695"/>
              <a:gd name="T21" fmla="*/ 572 h 645"/>
              <a:gd name="T22" fmla="*/ 540 w 695"/>
              <a:gd name="T23" fmla="*/ 573 h 645"/>
              <a:gd name="T24" fmla="*/ 545 w 695"/>
              <a:gd name="T25" fmla="*/ 577 h 645"/>
              <a:gd name="T26" fmla="*/ 545 w 695"/>
              <a:gd name="T27" fmla="*/ 577 h 645"/>
              <a:gd name="T28" fmla="*/ 547 w 695"/>
              <a:gd name="T29" fmla="*/ 581 h 645"/>
              <a:gd name="T30" fmla="*/ 160 w 695"/>
              <a:gd name="T31" fmla="*/ 550 h 645"/>
              <a:gd name="T32" fmla="*/ 292 w 695"/>
              <a:gd name="T33" fmla="*/ 550 h 645"/>
              <a:gd name="T34" fmla="*/ 534 w 695"/>
              <a:gd name="T35" fmla="*/ 550 h 645"/>
              <a:gd name="T36" fmla="*/ 546 w 695"/>
              <a:gd name="T37" fmla="*/ 519 h 645"/>
              <a:gd name="T38" fmla="*/ 534 w 695"/>
              <a:gd name="T39" fmla="*/ 341 h 645"/>
              <a:gd name="T40" fmla="*/ 149 w 695"/>
              <a:gd name="T41" fmla="*/ 352 h 645"/>
              <a:gd name="T42" fmla="*/ 149 w 695"/>
              <a:gd name="T43" fmla="*/ 539 h 645"/>
              <a:gd name="T44" fmla="*/ 694 w 695"/>
              <a:gd name="T45" fmla="*/ 368 h 645"/>
              <a:gd name="T46" fmla="*/ 635 w 695"/>
              <a:gd name="T47" fmla="*/ 258 h 645"/>
              <a:gd name="T48" fmla="*/ 390 w 695"/>
              <a:gd name="T49" fmla="*/ 0 h 645"/>
              <a:gd name="T50" fmla="*/ 0 w 695"/>
              <a:gd name="T51" fmla="*/ 339 h 645"/>
              <a:gd name="T52" fmla="*/ 46 w 695"/>
              <a:gd name="T53" fmla="*/ 452 h 645"/>
              <a:gd name="T54" fmla="*/ 126 w 695"/>
              <a:gd name="T55" fmla="*/ 503 h 645"/>
              <a:gd name="T56" fmla="*/ 160 w 695"/>
              <a:gd name="T57" fmla="*/ 317 h 645"/>
              <a:gd name="T58" fmla="*/ 569 w 695"/>
              <a:gd name="T59" fmla="*/ 352 h 645"/>
              <a:gd name="T60" fmla="*/ 616 w 695"/>
              <a:gd name="T61" fmla="*/ 491 h 645"/>
              <a:gd name="T62" fmla="*/ 694 w 695"/>
              <a:gd name="T63" fmla="*/ 368 h 6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95" h="645">
                <a:moveTo>
                  <a:pt x="547" y="583"/>
                </a:moveTo>
                <a:lnTo>
                  <a:pt x="547" y="583"/>
                </a:lnTo>
                <a:cubicBezTo>
                  <a:pt x="547" y="584"/>
                  <a:pt x="547" y="586"/>
                  <a:pt x="546" y="587"/>
                </a:cubicBezTo>
                <a:lnTo>
                  <a:pt x="546" y="587"/>
                </a:lnTo>
                <a:lnTo>
                  <a:pt x="546" y="587"/>
                </a:lnTo>
                <a:cubicBezTo>
                  <a:pt x="537" y="614"/>
                  <a:pt x="537" y="614"/>
                  <a:pt x="537" y="614"/>
                </a:cubicBezTo>
                <a:cubicBezTo>
                  <a:pt x="537" y="614"/>
                  <a:pt x="537" y="614"/>
                  <a:pt x="537" y="615"/>
                </a:cubicBezTo>
                <a:cubicBezTo>
                  <a:pt x="533" y="626"/>
                  <a:pt x="521" y="644"/>
                  <a:pt x="503" y="644"/>
                </a:cubicBezTo>
                <a:cubicBezTo>
                  <a:pt x="192" y="644"/>
                  <a:pt x="192" y="644"/>
                  <a:pt x="192" y="644"/>
                </a:cubicBezTo>
                <a:cubicBezTo>
                  <a:pt x="173" y="644"/>
                  <a:pt x="161" y="624"/>
                  <a:pt x="158" y="615"/>
                </a:cubicBezTo>
                <a:cubicBezTo>
                  <a:pt x="149" y="587"/>
                  <a:pt x="149" y="587"/>
                  <a:pt x="149" y="587"/>
                </a:cubicBezTo>
                <a:lnTo>
                  <a:pt x="149" y="587"/>
                </a:lnTo>
                <a:lnTo>
                  <a:pt x="149" y="587"/>
                </a:lnTo>
                <a:cubicBezTo>
                  <a:pt x="149" y="586"/>
                  <a:pt x="149" y="584"/>
                  <a:pt x="149" y="583"/>
                </a:cubicBezTo>
                <a:cubicBezTo>
                  <a:pt x="149" y="583"/>
                  <a:pt x="149" y="582"/>
                  <a:pt x="149" y="581"/>
                </a:cubicBezTo>
                <a:cubicBezTo>
                  <a:pt x="149" y="580"/>
                  <a:pt x="150" y="579"/>
                  <a:pt x="150" y="578"/>
                </a:cubicBezTo>
                <a:cubicBezTo>
                  <a:pt x="150" y="578"/>
                  <a:pt x="150" y="577"/>
                  <a:pt x="151" y="577"/>
                </a:cubicBezTo>
                <a:lnTo>
                  <a:pt x="151" y="577"/>
                </a:lnTo>
                <a:lnTo>
                  <a:pt x="151" y="577"/>
                </a:lnTo>
                <a:cubicBezTo>
                  <a:pt x="152" y="576"/>
                  <a:pt x="152" y="575"/>
                  <a:pt x="153" y="575"/>
                </a:cubicBezTo>
                <a:cubicBezTo>
                  <a:pt x="154" y="574"/>
                  <a:pt x="154" y="574"/>
                  <a:pt x="155" y="573"/>
                </a:cubicBezTo>
                <a:cubicBezTo>
                  <a:pt x="156" y="573"/>
                  <a:pt x="158" y="572"/>
                  <a:pt x="160" y="572"/>
                </a:cubicBezTo>
                <a:cubicBezTo>
                  <a:pt x="535" y="572"/>
                  <a:pt x="535" y="572"/>
                  <a:pt x="535" y="572"/>
                </a:cubicBezTo>
                <a:cubicBezTo>
                  <a:pt x="536" y="572"/>
                  <a:pt x="538" y="573"/>
                  <a:pt x="540" y="573"/>
                </a:cubicBezTo>
                <a:cubicBezTo>
                  <a:pt x="540" y="574"/>
                  <a:pt x="541" y="574"/>
                  <a:pt x="541" y="575"/>
                </a:cubicBezTo>
                <a:cubicBezTo>
                  <a:pt x="542" y="575"/>
                  <a:pt x="543" y="576"/>
                  <a:pt x="545" y="577"/>
                </a:cubicBezTo>
                <a:lnTo>
                  <a:pt x="545" y="577"/>
                </a:lnTo>
                <a:lnTo>
                  <a:pt x="545" y="577"/>
                </a:lnTo>
                <a:lnTo>
                  <a:pt x="545" y="578"/>
                </a:lnTo>
                <a:cubicBezTo>
                  <a:pt x="546" y="579"/>
                  <a:pt x="546" y="580"/>
                  <a:pt x="547" y="581"/>
                </a:cubicBezTo>
                <a:cubicBezTo>
                  <a:pt x="547" y="582"/>
                  <a:pt x="547" y="583"/>
                  <a:pt x="547" y="583"/>
                </a:cubicBezTo>
                <a:close/>
                <a:moveTo>
                  <a:pt x="160" y="550"/>
                </a:moveTo>
                <a:lnTo>
                  <a:pt x="160" y="550"/>
                </a:lnTo>
                <a:cubicBezTo>
                  <a:pt x="292" y="550"/>
                  <a:pt x="292" y="550"/>
                  <a:pt x="292" y="550"/>
                </a:cubicBezTo>
                <a:cubicBezTo>
                  <a:pt x="409" y="550"/>
                  <a:pt x="409" y="550"/>
                  <a:pt x="409" y="550"/>
                </a:cubicBezTo>
                <a:cubicBezTo>
                  <a:pt x="534" y="550"/>
                  <a:pt x="534" y="550"/>
                  <a:pt x="534" y="550"/>
                </a:cubicBezTo>
                <a:cubicBezTo>
                  <a:pt x="540" y="550"/>
                  <a:pt x="546" y="545"/>
                  <a:pt x="546" y="539"/>
                </a:cubicBezTo>
                <a:cubicBezTo>
                  <a:pt x="546" y="519"/>
                  <a:pt x="546" y="519"/>
                  <a:pt x="546" y="519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6" y="346"/>
                  <a:pt x="540" y="341"/>
                  <a:pt x="534" y="341"/>
                </a:cubicBezTo>
                <a:cubicBezTo>
                  <a:pt x="160" y="341"/>
                  <a:pt x="160" y="341"/>
                  <a:pt x="160" y="341"/>
                </a:cubicBezTo>
                <a:cubicBezTo>
                  <a:pt x="154" y="341"/>
                  <a:pt x="149" y="346"/>
                  <a:pt x="149" y="352"/>
                </a:cubicBezTo>
                <a:cubicBezTo>
                  <a:pt x="149" y="514"/>
                  <a:pt x="149" y="514"/>
                  <a:pt x="149" y="514"/>
                </a:cubicBezTo>
                <a:cubicBezTo>
                  <a:pt x="149" y="539"/>
                  <a:pt x="149" y="539"/>
                  <a:pt x="149" y="539"/>
                </a:cubicBezTo>
                <a:cubicBezTo>
                  <a:pt x="149" y="545"/>
                  <a:pt x="154" y="550"/>
                  <a:pt x="160" y="550"/>
                </a:cubicBezTo>
                <a:close/>
                <a:moveTo>
                  <a:pt x="694" y="368"/>
                </a:moveTo>
                <a:lnTo>
                  <a:pt x="694" y="368"/>
                </a:lnTo>
                <a:cubicBezTo>
                  <a:pt x="694" y="323"/>
                  <a:pt x="672" y="281"/>
                  <a:pt x="635" y="258"/>
                </a:cubicBezTo>
                <a:cubicBezTo>
                  <a:pt x="636" y="253"/>
                  <a:pt x="636" y="250"/>
                  <a:pt x="636" y="246"/>
                </a:cubicBezTo>
                <a:cubicBezTo>
                  <a:pt x="636" y="111"/>
                  <a:pt x="526" y="0"/>
                  <a:pt x="390" y="0"/>
                </a:cubicBezTo>
                <a:cubicBezTo>
                  <a:pt x="282" y="0"/>
                  <a:pt x="187" y="72"/>
                  <a:pt x="156" y="175"/>
                </a:cubicBezTo>
                <a:cubicBezTo>
                  <a:pt x="72" y="176"/>
                  <a:pt x="0" y="250"/>
                  <a:pt x="0" y="339"/>
                </a:cubicBezTo>
                <a:cubicBezTo>
                  <a:pt x="0" y="380"/>
                  <a:pt x="17" y="422"/>
                  <a:pt x="46" y="452"/>
                </a:cubicBezTo>
                <a:lnTo>
                  <a:pt x="46" y="452"/>
                </a:lnTo>
                <a:cubicBezTo>
                  <a:pt x="46" y="452"/>
                  <a:pt x="47" y="452"/>
                  <a:pt x="47" y="453"/>
                </a:cubicBezTo>
                <a:cubicBezTo>
                  <a:pt x="47" y="453"/>
                  <a:pt x="75" y="478"/>
                  <a:pt x="126" y="503"/>
                </a:cubicBezTo>
                <a:cubicBezTo>
                  <a:pt x="126" y="352"/>
                  <a:pt x="126" y="352"/>
                  <a:pt x="126" y="352"/>
                </a:cubicBezTo>
                <a:cubicBezTo>
                  <a:pt x="126" y="333"/>
                  <a:pt x="142" y="317"/>
                  <a:pt x="160" y="317"/>
                </a:cubicBezTo>
                <a:cubicBezTo>
                  <a:pt x="534" y="317"/>
                  <a:pt x="534" y="317"/>
                  <a:pt x="534" y="317"/>
                </a:cubicBezTo>
                <a:cubicBezTo>
                  <a:pt x="554" y="317"/>
                  <a:pt x="569" y="333"/>
                  <a:pt x="569" y="352"/>
                </a:cubicBezTo>
                <a:cubicBezTo>
                  <a:pt x="569" y="511"/>
                  <a:pt x="569" y="511"/>
                  <a:pt x="569" y="511"/>
                </a:cubicBezTo>
                <a:cubicBezTo>
                  <a:pt x="585" y="504"/>
                  <a:pt x="601" y="498"/>
                  <a:pt x="616" y="491"/>
                </a:cubicBezTo>
                <a:cubicBezTo>
                  <a:pt x="617" y="490"/>
                  <a:pt x="618" y="489"/>
                  <a:pt x="621" y="488"/>
                </a:cubicBezTo>
                <a:cubicBezTo>
                  <a:pt x="664" y="466"/>
                  <a:pt x="694" y="418"/>
                  <a:pt x="694" y="368"/>
                </a:cubicBez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25" name="Freeform 53"/>
          <p:cNvSpPr>
            <a:spLocks noChangeArrowheads="1"/>
          </p:cNvSpPr>
          <p:nvPr/>
        </p:nvSpPr>
        <p:spPr bwMode="auto">
          <a:xfrm>
            <a:off x="6569187" y="2851479"/>
            <a:ext cx="340893" cy="231584"/>
          </a:xfrm>
          <a:custGeom>
            <a:avLst/>
            <a:gdLst>
              <a:gd name="T0" fmla="*/ 809 w 810"/>
              <a:gd name="T1" fmla="*/ 291 h 553"/>
              <a:gd name="T2" fmla="*/ 809 w 810"/>
              <a:gd name="T3" fmla="*/ 291 h 553"/>
              <a:gd name="T4" fmla="*/ 643 w 810"/>
              <a:gd name="T5" fmla="*/ 470 h 553"/>
              <a:gd name="T6" fmla="*/ 469 w 810"/>
              <a:gd name="T7" fmla="*/ 470 h 553"/>
              <a:gd name="T8" fmla="*/ 468 w 810"/>
              <a:gd name="T9" fmla="*/ 470 h 553"/>
              <a:gd name="T10" fmla="*/ 439 w 810"/>
              <a:gd name="T11" fmla="*/ 470 h 553"/>
              <a:gd name="T12" fmla="*/ 439 w 810"/>
              <a:gd name="T13" fmla="*/ 314 h 553"/>
              <a:gd name="T14" fmla="*/ 455 w 810"/>
              <a:gd name="T15" fmla="*/ 326 h 553"/>
              <a:gd name="T16" fmla="*/ 477 w 810"/>
              <a:gd name="T17" fmla="*/ 333 h 553"/>
              <a:gd name="T18" fmla="*/ 504 w 810"/>
              <a:gd name="T19" fmla="*/ 319 h 553"/>
              <a:gd name="T20" fmla="*/ 511 w 810"/>
              <a:gd name="T21" fmla="*/ 293 h 553"/>
              <a:gd name="T22" fmla="*/ 497 w 810"/>
              <a:gd name="T23" fmla="*/ 270 h 553"/>
              <a:gd name="T24" fmla="*/ 424 w 810"/>
              <a:gd name="T25" fmla="*/ 214 h 553"/>
              <a:gd name="T26" fmla="*/ 404 w 810"/>
              <a:gd name="T27" fmla="*/ 207 h 553"/>
              <a:gd name="T28" fmla="*/ 382 w 810"/>
              <a:gd name="T29" fmla="*/ 214 h 553"/>
              <a:gd name="T30" fmla="*/ 311 w 810"/>
              <a:gd name="T31" fmla="*/ 270 h 553"/>
              <a:gd name="T32" fmla="*/ 299 w 810"/>
              <a:gd name="T33" fmla="*/ 293 h 553"/>
              <a:gd name="T34" fmla="*/ 306 w 810"/>
              <a:gd name="T35" fmla="*/ 319 h 553"/>
              <a:gd name="T36" fmla="*/ 333 w 810"/>
              <a:gd name="T37" fmla="*/ 333 h 553"/>
              <a:gd name="T38" fmla="*/ 355 w 810"/>
              <a:gd name="T39" fmla="*/ 326 h 553"/>
              <a:gd name="T40" fmla="*/ 369 w 810"/>
              <a:gd name="T41" fmla="*/ 313 h 553"/>
              <a:gd name="T42" fmla="*/ 369 w 810"/>
              <a:gd name="T43" fmla="*/ 470 h 553"/>
              <a:gd name="T44" fmla="*/ 335 w 810"/>
              <a:gd name="T45" fmla="*/ 470 h 553"/>
              <a:gd name="T46" fmla="*/ 335 w 810"/>
              <a:gd name="T47" fmla="*/ 470 h 553"/>
              <a:gd name="T48" fmla="*/ 144 w 810"/>
              <a:gd name="T49" fmla="*/ 470 h 553"/>
              <a:gd name="T50" fmla="*/ 0 w 810"/>
              <a:gd name="T51" fmla="*/ 306 h 553"/>
              <a:gd name="T52" fmla="*/ 167 w 810"/>
              <a:gd name="T53" fmla="*/ 138 h 553"/>
              <a:gd name="T54" fmla="*/ 228 w 810"/>
              <a:gd name="T55" fmla="*/ 151 h 553"/>
              <a:gd name="T56" fmla="*/ 409 w 810"/>
              <a:gd name="T57" fmla="*/ 0 h 553"/>
              <a:gd name="T58" fmla="*/ 581 w 810"/>
              <a:gd name="T59" fmla="*/ 119 h 553"/>
              <a:gd name="T60" fmla="*/ 629 w 810"/>
              <a:gd name="T61" fmla="*/ 111 h 553"/>
              <a:gd name="T62" fmla="*/ 809 w 810"/>
              <a:gd name="T63" fmla="*/ 291 h 553"/>
              <a:gd name="T64" fmla="*/ 477 w 810"/>
              <a:gd name="T65" fmla="*/ 310 h 553"/>
              <a:gd name="T66" fmla="*/ 477 w 810"/>
              <a:gd name="T67" fmla="*/ 310 h 553"/>
              <a:gd name="T68" fmla="*/ 486 w 810"/>
              <a:gd name="T69" fmla="*/ 305 h 553"/>
              <a:gd name="T70" fmla="*/ 484 w 810"/>
              <a:gd name="T71" fmla="*/ 289 h 553"/>
              <a:gd name="T72" fmla="*/ 411 w 810"/>
              <a:gd name="T73" fmla="*/ 233 h 553"/>
              <a:gd name="T74" fmla="*/ 404 w 810"/>
              <a:gd name="T75" fmla="*/ 231 h 553"/>
              <a:gd name="T76" fmla="*/ 396 w 810"/>
              <a:gd name="T77" fmla="*/ 233 h 553"/>
              <a:gd name="T78" fmla="*/ 326 w 810"/>
              <a:gd name="T79" fmla="*/ 289 h 553"/>
              <a:gd name="T80" fmla="*/ 324 w 810"/>
              <a:gd name="T81" fmla="*/ 305 h 553"/>
              <a:gd name="T82" fmla="*/ 333 w 810"/>
              <a:gd name="T83" fmla="*/ 310 h 553"/>
              <a:gd name="T84" fmla="*/ 340 w 810"/>
              <a:gd name="T85" fmla="*/ 307 h 553"/>
              <a:gd name="T86" fmla="*/ 393 w 810"/>
              <a:gd name="T87" fmla="*/ 265 h 553"/>
              <a:gd name="T88" fmla="*/ 393 w 810"/>
              <a:gd name="T89" fmla="*/ 470 h 553"/>
              <a:gd name="T90" fmla="*/ 393 w 810"/>
              <a:gd name="T91" fmla="*/ 540 h 553"/>
              <a:gd name="T92" fmla="*/ 405 w 810"/>
              <a:gd name="T93" fmla="*/ 552 h 553"/>
              <a:gd name="T94" fmla="*/ 416 w 810"/>
              <a:gd name="T95" fmla="*/ 540 h 553"/>
              <a:gd name="T96" fmla="*/ 416 w 810"/>
              <a:gd name="T97" fmla="*/ 470 h 553"/>
              <a:gd name="T98" fmla="*/ 416 w 810"/>
              <a:gd name="T99" fmla="*/ 266 h 553"/>
              <a:gd name="T100" fmla="*/ 469 w 810"/>
              <a:gd name="T101" fmla="*/ 307 h 553"/>
              <a:gd name="T102" fmla="*/ 477 w 810"/>
              <a:gd name="T103" fmla="*/ 310 h 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810" h="553">
                <a:moveTo>
                  <a:pt x="809" y="291"/>
                </a:moveTo>
                <a:lnTo>
                  <a:pt x="809" y="291"/>
                </a:lnTo>
                <a:cubicBezTo>
                  <a:pt x="809" y="385"/>
                  <a:pt x="736" y="463"/>
                  <a:pt x="643" y="470"/>
                </a:cubicBezTo>
                <a:cubicBezTo>
                  <a:pt x="469" y="470"/>
                  <a:pt x="469" y="470"/>
                  <a:pt x="469" y="470"/>
                </a:cubicBezTo>
                <a:cubicBezTo>
                  <a:pt x="468" y="470"/>
                  <a:pt x="468" y="470"/>
                  <a:pt x="468" y="470"/>
                </a:cubicBezTo>
                <a:cubicBezTo>
                  <a:pt x="439" y="470"/>
                  <a:pt x="439" y="470"/>
                  <a:pt x="439" y="470"/>
                </a:cubicBezTo>
                <a:cubicBezTo>
                  <a:pt x="439" y="314"/>
                  <a:pt x="439" y="314"/>
                  <a:pt x="439" y="314"/>
                </a:cubicBezTo>
                <a:cubicBezTo>
                  <a:pt x="455" y="326"/>
                  <a:pt x="455" y="326"/>
                  <a:pt x="455" y="326"/>
                </a:cubicBezTo>
                <a:cubicBezTo>
                  <a:pt x="461" y="331"/>
                  <a:pt x="468" y="333"/>
                  <a:pt x="477" y="333"/>
                </a:cubicBezTo>
                <a:cubicBezTo>
                  <a:pt x="487" y="333"/>
                  <a:pt x="497" y="328"/>
                  <a:pt x="504" y="319"/>
                </a:cubicBezTo>
                <a:cubicBezTo>
                  <a:pt x="510" y="312"/>
                  <a:pt x="512" y="303"/>
                  <a:pt x="511" y="293"/>
                </a:cubicBezTo>
                <a:cubicBezTo>
                  <a:pt x="510" y="284"/>
                  <a:pt x="505" y="276"/>
                  <a:pt x="497" y="270"/>
                </a:cubicBezTo>
                <a:cubicBezTo>
                  <a:pt x="424" y="214"/>
                  <a:pt x="424" y="214"/>
                  <a:pt x="424" y="214"/>
                </a:cubicBezTo>
                <a:cubicBezTo>
                  <a:pt x="418" y="210"/>
                  <a:pt x="411" y="207"/>
                  <a:pt x="404" y="207"/>
                </a:cubicBezTo>
                <a:cubicBezTo>
                  <a:pt x="395" y="207"/>
                  <a:pt x="388" y="210"/>
                  <a:pt x="382" y="214"/>
                </a:cubicBezTo>
                <a:cubicBezTo>
                  <a:pt x="311" y="270"/>
                  <a:pt x="311" y="270"/>
                  <a:pt x="311" y="270"/>
                </a:cubicBezTo>
                <a:cubicBezTo>
                  <a:pt x="304" y="277"/>
                  <a:pt x="300" y="285"/>
                  <a:pt x="299" y="293"/>
                </a:cubicBezTo>
                <a:cubicBezTo>
                  <a:pt x="297" y="303"/>
                  <a:pt x="300" y="312"/>
                  <a:pt x="306" y="319"/>
                </a:cubicBezTo>
                <a:cubicBezTo>
                  <a:pt x="312" y="328"/>
                  <a:pt x="322" y="333"/>
                  <a:pt x="333" y="333"/>
                </a:cubicBezTo>
                <a:cubicBezTo>
                  <a:pt x="341" y="333"/>
                  <a:pt x="349" y="330"/>
                  <a:pt x="355" y="326"/>
                </a:cubicBezTo>
                <a:cubicBezTo>
                  <a:pt x="369" y="313"/>
                  <a:pt x="369" y="313"/>
                  <a:pt x="369" y="313"/>
                </a:cubicBezTo>
                <a:cubicBezTo>
                  <a:pt x="369" y="470"/>
                  <a:pt x="369" y="470"/>
                  <a:pt x="369" y="470"/>
                </a:cubicBezTo>
                <a:cubicBezTo>
                  <a:pt x="335" y="470"/>
                  <a:pt x="335" y="470"/>
                  <a:pt x="335" y="470"/>
                </a:cubicBezTo>
                <a:lnTo>
                  <a:pt x="335" y="470"/>
                </a:lnTo>
                <a:cubicBezTo>
                  <a:pt x="144" y="470"/>
                  <a:pt x="144" y="470"/>
                  <a:pt x="144" y="470"/>
                </a:cubicBezTo>
                <a:cubicBezTo>
                  <a:pt x="61" y="458"/>
                  <a:pt x="0" y="387"/>
                  <a:pt x="0" y="306"/>
                </a:cubicBezTo>
                <a:cubicBezTo>
                  <a:pt x="0" y="213"/>
                  <a:pt x="75" y="138"/>
                  <a:pt x="167" y="138"/>
                </a:cubicBezTo>
                <a:cubicBezTo>
                  <a:pt x="187" y="138"/>
                  <a:pt x="208" y="142"/>
                  <a:pt x="228" y="151"/>
                </a:cubicBezTo>
                <a:cubicBezTo>
                  <a:pt x="244" y="63"/>
                  <a:pt x="319" y="0"/>
                  <a:pt x="409" y="0"/>
                </a:cubicBezTo>
                <a:cubicBezTo>
                  <a:pt x="486" y="0"/>
                  <a:pt x="554" y="47"/>
                  <a:pt x="581" y="119"/>
                </a:cubicBezTo>
                <a:cubicBezTo>
                  <a:pt x="597" y="113"/>
                  <a:pt x="613" y="111"/>
                  <a:pt x="629" y="111"/>
                </a:cubicBezTo>
                <a:cubicBezTo>
                  <a:pt x="729" y="111"/>
                  <a:pt x="809" y="192"/>
                  <a:pt x="809" y="291"/>
                </a:cubicBezTo>
                <a:close/>
                <a:moveTo>
                  <a:pt x="477" y="310"/>
                </a:moveTo>
                <a:lnTo>
                  <a:pt x="477" y="310"/>
                </a:lnTo>
                <a:cubicBezTo>
                  <a:pt x="480" y="310"/>
                  <a:pt x="483" y="308"/>
                  <a:pt x="486" y="305"/>
                </a:cubicBezTo>
                <a:cubicBezTo>
                  <a:pt x="489" y="300"/>
                  <a:pt x="488" y="292"/>
                  <a:pt x="484" y="289"/>
                </a:cubicBezTo>
                <a:cubicBezTo>
                  <a:pt x="411" y="233"/>
                  <a:pt x="411" y="233"/>
                  <a:pt x="411" y="233"/>
                </a:cubicBezTo>
                <a:cubicBezTo>
                  <a:pt x="409" y="231"/>
                  <a:pt x="406" y="231"/>
                  <a:pt x="404" y="231"/>
                </a:cubicBezTo>
                <a:cubicBezTo>
                  <a:pt x="401" y="231"/>
                  <a:pt x="398" y="231"/>
                  <a:pt x="396" y="233"/>
                </a:cubicBezTo>
                <a:cubicBezTo>
                  <a:pt x="326" y="289"/>
                  <a:pt x="326" y="289"/>
                  <a:pt x="326" y="289"/>
                </a:cubicBezTo>
                <a:cubicBezTo>
                  <a:pt x="320" y="292"/>
                  <a:pt x="319" y="301"/>
                  <a:pt x="324" y="305"/>
                </a:cubicBezTo>
                <a:cubicBezTo>
                  <a:pt x="326" y="308"/>
                  <a:pt x="330" y="310"/>
                  <a:pt x="333" y="310"/>
                </a:cubicBezTo>
                <a:cubicBezTo>
                  <a:pt x="335" y="310"/>
                  <a:pt x="338" y="309"/>
                  <a:pt x="340" y="307"/>
                </a:cubicBezTo>
                <a:cubicBezTo>
                  <a:pt x="393" y="265"/>
                  <a:pt x="393" y="265"/>
                  <a:pt x="393" y="265"/>
                </a:cubicBezTo>
                <a:cubicBezTo>
                  <a:pt x="393" y="470"/>
                  <a:pt x="393" y="470"/>
                  <a:pt x="393" y="470"/>
                </a:cubicBezTo>
                <a:cubicBezTo>
                  <a:pt x="393" y="540"/>
                  <a:pt x="393" y="540"/>
                  <a:pt x="393" y="540"/>
                </a:cubicBezTo>
                <a:cubicBezTo>
                  <a:pt x="393" y="546"/>
                  <a:pt x="398" y="552"/>
                  <a:pt x="405" y="552"/>
                </a:cubicBezTo>
                <a:cubicBezTo>
                  <a:pt x="411" y="552"/>
                  <a:pt x="416" y="546"/>
                  <a:pt x="416" y="540"/>
                </a:cubicBezTo>
                <a:cubicBezTo>
                  <a:pt x="416" y="470"/>
                  <a:pt x="416" y="470"/>
                  <a:pt x="416" y="470"/>
                </a:cubicBezTo>
                <a:cubicBezTo>
                  <a:pt x="416" y="266"/>
                  <a:pt x="416" y="266"/>
                  <a:pt x="416" y="266"/>
                </a:cubicBezTo>
                <a:cubicBezTo>
                  <a:pt x="469" y="307"/>
                  <a:pt x="469" y="307"/>
                  <a:pt x="469" y="307"/>
                </a:cubicBezTo>
                <a:cubicBezTo>
                  <a:pt x="471" y="309"/>
                  <a:pt x="473" y="310"/>
                  <a:pt x="477" y="310"/>
                </a:cubicBez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26" name="Freeform 54"/>
          <p:cNvSpPr>
            <a:spLocks noChangeArrowheads="1"/>
          </p:cNvSpPr>
          <p:nvPr/>
        </p:nvSpPr>
        <p:spPr bwMode="auto">
          <a:xfrm>
            <a:off x="7434389" y="2838509"/>
            <a:ext cx="340893" cy="255670"/>
          </a:xfrm>
          <a:custGeom>
            <a:avLst/>
            <a:gdLst>
              <a:gd name="T0" fmla="*/ 485 w 810"/>
              <a:gd name="T1" fmla="*/ 533 h 609"/>
              <a:gd name="T2" fmla="*/ 485 w 810"/>
              <a:gd name="T3" fmla="*/ 533 h 609"/>
              <a:gd name="T4" fmla="*/ 484 w 810"/>
              <a:gd name="T5" fmla="*/ 548 h 609"/>
              <a:gd name="T6" fmla="*/ 414 w 810"/>
              <a:gd name="T7" fmla="*/ 605 h 609"/>
              <a:gd name="T8" fmla="*/ 406 w 810"/>
              <a:gd name="T9" fmla="*/ 608 h 609"/>
              <a:gd name="T10" fmla="*/ 399 w 810"/>
              <a:gd name="T11" fmla="*/ 605 h 609"/>
              <a:gd name="T12" fmla="*/ 326 w 810"/>
              <a:gd name="T13" fmla="*/ 549 h 609"/>
              <a:gd name="T14" fmla="*/ 324 w 810"/>
              <a:gd name="T15" fmla="*/ 533 h 609"/>
              <a:gd name="T16" fmla="*/ 333 w 810"/>
              <a:gd name="T17" fmla="*/ 528 h 609"/>
              <a:gd name="T18" fmla="*/ 341 w 810"/>
              <a:gd name="T19" fmla="*/ 531 h 609"/>
              <a:gd name="T20" fmla="*/ 394 w 810"/>
              <a:gd name="T21" fmla="*/ 571 h 609"/>
              <a:gd name="T22" fmla="*/ 394 w 810"/>
              <a:gd name="T23" fmla="*/ 297 h 609"/>
              <a:gd name="T24" fmla="*/ 405 w 810"/>
              <a:gd name="T25" fmla="*/ 286 h 609"/>
              <a:gd name="T26" fmla="*/ 417 w 810"/>
              <a:gd name="T27" fmla="*/ 297 h 609"/>
              <a:gd name="T28" fmla="*/ 417 w 810"/>
              <a:gd name="T29" fmla="*/ 572 h 609"/>
              <a:gd name="T30" fmla="*/ 470 w 810"/>
              <a:gd name="T31" fmla="*/ 531 h 609"/>
              <a:gd name="T32" fmla="*/ 477 w 810"/>
              <a:gd name="T33" fmla="*/ 528 h 609"/>
              <a:gd name="T34" fmla="*/ 485 w 810"/>
              <a:gd name="T35" fmla="*/ 533 h 609"/>
              <a:gd name="T36" fmla="*/ 629 w 810"/>
              <a:gd name="T37" fmla="*/ 111 h 609"/>
              <a:gd name="T38" fmla="*/ 629 w 810"/>
              <a:gd name="T39" fmla="*/ 111 h 609"/>
              <a:gd name="T40" fmla="*/ 581 w 810"/>
              <a:gd name="T41" fmla="*/ 118 h 609"/>
              <a:gd name="T42" fmla="*/ 409 w 810"/>
              <a:gd name="T43" fmla="*/ 0 h 609"/>
              <a:gd name="T44" fmla="*/ 228 w 810"/>
              <a:gd name="T45" fmla="*/ 152 h 609"/>
              <a:gd name="T46" fmla="*/ 167 w 810"/>
              <a:gd name="T47" fmla="*/ 139 h 609"/>
              <a:gd name="T48" fmla="*/ 0 w 810"/>
              <a:gd name="T49" fmla="*/ 306 h 609"/>
              <a:gd name="T50" fmla="*/ 145 w 810"/>
              <a:gd name="T51" fmla="*/ 470 h 609"/>
              <a:gd name="T52" fmla="*/ 370 w 810"/>
              <a:gd name="T53" fmla="*/ 471 h 609"/>
              <a:gd name="T54" fmla="*/ 370 w 810"/>
              <a:gd name="T55" fmla="*/ 297 h 609"/>
              <a:gd name="T56" fmla="*/ 405 w 810"/>
              <a:gd name="T57" fmla="*/ 262 h 609"/>
              <a:gd name="T58" fmla="*/ 440 w 810"/>
              <a:gd name="T59" fmla="*/ 297 h 609"/>
              <a:gd name="T60" fmla="*/ 440 w 810"/>
              <a:gd name="T61" fmla="*/ 471 h 609"/>
              <a:gd name="T62" fmla="*/ 644 w 810"/>
              <a:gd name="T63" fmla="*/ 471 h 609"/>
              <a:gd name="T64" fmla="*/ 809 w 810"/>
              <a:gd name="T65" fmla="*/ 292 h 609"/>
              <a:gd name="T66" fmla="*/ 629 w 810"/>
              <a:gd name="T67" fmla="*/ 111 h 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10" h="609">
                <a:moveTo>
                  <a:pt x="485" y="533"/>
                </a:moveTo>
                <a:lnTo>
                  <a:pt x="485" y="533"/>
                </a:lnTo>
                <a:cubicBezTo>
                  <a:pt x="490" y="538"/>
                  <a:pt x="490" y="545"/>
                  <a:pt x="484" y="548"/>
                </a:cubicBezTo>
                <a:cubicBezTo>
                  <a:pt x="414" y="605"/>
                  <a:pt x="414" y="605"/>
                  <a:pt x="414" y="605"/>
                </a:cubicBezTo>
                <a:cubicBezTo>
                  <a:pt x="411" y="607"/>
                  <a:pt x="408" y="608"/>
                  <a:pt x="406" y="608"/>
                </a:cubicBezTo>
                <a:cubicBezTo>
                  <a:pt x="404" y="608"/>
                  <a:pt x="401" y="607"/>
                  <a:pt x="399" y="605"/>
                </a:cubicBezTo>
                <a:cubicBezTo>
                  <a:pt x="326" y="549"/>
                  <a:pt x="326" y="549"/>
                  <a:pt x="326" y="549"/>
                </a:cubicBezTo>
                <a:cubicBezTo>
                  <a:pt x="321" y="545"/>
                  <a:pt x="320" y="538"/>
                  <a:pt x="324" y="533"/>
                </a:cubicBezTo>
                <a:cubicBezTo>
                  <a:pt x="326" y="530"/>
                  <a:pt x="330" y="528"/>
                  <a:pt x="333" y="528"/>
                </a:cubicBezTo>
                <a:cubicBezTo>
                  <a:pt x="335" y="528"/>
                  <a:pt x="339" y="529"/>
                  <a:pt x="341" y="531"/>
                </a:cubicBezTo>
                <a:cubicBezTo>
                  <a:pt x="394" y="571"/>
                  <a:pt x="394" y="571"/>
                  <a:pt x="394" y="571"/>
                </a:cubicBezTo>
                <a:cubicBezTo>
                  <a:pt x="394" y="297"/>
                  <a:pt x="394" y="297"/>
                  <a:pt x="394" y="297"/>
                </a:cubicBezTo>
                <a:cubicBezTo>
                  <a:pt x="394" y="291"/>
                  <a:pt x="399" y="286"/>
                  <a:pt x="405" y="286"/>
                </a:cubicBezTo>
                <a:cubicBezTo>
                  <a:pt x="411" y="286"/>
                  <a:pt x="417" y="291"/>
                  <a:pt x="417" y="297"/>
                </a:cubicBezTo>
                <a:cubicBezTo>
                  <a:pt x="417" y="572"/>
                  <a:pt x="417" y="572"/>
                  <a:pt x="417" y="572"/>
                </a:cubicBezTo>
                <a:cubicBezTo>
                  <a:pt x="470" y="531"/>
                  <a:pt x="470" y="531"/>
                  <a:pt x="470" y="531"/>
                </a:cubicBezTo>
                <a:cubicBezTo>
                  <a:pt x="472" y="529"/>
                  <a:pt x="474" y="528"/>
                  <a:pt x="477" y="528"/>
                </a:cubicBezTo>
                <a:cubicBezTo>
                  <a:pt x="480" y="528"/>
                  <a:pt x="483" y="530"/>
                  <a:pt x="485" y="533"/>
                </a:cubicBezTo>
                <a:close/>
                <a:moveTo>
                  <a:pt x="629" y="111"/>
                </a:moveTo>
                <a:lnTo>
                  <a:pt x="629" y="111"/>
                </a:lnTo>
                <a:cubicBezTo>
                  <a:pt x="613" y="111"/>
                  <a:pt x="598" y="114"/>
                  <a:pt x="581" y="118"/>
                </a:cubicBezTo>
                <a:cubicBezTo>
                  <a:pt x="554" y="48"/>
                  <a:pt x="486" y="0"/>
                  <a:pt x="409" y="0"/>
                </a:cubicBezTo>
                <a:cubicBezTo>
                  <a:pt x="320" y="0"/>
                  <a:pt x="245" y="64"/>
                  <a:pt x="228" y="152"/>
                </a:cubicBezTo>
                <a:cubicBezTo>
                  <a:pt x="208" y="143"/>
                  <a:pt x="188" y="139"/>
                  <a:pt x="167" y="139"/>
                </a:cubicBezTo>
                <a:cubicBezTo>
                  <a:pt x="75" y="139"/>
                  <a:pt x="0" y="214"/>
                  <a:pt x="0" y="306"/>
                </a:cubicBezTo>
                <a:cubicBezTo>
                  <a:pt x="0" y="388"/>
                  <a:pt x="62" y="459"/>
                  <a:pt x="145" y="470"/>
                </a:cubicBezTo>
                <a:cubicBezTo>
                  <a:pt x="370" y="471"/>
                  <a:pt x="370" y="471"/>
                  <a:pt x="370" y="471"/>
                </a:cubicBezTo>
                <a:cubicBezTo>
                  <a:pt x="370" y="297"/>
                  <a:pt x="370" y="297"/>
                  <a:pt x="370" y="297"/>
                </a:cubicBezTo>
                <a:cubicBezTo>
                  <a:pt x="370" y="279"/>
                  <a:pt x="385" y="262"/>
                  <a:pt x="405" y="262"/>
                </a:cubicBezTo>
                <a:cubicBezTo>
                  <a:pt x="424" y="262"/>
                  <a:pt x="440" y="279"/>
                  <a:pt x="440" y="297"/>
                </a:cubicBezTo>
                <a:cubicBezTo>
                  <a:pt x="440" y="471"/>
                  <a:pt x="440" y="471"/>
                  <a:pt x="440" y="471"/>
                </a:cubicBezTo>
                <a:cubicBezTo>
                  <a:pt x="644" y="471"/>
                  <a:pt x="644" y="471"/>
                  <a:pt x="644" y="471"/>
                </a:cubicBezTo>
                <a:cubicBezTo>
                  <a:pt x="736" y="464"/>
                  <a:pt x="809" y="385"/>
                  <a:pt x="809" y="292"/>
                </a:cubicBezTo>
                <a:cubicBezTo>
                  <a:pt x="809" y="192"/>
                  <a:pt x="729" y="111"/>
                  <a:pt x="629" y="111"/>
                </a:cubicBez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27" name="Freeform 55"/>
          <p:cNvSpPr>
            <a:spLocks noChangeArrowheads="1"/>
          </p:cNvSpPr>
          <p:nvPr/>
        </p:nvSpPr>
        <p:spPr bwMode="auto">
          <a:xfrm>
            <a:off x="5702134" y="3794492"/>
            <a:ext cx="340893" cy="229732"/>
          </a:xfrm>
          <a:custGeom>
            <a:avLst/>
            <a:gdLst>
              <a:gd name="T0" fmla="*/ 551 w 811"/>
              <a:gd name="T1" fmla="*/ 453 h 546"/>
              <a:gd name="T2" fmla="*/ 543 w 811"/>
              <a:gd name="T3" fmla="*/ 464 h 546"/>
              <a:gd name="T4" fmla="*/ 480 w 811"/>
              <a:gd name="T5" fmla="*/ 485 h 546"/>
              <a:gd name="T6" fmla="*/ 419 w 811"/>
              <a:gd name="T7" fmla="*/ 464 h 546"/>
              <a:gd name="T8" fmla="*/ 410 w 811"/>
              <a:gd name="T9" fmla="*/ 453 h 546"/>
              <a:gd name="T10" fmla="*/ 405 w 811"/>
              <a:gd name="T11" fmla="*/ 442 h 546"/>
              <a:gd name="T12" fmla="*/ 480 w 811"/>
              <a:gd name="T13" fmla="*/ 374 h 546"/>
              <a:gd name="T14" fmla="*/ 533 w 811"/>
              <a:gd name="T15" fmla="*/ 264 h 546"/>
              <a:gd name="T16" fmla="*/ 347 w 811"/>
              <a:gd name="T17" fmla="*/ 471 h 546"/>
              <a:gd name="T18" fmla="*/ 347 w 811"/>
              <a:gd name="T19" fmla="*/ 489 h 546"/>
              <a:gd name="T20" fmla="*/ 193 w 811"/>
              <a:gd name="T21" fmla="*/ 489 h 546"/>
              <a:gd name="T22" fmla="*/ 224 w 811"/>
              <a:gd name="T23" fmla="*/ 444 h 546"/>
              <a:gd name="T24" fmla="*/ 248 w 811"/>
              <a:gd name="T25" fmla="*/ 437 h 546"/>
              <a:gd name="T26" fmla="*/ 324 w 811"/>
              <a:gd name="T27" fmla="*/ 449 h 546"/>
              <a:gd name="T28" fmla="*/ 332 w 811"/>
              <a:gd name="T29" fmla="*/ 236 h 546"/>
              <a:gd name="T30" fmla="*/ 546 w 811"/>
              <a:gd name="T31" fmla="*/ 185 h 546"/>
              <a:gd name="T32" fmla="*/ 557 w 811"/>
              <a:gd name="T33" fmla="*/ 196 h 546"/>
              <a:gd name="T34" fmla="*/ 558 w 811"/>
              <a:gd name="T35" fmla="*/ 430 h 546"/>
              <a:gd name="T36" fmla="*/ 555 w 811"/>
              <a:gd name="T37" fmla="*/ 444 h 546"/>
              <a:gd name="T38" fmla="*/ 629 w 811"/>
              <a:gd name="T39" fmla="*/ 112 h 546"/>
              <a:gd name="T40" fmla="*/ 581 w 811"/>
              <a:gd name="T41" fmla="*/ 119 h 546"/>
              <a:gd name="T42" fmla="*/ 228 w 811"/>
              <a:gd name="T43" fmla="*/ 151 h 546"/>
              <a:gd name="T44" fmla="*/ 0 w 811"/>
              <a:gd name="T45" fmla="*/ 306 h 546"/>
              <a:gd name="T46" fmla="*/ 172 w 811"/>
              <a:gd name="T47" fmla="*/ 471 h 546"/>
              <a:gd name="T48" fmla="*/ 300 w 811"/>
              <a:gd name="T49" fmla="*/ 414 h 546"/>
              <a:gd name="T50" fmla="*/ 327 w 811"/>
              <a:gd name="T51" fmla="*/ 213 h 546"/>
              <a:gd name="T52" fmla="*/ 546 w 811"/>
              <a:gd name="T53" fmla="*/ 162 h 546"/>
              <a:gd name="T54" fmla="*/ 580 w 811"/>
              <a:gd name="T55" fmla="*/ 196 h 546"/>
              <a:gd name="T56" fmla="*/ 581 w 811"/>
              <a:gd name="T57" fmla="*/ 430 h 546"/>
              <a:gd name="T58" fmla="*/ 644 w 811"/>
              <a:gd name="T59" fmla="*/ 472 h 546"/>
              <a:gd name="T60" fmla="*/ 629 w 811"/>
              <a:gd name="T61" fmla="*/ 112 h 546"/>
              <a:gd name="T62" fmla="*/ 480 w 811"/>
              <a:gd name="T63" fmla="*/ 351 h 546"/>
              <a:gd name="T64" fmla="*/ 510 w 811"/>
              <a:gd name="T65" fmla="*/ 292 h 546"/>
              <a:gd name="T66" fmla="*/ 371 w 811"/>
              <a:gd name="T67" fmla="*/ 472 h 546"/>
              <a:gd name="T68" fmla="*/ 380 w 811"/>
              <a:gd name="T69" fmla="*/ 430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11" h="546">
                <a:moveTo>
                  <a:pt x="551" y="453"/>
                </a:moveTo>
                <a:lnTo>
                  <a:pt x="551" y="453"/>
                </a:lnTo>
                <a:lnTo>
                  <a:pt x="550" y="454"/>
                </a:lnTo>
                <a:cubicBezTo>
                  <a:pt x="548" y="457"/>
                  <a:pt x="546" y="460"/>
                  <a:pt x="543" y="464"/>
                </a:cubicBezTo>
                <a:lnTo>
                  <a:pt x="543" y="464"/>
                </a:lnTo>
                <a:cubicBezTo>
                  <a:pt x="528" y="477"/>
                  <a:pt x="506" y="485"/>
                  <a:pt x="480" y="485"/>
                </a:cubicBezTo>
                <a:cubicBezTo>
                  <a:pt x="455" y="485"/>
                  <a:pt x="432" y="477"/>
                  <a:pt x="419" y="464"/>
                </a:cubicBezTo>
                <a:lnTo>
                  <a:pt x="419" y="464"/>
                </a:lnTo>
                <a:cubicBezTo>
                  <a:pt x="416" y="460"/>
                  <a:pt x="412" y="457"/>
                  <a:pt x="410" y="454"/>
                </a:cubicBezTo>
                <a:cubicBezTo>
                  <a:pt x="410" y="453"/>
                  <a:pt x="410" y="453"/>
                  <a:pt x="410" y="453"/>
                </a:cubicBezTo>
                <a:cubicBezTo>
                  <a:pt x="408" y="450"/>
                  <a:pt x="407" y="447"/>
                  <a:pt x="406" y="444"/>
                </a:cubicBezTo>
                <a:cubicBezTo>
                  <a:pt x="405" y="443"/>
                  <a:pt x="405" y="443"/>
                  <a:pt x="405" y="442"/>
                </a:cubicBezTo>
                <a:cubicBezTo>
                  <a:pt x="404" y="438"/>
                  <a:pt x="403" y="434"/>
                  <a:pt x="403" y="430"/>
                </a:cubicBezTo>
                <a:cubicBezTo>
                  <a:pt x="403" y="399"/>
                  <a:pt x="437" y="374"/>
                  <a:pt x="480" y="374"/>
                </a:cubicBezTo>
                <a:cubicBezTo>
                  <a:pt x="501" y="374"/>
                  <a:pt x="520" y="380"/>
                  <a:pt x="533" y="390"/>
                </a:cubicBezTo>
                <a:cubicBezTo>
                  <a:pt x="533" y="264"/>
                  <a:pt x="533" y="264"/>
                  <a:pt x="533" y="264"/>
                </a:cubicBezTo>
                <a:cubicBezTo>
                  <a:pt x="347" y="304"/>
                  <a:pt x="347" y="304"/>
                  <a:pt x="347" y="304"/>
                </a:cubicBezTo>
                <a:cubicBezTo>
                  <a:pt x="347" y="471"/>
                  <a:pt x="347" y="471"/>
                  <a:pt x="347" y="471"/>
                </a:cubicBezTo>
                <a:cubicBezTo>
                  <a:pt x="347" y="479"/>
                  <a:pt x="347" y="479"/>
                  <a:pt x="347" y="479"/>
                </a:cubicBezTo>
                <a:cubicBezTo>
                  <a:pt x="347" y="480"/>
                  <a:pt x="347" y="487"/>
                  <a:pt x="347" y="489"/>
                </a:cubicBezTo>
                <a:cubicBezTo>
                  <a:pt x="347" y="520"/>
                  <a:pt x="314" y="545"/>
                  <a:pt x="270" y="545"/>
                </a:cubicBezTo>
                <a:cubicBezTo>
                  <a:pt x="226" y="545"/>
                  <a:pt x="193" y="520"/>
                  <a:pt x="193" y="489"/>
                </a:cubicBezTo>
                <a:cubicBezTo>
                  <a:pt x="193" y="471"/>
                  <a:pt x="205" y="454"/>
                  <a:pt x="224" y="445"/>
                </a:cubicBezTo>
                <a:cubicBezTo>
                  <a:pt x="224" y="444"/>
                  <a:pt x="224" y="444"/>
                  <a:pt x="224" y="444"/>
                </a:cubicBezTo>
                <a:cubicBezTo>
                  <a:pt x="230" y="441"/>
                  <a:pt x="237" y="439"/>
                  <a:pt x="244" y="437"/>
                </a:cubicBezTo>
                <a:cubicBezTo>
                  <a:pt x="245" y="437"/>
                  <a:pt x="246" y="437"/>
                  <a:pt x="248" y="437"/>
                </a:cubicBezTo>
                <a:cubicBezTo>
                  <a:pt x="254" y="434"/>
                  <a:pt x="262" y="433"/>
                  <a:pt x="270" y="433"/>
                </a:cubicBezTo>
                <a:cubicBezTo>
                  <a:pt x="291" y="433"/>
                  <a:pt x="309" y="440"/>
                  <a:pt x="324" y="449"/>
                </a:cubicBezTo>
                <a:cubicBezTo>
                  <a:pt x="324" y="247"/>
                  <a:pt x="324" y="247"/>
                  <a:pt x="324" y="247"/>
                </a:cubicBezTo>
                <a:cubicBezTo>
                  <a:pt x="324" y="242"/>
                  <a:pt x="327" y="237"/>
                  <a:pt x="332" y="236"/>
                </a:cubicBezTo>
                <a:cubicBezTo>
                  <a:pt x="543" y="185"/>
                  <a:pt x="543" y="185"/>
                  <a:pt x="543" y="185"/>
                </a:cubicBezTo>
                <a:cubicBezTo>
                  <a:pt x="544" y="185"/>
                  <a:pt x="545" y="185"/>
                  <a:pt x="546" y="185"/>
                </a:cubicBezTo>
                <a:cubicBezTo>
                  <a:pt x="548" y="185"/>
                  <a:pt x="551" y="186"/>
                  <a:pt x="553" y="188"/>
                </a:cubicBezTo>
                <a:cubicBezTo>
                  <a:pt x="555" y="190"/>
                  <a:pt x="557" y="193"/>
                  <a:pt x="557" y="196"/>
                </a:cubicBezTo>
                <a:cubicBezTo>
                  <a:pt x="557" y="424"/>
                  <a:pt x="557" y="424"/>
                  <a:pt x="557" y="424"/>
                </a:cubicBezTo>
                <a:cubicBezTo>
                  <a:pt x="557" y="426"/>
                  <a:pt x="558" y="428"/>
                  <a:pt x="558" y="430"/>
                </a:cubicBezTo>
                <a:cubicBezTo>
                  <a:pt x="558" y="434"/>
                  <a:pt x="557" y="438"/>
                  <a:pt x="556" y="442"/>
                </a:cubicBezTo>
                <a:cubicBezTo>
                  <a:pt x="556" y="443"/>
                  <a:pt x="555" y="443"/>
                  <a:pt x="555" y="444"/>
                </a:cubicBezTo>
                <a:cubicBezTo>
                  <a:pt x="554" y="447"/>
                  <a:pt x="553" y="450"/>
                  <a:pt x="551" y="453"/>
                </a:cubicBezTo>
                <a:close/>
                <a:moveTo>
                  <a:pt x="629" y="112"/>
                </a:moveTo>
                <a:lnTo>
                  <a:pt x="629" y="112"/>
                </a:lnTo>
                <a:cubicBezTo>
                  <a:pt x="613" y="112"/>
                  <a:pt x="598" y="115"/>
                  <a:pt x="581" y="119"/>
                </a:cubicBezTo>
                <a:cubicBezTo>
                  <a:pt x="554" y="48"/>
                  <a:pt x="486" y="0"/>
                  <a:pt x="409" y="0"/>
                </a:cubicBezTo>
                <a:cubicBezTo>
                  <a:pt x="320" y="0"/>
                  <a:pt x="245" y="65"/>
                  <a:pt x="228" y="151"/>
                </a:cubicBezTo>
                <a:cubicBezTo>
                  <a:pt x="208" y="144"/>
                  <a:pt x="188" y="140"/>
                  <a:pt x="168" y="140"/>
                </a:cubicBezTo>
                <a:cubicBezTo>
                  <a:pt x="75" y="140"/>
                  <a:pt x="0" y="215"/>
                  <a:pt x="0" y="306"/>
                </a:cubicBezTo>
                <a:cubicBezTo>
                  <a:pt x="0" y="389"/>
                  <a:pt x="62" y="459"/>
                  <a:pt x="145" y="471"/>
                </a:cubicBezTo>
                <a:cubicBezTo>
                  <a:pt x="172" y="471"/>
                  <a:pt x="172" y="471"/>
                  <a:pt x="172" y="471"/>
                </a:cubicBezTo>
                <a:cubicBezTo>
                  <a:pt x="182" y="435"/>
                  <a:pt x="221" y="411"/>
                  <a:pt x="270" y="411"/>
                </a:cubicBezTo>
                <a:cubicBezTo>
                  <a:pt x="280" y="411"/>
                  <a:pt x="291" y="412"/>
                  <a:pt x="300" y="414"/>
                </a:cubicBezTo>
                <a:cubicBezTo>
                  <a:pt x="300" y="247"/>
                  <a:pt x="300" y="247"/>
                  <a:pt x="300" y="247"/>
                </a:cubicBezTo>
                <a:cubicBezTo>
                  <a:pt x="300" y="230"/>
                  <a:pt x="311" y="217"/>
                  <a:pt x="327" y="213"/>
                </a:cubicBezTo>
                <a:cubicBezTo>
                  <a:pt x="537" y="163"/>
                  <a:pt x="537" y="163"/>
                  <a:pt x="537" y="163"/>
                </a:cubicBezTo>
                <a:cubicBezTo>
                  <a:pt x="539" y="162"/>
                  <a:pt x="543" y="162"/>
                  <a:pt x="546" y="162"/>
                </a:cubicBezTo>
                <a:cubicBezTo>
                  <a:pt x="553" y="162"/>
                  <a:pt x="560" y="164"/>
                  <a:pt x="567" y="169"/>
                </a:cubicBezTo>
                <a:cubicBezTo>
                  <a:pt x="576" y="175"/>
                  <a:pt x="580" y="186"/>
                  <a:pt x="580" y="196"/>
                </a:cubicBezTo>
                <a:cubicBezTo>
                  <a:pt x="580" y="422"/>
                  <a:pt x="580" y="422"/>
                  <a:pt x="580" y="422"/>
                </a:cubicBezTo>
                <a:cubicBezTo>
                  <a:pt x="581" y="425"/>
                  <a:pt x="581" y="427"/>
                  <a:pt x="581" y="430"/>
                </a:cubicBezTo>
                <a:cubicBezTo>
                  <a:pt x="581" y="446"/>
                  <a:pt x="575" y="459"/>
                  <a:pt x="566" y="472"/>
                </a:cubicBezTo>
                <a:cubicBezTo>
                  <a:pt x="644" y="472"/>
                  <a:pt x="644" y="472"/>
                  <a:pt x="644" y="472"/>
                </a:cubicBezTo>
                <a:cubicBezTo>
                  <a:pt x="736" y="465"/>
                  <a:pt x="810" y="386"/>
                  <a:pt x="810" y="293"/>
                </a:cubicBezTo>
                <a:cubicBezTo>
                  <a:pt x="810" y="193"/>
                  <a:pt x="729" y="112"/>
                  <a:pt x="629" y="112"/>
                </a:cubicBezTo>
                <a:close/>
                <a:moveTo>
                  <a:pt x="480" y="351"/>
                </a:moveTo>
                <a:lnTo>
                  <a:pt x="480" y="351"/>
                </a:lnTo>
                <a:cubicBezTo>
                  <a:pt x="491" y="351"/>
                  <a:pt x="501" y="352"/>
                  <a:pt x="510" y="354"/>
                </a:cubicBezTo>
                <a:cubicBezTo>
                  <a:pt x="510" y="292"/>
                  <a:pt x="510" y="292"/>
                  <a:pt x="510" y="292"/>
                </a:cubicBezTo>
                <a:cubicBezTo>
                  <a:pt x="371" y="323"/>
                  <a:pt x="371" y="323"/>
                  <a:pt x="371" y="323"/>
                </a:cubicBezTo>
                <a:cubicBezTo>
                  <a:pt x="371" y="472"/>
                  <a:pt x="371" y="472"/>
                  <a:pt x="371" y="472"/>
                </a:cubicBezTo>
                <a:cubicBezTo>
                  <a:pt x="395" y="472"/>
                  <a:pt x="395" y="472"/>
                  <a:pt x="395" y="472"/>
                </a:cubicBezTo>
                <a:cubicBezTo>
                  <a:pt x="385" y="459"/>
                  <a:pt x="380" y="445"/>
                  <a:pt x="380" y="430"/>
                </a:cubicBezTo>
                <a:cubicBezTo>
                  <a:pt x="380" y="386"/>
                  <a:pt x="424" y="351"/>
                  <a:pt x="480" y="351"/>
                </a:cubicBez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28" name="Freeform 56"/>
          <p:cNvSpPr>
            <a:spLocks noChangeArrowheads="1"/>
          </p:cNvSpPr>
          <p:nvPr/>
        </p:nvSpPr>
        <p:spPr bwMode="auto">
          <a:xfrm>
            <a:off x="8303295" y="2842215"/>
            <a:ext cx="340893" cy="248259"/>
          </a:xfrm>
          <a:custGeom>
            <a:avLst/>
            <a:gdLst>
              <a:gd name="T0" fmla="*/ 809 w 810"/>
              <a:gd name="T1" fmla="*/ 293 h 592"/>
              <a:gd name="T2" fmla="*/ 809 w 810"/>
              <a:gd name="T3" fmla="*/ 293 h 592"/>
              <a:gd name="T4" fmla="*/ 643 w 810"/>
              <a:gd name="T5" fmla="*/ 472 h 592"/>
              <a:gd name="T6" fmla="*/ 439 w 810"/>
              <a:gd name="T7" fmla="*/ 471 h 592"/>
              <a:gd name="T8" fmla="*/ 439 w 810"/>
              <a:gd name="T9" fmla="*/ 398 h 592"/>
              <a:gd name="T10" fmla="*/ 488 w 810"/>
              <a:gd name="T11" fmla="*/ 347 h 592"/>
              <a:gd name="T12" fmla="*/ 501 w 810"/>
              <a:gd name="T13" fmla="*/ 347 h 592"/>
              <a:gd name="T14" fmla="*/ 488 w 810"/>
              <a:gd name="T15" fmla="*/ 363 h 592"/>
              <a:gd name="T16" fmla="*/ 493 w 810"/>
              <a:gd name="T17" fmla="*/ 412 h 592"/>
              <a:gd name="T18" fmla="*/ 515 w 810"/>
              <a:gd name="T19" fmla="*/ 420 h 592"/>
              <a:gd name="T20" fmla="*/ 542 w 810"/>
              <a:gd name="T21" fmla="*/ 406 h 592"/>
              <a:gd name="T22" fmla="*/ 599 w 810"/>
              <a:gd name="T23" fmla="*/ 333 h 592"/>
              <a:gd name="T24" fmla="*/ 600 w 810"/>
              <a:gd name="T25" fmla="*/ 290 h 592"/>
              <a:gd name="T26" fmla="*/ 543 w 810"/>
              <a:gd name="T27" fmla="*/ 217 h 592"/>
              <a:gd name="T28" fmla="*/ 515 w 810"/>
              <a:gd name="T29" fmla="*/ 203 h 592"/>
              <a:gd name="T30" fmla="*/ 493 w 810"/>
              <a:gd name="T31" fmla="*/ 210 h 592"/>
              <a:gd name="T32" fmla="*/ 487 w 810"/>
              <a:gd name="T33" fmla="*/ 259 h 592"/>
              <a:gd name="T34" fmla="*/ 501 w 810"/>
              <a:gd name="T35" fmla="*/ 276 h 592"/>
              <a:gd name="T36" fmla="*/ 488 w 810"/>
              <a:gd name="T37" fmla="*/ 276 h 592"/>
              <a:gd name="T38" fmla="*/ 369 w 810"/>
              <a:gd name="T39" fmla="*/ 398 h 592"/>
              <a:gd name="T40" fmla="*/ 369 w 810"/>
              <a:gd name="T41" fmla="*/ 471 h 592"/>
              <a:gd name="T42" fmla="*/ 144 w 810"/>
              <a:gd name="T43" fmla="*/ 471 h 592"/>
              <a:gd name="T44" fmla="*/ 0 w 810"/>
              <a:gd name="T45" fmla="*/ 306 h 592"/>
              <a:gd name="T46" fmla="*/ 166 w 810"/>
              <a:gd name="T47" fmla="*/ 140 h 592"/>
              <a:gd name="T48" fmla="*/ 228 w 810"/>
              <a:gd name="T49" fmla="*/ 151 h 592"/>
              <a:gd name="T50" fmla="*/ 409 w 810"/>
              <a:gd name="T51" fmla="*/ 0 h 592"/>
              <a:gd name="T52" fmla="*/ 581 w 810"/>
              <a:gd name="T53" fmla="*/ 119 h 592"/>
              <a:gd name="T54" fmla="*/ 629 w 810"/>
              <a:gd name="T55" fmla="*/ 111 h 592"/>
              <a:gd name="T56" fmla="*/ 809 w 810"/>
              <a:gd name="T57" fmla="*/ 293 h 592"/>
              <a:gd name="T58" fmla="*/ 548 w 810"/>
              <a:gd name="T59" fmla="*/ 323 h 592"/>
              <a:gd name="T60" fmla="*/ 548 w 810"/>
              <a:gd name="T61" fmla="*/ 323 h 592"/>
              <a:gd name="T62" fmla="*/ 506 w 810"/>
              <a:gd name="T63" fmla="*/ 378 h 592"/>
              <a:gd name="T64" fmla="*/ 508 w 810"/>
              <a:gd name="T65" fmla="*/ 394 h 592"/>
              <a:gd name="T66" fmla="*/ 515 w 810"/>
              <a:gd name="T67" fmla="*/ 397 h 592"/>
              <a:gd name="T68" fmla="*/ 525 w 810"/>
              <a:gd name="T69" fmla="*/ 393 h 592"/>
              <a:gd name="T70" fmla="*/ 582 w 810"/>
              <a:gd name="T71" fmla="*/ 319 h 592"/>
              <a:gd name="T72" fmla="*/ 582 w 810"/>
              <a:gd name="T73" fmla="*/ 305 h 592"/>
              <a:gd name="T74" fmla="*/ 525 w 810"/>
              <a:gd name="T75" fmla="*/ 230 h 592"/>
              <a:gd name="T76" fmla="*/ 515 w 810"/>
              <a:gd name="T77" fmla="*/ 226 h 592"/>
              <a:gd name="T78" fmla="*/ 508 w 810"/>
              <a:gd name="T79" fmla="*/ 228 h 592"/>
              <a:gd name="T80" fmla="*/ 506 w 810"/>
              <a:gd name="T81" fmla="*/ 245 h 592"/>
              <a:gd name="T82" fmla="*/ 548 w 810"/>
              <a:gd name="T83" fmla="*/ 300 h 592"/>
              <a:gd name="T84" fmla="*/ 488 w 810"/>
              <a:gd name="T85" fmla="*/ 300 h 592"/>
              <a:gd name="T86" fmla="*/ 392 w 810"/>
              <a:gd name="T87" fmla="*/ 398 h 592"/>
              <a:gd name="T88" fmla="*/ 392 w 810"/>
              <a:gd name="T89" fmla="*/ 471 h 592"/>
              <a:gd name="T90" fmla="*/ 392 w 810"/>
              <a:gd name="T91" fmla="*/ 580 h 592"/>
              <a:gd name="T92" fmla="*/ 405 w 810"/>
              <a:gd name="T93" fmla="*/ 591 h 592"/>
              <a:gd name="T94" fmla="*/ 416 w 810"/>
              <a:gd name="T95" fmla="*/ 580 h 592"/>
              <a:gd name="T96" fmla="*/ 416 w 810"/>
              <a:gd name="T97" fmla="*/ 471 h 592"/>
              <a:gd name="T98" fmla="*/ 416 w 810"/>
              <a:gd name="T99" fmla="*/ 398 h 592"/>
              <a:gd name="T100" fmla="*/ 488 w 810"/>
              <a:gd name="T101" fmla="*/ 323 h 592"/>
              <a:gd name="T102" fmla="*/ 548 w 810"/>
              <a:gd name="T103" fmla="*/ 323 h 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810" h="592">
                <a:moveTo>
                  <a:pt x="809" y="293"/>
                </a:moveTo>
                <a:lnTo>
                  <a:pt x="809" y="293"/>
                </a:lnTo>
                <a:cubicBezTo>
                  <a:pt x="809" y="385"/>
                  <a:pt x="736" y="464"/>
                  <a:pt x="643" y="472"/>
                </a:cubicBezTo>
                <a:cubicBezTo>
                  <a:pt x="439" y="471"/>
                  <a:pt x="439" y="471"/>
                  <a:pt x="439" y="471"/>
                </a:cubicBezTo>
                <a:cubicBezTo>
                  <a:pt x="439" y="398"/>
                  <a:pt x="439" y="398"/>
                  <a:pt x="439" y="398"/>
                </a:cubicBezTo>
                <a:cubicBezTo>
                  <a:pt x="439" y="375"/>
                  <a:pt x="466" y="347"/>
                  <a:pt x="488" y="347"/>
                </a:cubicBezTo>
                <a:cubicBezTo>
                  <a:pt x="501" y="347"/>
                  <a:pt x="501" y="347"/>
                  <a:pt x="501" y="347"/>
                </a:cubicBezTo>
                <a:cubicBezTo>
                  <a:pt x="488" y="363"/>
                  <a:pt x="488" y="363"/>
                  <a:pt x="488" y="363"/>
                </a:cubicBezTo>
                <a:cubicBezTo>
                  <a:pt x="476" y="379"/>
                  <a:pt x="479" y="401"/>
                  <a:pt x="493" y="412"/>
                </a:cubicBezTo>
                <a:cubicBezTo>
                  <a:pt x="500" y="418"/>
                  <a:pt x="507" y="420"/>
                  <a:pt x="515" y="420"/>
                </a:cubicBezTo>
                <a:cubicBezTo>
                  <a:pt x="526" y="420"/>
                  <a:pt x="536" y="415"/>
                  <a:pt x="542" y="406"/>
                </a:cubicBezTo>
                <a:cubicBezTo>
                  <a:pt x="599" y="333"/>
                  <a:pt x="599" y="333"/>
                  <a:pt x="599" y="333"/>
                </a:cubicBezTo>
                <a:cubicBezTo>
                  <a:pt x="610" y="321"/>
                  <a:pt x="610" y="303"/>
                  <a:pt x="600" y="290"/>
                </a:cubicBezTo>
                <a:cubicBezTo>
                  <a:pt x="543" y="217"/>
                  <a:pt x="543" y="217"/>
                  <a:pt x="543" y="217"/>
                </a:cubicBezTo>
                <a:cubicBezTo>
                  <a:pt x="536" y="208"/>
                  <a:pt x="526" y="203"/>
                  <a:pt x="515" y="203"/>
                </a:cubicBezTo>
                <a:cubicBezTo>
                  <a:pt x="508" y="203"/>
                  <a:pt x="500" y="205"/>
                  <a:pt x="493" y="210"/>
                </a:cubicBezTo>
                <a:cubicBezTo>
                  <a:pt x="479" y="222"/>
                  <a:pt x="476" y="244"/>
                  <a:pt x="487" y="259"/>
                </a:cubicBezTo>
                <a:cubicBezTo>
                  <a:pt x="501" y="276"/>
                  <a:pt x="501" y="276"/>
                  <a:pt x="501" y="276"/>
                </a:cubicBezTo>
                <a:cubicBezTo>
                  <a:pt x="488" y="276"/>
                  <a:pt x="488" y="276"/>
                  <a:pt x="488" y="276"/>
                </a:cubicBezTo>
                <a:cubicBezTo>
                  <a:pt x="429" y="276"/>
                  <a:pt x="369" y="336"/>
                  <a:pt x="369" y="398"/>
                </a:cubicBezTo>
                <a:cubicBezTo>
                  <a:pt x="369" y="471"/>
                  <a:pt x="369" y="471"/>
                  <a:pt x="369" y="471"/>
                </a:cubicBezTo>
                <a:cubicBezTo>
                  <a:pt x="144" y="471"/>
                  <a:pt x="144" y="471"/>
                  <a:pt x="144" y="471"/>
                </a:cubicBezTo>
                <a:cubicBezTo>
                  <a:pt x="61" y="458"/>
                  <a:pt x="0" y="388"/>
                  <a:pt x="0" y="306"/>
                </a:cubicBezTo>
                <a:cubicBezTo>
                  <a:pt x="0" y="213"/>
                  <a:pt x="75" y="140"/>
                  <a:pt x="166" y="140"/>
                </a:cubicBezTo>
                <a:cubicBezTo>
                  <a:pt x="187" y="140"/>
                  <a:pt x="208" y="143"/>
                  <a:pt x="228" y="151"/>
                </a:cubicBezTo>
                <a:cubicBezTo>
                  <a:pt x="244" y="64"/>
                  <a:pt x="319" y="0"/>
                  <a:pt x="409" y="0"/>
                </a:cubicBezTo>
                <a:cubicBezTo>
                  <a:pt x="486" y="0"/>
                  <a:pt x="554" y="47"/>
                  <a:pt x="581" y="119"/>
                </a:cubicBezTo>
                <a:cubicBezTo>
                  <a:pt x="597" y="114"/>
                  <a:pt x="613" y="111"/>
                  <a:pt x="629" y="111"/>
                </a:cubicBezTo>
                <a:cubicBezTo>
                  <a:pt x="729" y="111"/>
                  <a:pt x="809" y="193"/>
                  <a:pt x="809" y="293"/>
                </a:cubicBezTo>
                <a:close/>
                <a:moveTo>
                  <a:pt x="548" y="323"/>
                </a:moveTo>
                <a:lnTo>
                  <a:pt x="548" y="323"/>
                </a:lnTo>
                <a:cubicBezTo>
                  <a:pt x="506" y="378"/>
                  <a:pt x="506" y="378"/>
                  <a:pt x="506" y="378"/>
                </a:cubicBezTo>
                <a:cubicBezTo>
                  <a:pt x="502" y="383"/>
                  <a:pt x="503" y="390"/>
                  <a:pt x="508" y="394"/>
                </a:cubicBezTo>
                <a:cubicBezTo>
                  <a:pt x="510" y="396"/>
                  <a:pt x="513" y="397"/>
                  <a:pt x="515" y="397"/>
                </a:cubicBezTo>
                <a:cubicBezTo>
                  <a:pt x="518" y="397"/>
                  <a:pt x="522" y="395"/>
                  <a:pt x="525" y="393"/>
                </a:cubicBezTo>
                <a:cubicBezTo>
                  <a:pt x="582" y="319"/>
                  <a:pt x="582" y="319"/>
                  <a:pt x="582" y="319"/>
                </a:cubicBezTo>
                <a:cubicBezTo>
                  <a:pt x="585" y="314"/>
                  <a:pt x="585" y="309"/>
                  <a:pt x="582" y="305"/>
                </a:cubicBezTo>
                <a:cubicBezTo>
                  <a:pt x="525" y="230"/>
                  <a:pt x="525" y="230"/>
                  <a:pt x="525" y="230"/>
                </a:cubicBezTo>
                <a:cubicBezTo>
                  <a:pt x="522" y="228"/>
                  <a:pt x="518" y="226"/>
                  <a:pt x="515" y="226"/>
                </a:cubicBezTo>
                <a:cubicBezTo>
                  <a:pt x="513" y="226"/>
                  <a:pt x="510" y="227"/>
                  <a:pt x="508" y="228"/>
                </a:cubicBezTo>
                <a:cubicBezTo>
                  <a:pt x="503" y="232"/>
                  <a:pt x="502" y="239"/>
                  <a:pt x="506" y="245"/>
                </a:cubicBezTo>
                <a:cubicBezTo>
                  <a:pt x="548" y="300"/>
                  <a:pt x="548" y="300"/>
                  <a:pt x="548" y="300"/>
                </a:cubicBezTo>
                <a:cubicBezTo>
                  <a:pt x="488" y="300"/>
                  <a:pt x="488" y="300"/>
                  <a:pt x="488" y="300"/>
                </a:cubicBezTo>
                <a:cubicBezTo>
                  <a:pt x="441" y="300"/>
                  <a:pt x="392" y="349"/>
                  <a:pt x="392" y="398"/>
                </a:cubicBezTo>
                <a:cubicBezTo>
                  <a:pt x="392" y="471"/>
                  <a:pt x="392" y="471"/>
                  <a:pt x="392" y="471"/>
                </a:cubicBezTo>
                <a:cubicBezTo>
                  <a:pt x="392" y="580"/>
                  <a:pt x="392" y="580"/>
                  <a:pt x="392" y="580"/>
                </a:cubicBezTo>
                <a:cubicBezTo>
                  <a:pt x="392" y="586"/>
                  <a:pt x="399" y="591"/>
                  <a:pt x="405" y="591"/>
                </a:cubicBezTo>
                <a:cubicBezTo>
                  <a:pt x="411" y="591"/>
                  <a:pt x="416" y="586"/>
                  <a:pt x="416" y="58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416" y="398"/>
                  <a:pt x="416" y="398"/>
                  <a:pt x="416" y="398"/>
                </a:cubicBezTo>
                <a:cubicBezTo>
                  <a:pt x="416" y="362"/>
                  <a:pt x="454" y="323"/>
                  <a:pt x="488" y="323"/>
                </a:cubicBezTo>
                <a:lnTo>
                  <a:pt x="548" y="323"/>
                </a:ln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29" name="Freeform 57"/>
          <p:cNvSpPr>
            <a:spLocks noChangeArrowheads="1"/>
          </p:cNvSpPr>
          <p:nvPr/>
        </p:nvSpPr>
        <p:spPr bwMode="auto">
          <a:xfrm>
            <a:off x="7460327" y="1895496"/>
            <a:ext cx="292723" cy="296429"/>
          </a:xfrm>
          <a:custGeom>
            <a:avLst/>
            <a:gdLst>
              <a:gd name="T0" fmla="*/ 694 w 695"/>
              <a:gd name="T1" fmla="*/ 368 h 707"/>
              <a:gd name="T2" fmla="*/ 694 w 695"/>
              <a:gd name="T3" fmla="*/ 368 h 707"/>
              <a:gd name="T4" fmla="*/ 571 w 695"/>
              <a:gd name="T5" fmla="*/ 501 h 707"/>
              <a:gd name="T6" fmla="*/ 547 w 695"/>
              <a:gd name="T7" fmla="*/ 501 h 707"/>
              <a:gd name="T8" fmla="*/ 547 w 695"/>
              <a:gd name="T9" fmla="*/ 251 h 707"/>
              <a:gd name="T10" fmla="*/ 513 w 695"/>
              <a:gd name="T11" fmla="*/ 216 h 707"/>
              <a:gd name="T12" fmla="*/ 209 w 695"/>
              <a:gd name="T13" fmla="*/ 216 h 707"/>
              <a:gd name="T14" fmla="*/ 174 w 695"/>
              <a:gd name="T15" fmla="*/ 251 h 707"/>
              <a:gd name="T16" fmla="*/ 174 w 695"/>
              <a:gd name="T17" fmla="*/ 501 h 707"/>
              <a:gd name="T18" fmla="*/ 157 w 695"/>
              <a:gd name="T19" fmla="*/ 501 h 707"/>
              <a:gd name="T20" fmla="*/ 0 w 695"/>
              <a:gd name="T21" fmla="*/ 339 h 707"/>
              <a:gd name="T22" fmla="*/ 156 w 695"/>
              <a:gd name="T23" fmla="*/ 175 h 707"/>
              <a:gd name="T24" fmla="*/ 390 w 695"/>
              <a:gd name="T25" fmla="*/ 0 h 707"/>
              <a:gd name="T26" fmla="*/ 636 w 695"/>
              <a:gd name="T27" fmla="*/ 246 h 707"/>
              <a:gd name="T28" fmla="*/ 635 w 695"/>
              <a:gd name="T29" fmla="*/ 257 h 707"/>
              <a:gd name="T30" fmla="*/ 694 w 695"/>
              <a:gd name="T31" fmla="*/ 368 h 707"/>
              <a:gd name="T32" fmla="*/ 524 w 695"/>
              <a:gd name="T33" fmla="*/ 251 h 707"/>
              <a:gd name="T34" fmla="*/ 524 w 695"/>
              <a:gd name="T35" fmla="*/ 251 h 707"/>
              <a:gd name="T36" fmla="*/ 524 w 695"/>
              <a:gd name="T37" fmla="*/ 501 h 707"/>
              <a:gd name="T38" fmla="*/ 524 w 695"/>
              <a:gd name="T39" fmla="*/ 695 h 707"/>
              <a:gd name="T40" fmla="*/ 513 w 695"/>
              <a:gd name="T41" fmla="*/ 706 h 707"/>
              <a:gd name="T42" fmla="*/ 209 w 695"/>
              <a:gd name="T43" fmla="*/ 706 h 707"/>
              <a:gd name="T44" fmla="*/ 197 w 695"/>
              <a:gd name="T45" fmla="*/ 695 h 707"/>
              <a:gd name="T46" fmla="*/ 197 w 695"/>
              <a:gd name="T47" fmla="*/ 501 h 707"/>
              <a:gd name="T48" fmla="*/ 197 w 695"/>
              <a:gd name="T49" fmla="*/ 251 h 707"/>
              <a:gd name="T50" fmla="*/ 209 w 695"/>
              <a:gd name="T51" fmla="*/ 240 h 707"/>
              <a:gd name="T52" fmla="*/ 513 w 695"/>
              <a:gd name="T53" fmla="*/ 240 h 707"/>
              <a:gd name="T54" fmla="*/ 524 w 695"/>
              <a:gd name="T55" fmla="*/ 251 h 707"/>
              <a:gd name="T56" fmla="*/ 400 w 695"/>
              <a:gd name="T57" fmla="*/ 612 h 707"/>
              <a:gd name="T58" fmla="*/ 400 w 695"/>
              <a:gd name="T59" fmla="*/ 612 h 707"/>
              <a:gd name="T60" fmla="*/ 365 w 695"/>
              <a:gd name="T61" fmla="*/ 577 h 707"/>
              <a:gd name="T62" fmla="*/ 330 w 695"/>
              <a:gd name="T63" fmla="*/ 612 h 707"/>
              <a:gd name="T64" fmla="*/ 365 w 695"/>
              <a:gd name="T65" fmla="*/ 648 h 707"/>
              <a:gd name="T66" fmla="*/ 400 w 695"/>
              <a:gd name="T67" fmla="*/ 612 h 7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95" h="707">
                <a:moveTo>
                  <a:pt x="694" y="368"/>
                </a:moveTo>
                <a:lnTo>
                  <a:pt x="694" y="368"/>
                </a:lnTo>
                <a:cubicBezTo>
                  <a:pt x="694" y="439"/>
                  <a:pt x="638" y="498"/>
                  <a:pt x="571" y="501"/>
                </a:cubicBezTo>
                <a:cubicBezTo>
                  <a:pt x="571" y="501"/>
                  <a:pt x="562" y="501"/>
                  <a:pt x="547" y="501"/>
                </a:cubicBezTo>
                <a:cubicBezTo>
                  <a:pt x="547" y="251"/>
                  <a:pt x="547" y="251"/>
                  <a:pt x="547" y="251"/>
                </a:cubicBezTo>
                <a:cubicBezTo>
                  <a:pt x="547" y="231"/>
                  <a:pt x="532" y="216"/>
                  <a:pt x="513" y="216"/>
                </a:cubicBezTo>
                <a:cubicBezTo>
                  <a:pt x="209" y="216"/>
                  <a:pt x="209" y="216"/>
                  <a:pt x="209" y="216"/>
                </a:cubicBezTo>
                <a:cubicBezTo>
                  <a:pt x="190" y="216"/>
                  <a:pt x="174" y="231"/>
                  <a:pt x="174" y="251"/>
                </a:cubicBezTo>
                <a:cubicBezTo>
                  <a:pt x="174" y="501"/>
                  <a:pt x="174" y="501"/>
                  <a:pt x="174" y="501"/>
                </a:cubicBezTo>
                <a:cubicBezTo>
                  <a:pt x="163" y="501"/>
                  <a:pt x="157" y="501"/>
                  <a:pt x="157" y="501"/>
                </a:cubicBezTo>
                <a:cubicBezTo>
                  <a:pt x="71" y="501"/>
                  <a:pt x="0" y="427"/>
                  <a:pt x="0" y="339"/>
                </a:cubicBezTo>
                <a:cubicBezTo>
                  <a:pt x="0" y="250"/>
                  <a:pt x="71" y="176"/>
                  <a:pt x="156" y="175"/>
                </a:cubicBezTo>
                <a:cubicBezTo>
                  <a:pt x="187" y="72"/>
                  <a:pt x="282" y="0"/>
                  <a:pt x="390" y="0"/>
                </a:cubicBezTo>
                <a:cubicBezTo>
                  <a:pt x="525" y="0"/>
                  <a:pt x="636" y="111"/>
                  <a:pt x="636" y="246"/>
                </a:cubicBezTo>
                <a:cubicBezTo>
                  <a:pt x="636" y="250"/>
                  <a:pt x="636" y="253"/>
                  <a:pt x="635" y="257"/>
                </a:cubicBezTo>
                <a:cubicBezTo>
                  <a:pt x="671" y="281"/>
                  <a:pt x="694" y="323"/>
                  <a:pt x="694" y="368"/>
                </a:cubicBezTo>
                <a:close/>
                <a:moveTo>
                  <a:pt x="524" y="251"/>
                </a:moveTo>
                <a:lnTo>
                  <a:pt x="524" y="251"/>
                </a:lnTo>
                <a:cubicBezTo>
                  <a:pt x="524" y="501"/>
                  <a:pt x="524" y="501"/>
                  <a:pt x="524" y="501"/>
                </a:cubicBezTo>
                <a:cubicBezTo>
                  <a:pt x="524" y="695"/>
                  <a:pt x="524" y="695"/>
                  <a:pt x="524" y="695"/>
                </a:cubicBezTo>
                <a:cubicBezTo>
                  <a:pt x="524" y="701"/>
                  <a:pt x="519" y="706"/>
                  <a:pt x="513" y="706"/>
                </a:cubicBezTo>
                <a:cubicBezTo>
                  <a:pt x="209" y="706"/>
                  <a:pt x="209" y="706"/>
                  <a:pt x="209" y="706"/>
                </a:cubicBezTo>
                <a:cubicBezTo>
                  <a:pt x="203" y="706"/>
                  <a:pt x="197" y="701"/>
                  <a:pt x="197" y="695"/>
                </a:cubicBezTo>
                <a:cubicBezTo>
                  <a:pt x="197" y="501"/>
                  <a:pt x="197" y="501"/>
                  <a:pt x="197" y="501"/>
                </a:cubicBezTo>
                <a:cubicBezTo>
                  <a:pt x="197" y="251"/>
                  <a:pt x="197" y="251"/>
                  <a:pt x="197" y="251"/>
                </a:cubicBezTo>
                <a:cubicBezTo>
                  <a:pt x="197" y="245"/>
                  <a:pt x="203" y="240"/>
                  <a:pt x="209" y="240"/>
                </a:cubicBezTo>
                <a:cubicBezTo>
                  <a:pt x="513" y="240"/>
                  <a:pt x="513" y="240"/>
                  <a:pt x="513" y="240"/>
                </a:cubicBezTo>
                <a:cubicBezTo>
                  <a:pt x="519" y="240"/>
                  <a:pt x="524" y="245"/>
                  <a:pt x="524" y="251"/>
                </a:cubicBezTo>
                <a:close/>
                <a:moveTo>
                  <a:pt x="400" y="612"/>
                </a:moveTo>
                <a:lnTo>
                  <a:pt x="400" y="612"/>
                </a:lnTo>
                <a:cubicBezTo>
                  <a:pt x="400" y="594"/>
                  <a:pt x="385" y="577"/>
                  <a:pt x="365" y="577"/>
                </a:cubicBezTo>
                <a:cubicBezTo>
                  <a:pt x="345" y="577"/>
                  <a:pt x="330" y="594"/>
                  <a:pt x="330" y="612"/>
                </a:cubicBezTo>
                <a:cubicBezTo>
                  <a:pt x="330" y="632"/>
                  <a:pt x="345" y="648"/>
                  <a:pt x="365" y="648"/>
                </a:cubicBezTo>
                <a:cubicBezTo>
                  <a:pt x="385" y="648"/>
                  <a:pt x="400" y="632"/>
                  <a:pt x="400" y="612"/>
                </a:cubicBez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30" name="Freeform 58"/>
          <p:cNvSpPr>
            <a:spLocks noChangeArrowheads="1"/>
          </p:cNvSpPr>
          <p:nvPr/>
        </p:nvSpPr>
        <p:spPr bwMode="auto">
          <a:xfrm>
            <a:off x="8327380" y="1908465"/>
            <a:ext cx="292723" cy="272344"/>
          </a:xfrm>
          <a:custGeom>
            <a:avLst/>
            <a:gdLst>
              <a:gd name="T0" fmla="*/ 482 w 696"/>
              <a:gd name="T1" fmla="*/ 479 h 648"/>
              <a:gd name="T2" fmla="*/ 482 w 696"/>
              <a:gd name="T3" fmla="*/ 479 h 648"/>
              <a:gd name="T4" fmla="*/ 446 w 696"/>
              <a:gd name="T5" fmla="*/ 456 h 648"/>
              <a:gd name="T6" fmla="*/ 439 w 696"/>
              <a:gd name="T7" fmla="*/ 456 h 648"/>
              <a:gd name="T8" fmla="*/ 427 w 696"/>
              <a:gd name="T9" fmla="*/ 426 h 648"/>
              <a:gd name="T10" fmla="*/ 496 w 696"/>
              <a:gd name="T11" fmla="*/ 356 h 648"/>
              <a:gd name="T12" fmla="*/ 500 w 696"/>
              <a:gd name="T13" fmla="*/ 245 h 648"/>
              <a:gd name="T14" fmla="*/ 424 w 696"/>
              <a:gd name="T15" fmla="*/ 163 h 648"/>
              <a:gd name="T16" fmla="*/ 363 w 696"/>
              <a:gd name="T17" fmla="*/ 149 h 648"/>
              <a:gd name="T18" fmla="*/ 312 w 696"/>
              <a:gd name="T19" fmla="*/ 159 h 648"/>
              <a:gd name="T20" fmla="*/ 231 w 696"/>
              <a:gd name="T21" fmla="*/ 235 h 648"/>
              <a:gd name="T22" fmla="*/ 303 w 696"/>
              <a:gd name="T23" fmla="*/ 428 h 648"/>
              <a:gd name="T24" fmla="*/ 363 w 696"/>
              <a:gd name="T25" fmla="*/ 442 h 648"/>
              <a:gd name="T26" fmla="*/ 405 w 696"/>
              <a:gd name="T27" fmla="*/ 436 h 648"/>
              <a:gd name="T28" fmla="*/ 419 w 696"/>
              <a:gd name="T29" fmla="*/ 466 h 648"/>
              <a:gd name="T30" fmla="*/ 408 w 696"/>
              <a:gd name="T31" fmla="*/ 480 h 648"/>
              <a:gd name="T32" fmla="*/ 407 w 696"/>
              <a:gd name="T33" fmla="*/ 485 h 648"/>
              <a:gd name="T34" fmla="*/ 407 w 696"/>
              <a:gd name="T35" fmla="*/ 485 h 648"/>
              <a:gd name="T36" fmla="*/ 408 w 696"/>
              <a:gd name="T37" fmla="*/ 512 h 648"/>
              <a:gd name="T38" fmla="*/ 459 w 696"/>
              <a:gd name="T39" fmla="*/ 623 h 648"/>
              <a:gd name="T40" fmla="*/ 479 w 696"/>
              <a:gd name="T41" fmla="*/ 643 h 648"/>
              <a:gd name="T42" fmla="*/ 496 w 696"/>
              <a:gd name="T43" fmla="*/ 647 h 648"/>
              <a:gd name="T44" fmla="*/ 511 w 696"/>
              <a:gd name="T45" fmla="*/ 644 h 648"/>
              <a:gd name="T46" fmla="*/ 533 w 696"/>
              <a:gd name="T47" fmla="*/ 622 h 648"/>
              <a:gd name="T48" fmla="*/ 532 w 696"/>
              <a:gd name="T49" fmla="*/ 591 h 648"/>
              <a:gd name="T50" fmla="*/ 482 w 696"/>
              <a:gd name="T51" fmla="*/ 479 h 648"/>
              <a:gd name="T52" fmla="*/ 363 w 696"/>
              <a:gd name="T53" fmla="*/ 418 h 648"/>
              <a:gd name="T54" fmla="*/ 363 w 696"/>
              <a:gd name="T55" fmla="*/ 418 h 648"/>
              <a:gd name="T56" fmla="*/ 312 w 696"/>
              <a:gd name="T57" fmla="*/ 407 h 648"/>
              <a:gd name="T58" fmla="*/ 252 w 696"/>
              <a:gd name="T59" fmla="*/ 245 h 648"/>
              <a:gd name="T60" fmla="*/ 321 w 696"/>
              <a:gd name="T61" fmla="*/ 181 h 648"/>
              <a:gd name="T62" fmla="*/ 363 w 696"/>
              <a:gd name="T63" fmla="*/ 173 h 648"/>
              <a:gd name="T64" fmla="*/ 414 w 696"/>
              <a:gd name="T65" fmla="*/ 185 h 648"/>
              <a:gd name="T66" fmla="*/ 478 w 696"/>
              <a:gd name="T67" fmla="*/ 253 h 648"/>
              <a:gd name="T68" fmla="*/ 475 w 696"/>
              <a:gd name="T69" fmla="*/ 347 h 648"/>
              <a:gd name="T70" fmla="*/ 475 w 696"/>
              <a:gd name="T71" fmla="*/ 347 h 648"/>
              <a:gd name="T72" fmla="*/ 363 w 696"/>
              <a:gd name="T73" fmla="*/ 418 h 648"/>
              <a:gd name="T74" fmla="*/ 695 w 696"/>
              <a:gd name="T75" fmla="*/ 359 h 648"/>
              <a:gd name="T76" fmla="*/ 695 w 696"/>
              <a:gd name="T77" fmla="*/ 359 h 648"/>
              <a:gd name="T78" fmla="*/ 565 w 696"/>
              <a:gd name="T79" fmla="*/ 485 h 648"/>
              <a:gd name="T80" fmla="*/ 510 w 696"/>
              <a:gd name="T81" fmla="*/ 485 h 648"/>
              <a:gd name="T82" fmla="*/ 503 w 696"/>
              <a:gd name="T83" fmla="*/ 470 h 648"/>
              <a:gd name="T84" fmla="*/ 460 w 696"/>
              <a:gd name="T85" fmla="*/ 435 h 648"/>
              <a:gd name="T86" fmla="*/ 518 w 696"/>
              <a:gd name="T87" fmla="*/ 366 h 648"/>
              <a:gd name="T88" fmla="*/ 522 w 696"/>
              <a:gd name="T89" fmla="*/ 237 h 648"/>
              <a:gd name="T90" fmla="*/ 434 w 696"/>
              <a:gd name="T91" fmla="*/ 142 h 648"/>
              <a:gd name="T92" fmla="*/ 363 w 696"/>
              <a:gd name="T93" fmla="*/ 126 h 648"/>
              <a:gd name="T94" fmla="*/ 304 w 696"/>
              <a:gd name="T95" fmla="*/ 137 h 648"/>
              <a:gd name="T96" fmla="*/ 209 w 696"/>
              <a:gd name="T97" fmla="*/ 225 h 648"/>
              <a:gd name="T98" fmla="*/ 293 w 696"/>
              <a:gd name="T99" fmla="*/ 449 h 648"/>
              <a:gd name="T100" fmla="*/ 363 w 696"/>
              <a:gd name="T101" fmla="*/ 465 h 648"/>
              <a:gd name="T102" fmla="*/ 392 w 696"/>
              <a:gd name="T103" fmla="*/ 463 h 648"/>
              <a:gd name="T104" fmla="*/ 386 w 696"/>
              <a:gd name="T105" fmla="*/ 472 h 648"/>
              <a:gd name="T106" fmla="*/ 383 w 696"/>
              <a:gd name="T107" fmla="*/ 485 h 648"/>
              <a:gd name="T108" fmla="*/ 157 w 696"/>
              <a:gd name="T109" fmla="*/ 485 h 648"/>
              <a:gd name="T110" fmla="*/ 0 w 696"/>
              <a:gd name="T111" fmla="*/ 329 h 648"/>
              <a:gd name="T112" fmla="*/ 156 w 696"/>
              <a:gd name="T113" fmla="*/ 175 h 648"/>
              <a:gd name="T114" fmla="*/ 391 w 696"/>
              <a:gd name="T115" fmla="*/ 0 h 648"/>
              <a:gd name="T116" fmla="*/ 636 w 696"/>
              <a:gd name="T117" fmla="*/ 245 h 648"/>
              <a:gd name="T118" fmla="*/ 635 w 696"/>
              <a:gd name="T119" fmla="*/ 253 h 648"/>
              <a:gd name="T120" fmla="*/ 695 w 696"/>
              <a:gd name="T121" fmla="*/ 359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96" h="648">
                <a:moveTo>
                  <a:pt x="482" y="479"/>
                </a:moveTo>
                <a:lnTo>
                  <a:pt x="482" y="479"/>
                </a:lnTo>
                <a:cubicBezTo>
                  <a:pt x="476" y="465"/>
                  <a:pt x="461" y="456"/>
                  <a:pt x="446" y="456"/>
                </a:cubicBezTo>
                <a:cubicBezTo>
                  <a:pt x="444" y="456"/>
                  <a:pt x="442" y="456"/>
                  <a:pt x="439" y="456"/>
                </a:cubicBezTo>
                <a:cubicBezTo>
                  <a:pt x="427" y="426"/>
                  <a:pt x="427" y="426"/>
                  <a:pt x="427" y="426"/>
                </a:cubicBezTo>
                <a:cubicBezTo>
                  <a:pt x="456" y="413"/>
                  <a:pt x="481" y="389"/>
                  <a:pt x="496" y="356"/>
                </a:cubicBezTo>
                <a:cubicBezTo>
                  <a:pt x="512" y="321"/>
                  <a:pt x="513" y="282"/>
                  <a:pt x="500" y="245"/>
                </a:cubicBezTo>
                <a:cubicBezTo>
                  <a:pt x="486" y="209"/>
                  <a:pt x="459" y="180"/>
                  <a:pt x="424" y="163"/>
                </a:cubicBezTo>
                <a:cubicBezTo>
                  <a:pt x="405" y="155"/>
                  <a:pt x="384" y="149"/>
                  <a:pt x="363" y="149"/>
                </a:cubicBezTo>
                <a:cubicBezTo>
                  <a:pt x="347" y="149"/>
                  <a:pt x="329" y="152"/>
                  <a:pt x="312" y="159"/>
                </a:cubicBezTo>
                <a:cubicBezTo>
                  <a:pt x="276" y="172"/>
                  <a:pt x="247" y="199"/>
                  <a:pt x="231" y="235"/>
                </a:cubicBezTo>
                <a:cubicBezTo>
                  <a:pt x="197" y="308"/>
                  <a:pt x="229" y="395"/>
                  <a:pt x="303" y="428"/>
                </a:cubicBezTo>
                <a:cubicBezTo>
                  <a:pt x="322" y="438"/>
                  <a:pt x="343" y="442"/>
                  <a:pt x="363" y="442"/>
                </a:cubicBezTo>
                <a:cubicBezTo>
                  <a:pt x="378" y="442"/>
                  <a:pt x="392" y="440"/>
                  <a:pt x="405" y="436"/>
                </a:cubicBezTo>
                <a:cubicBezTo>
                  <a:pt x="419" y="466"/>
                  <a:pt x="419" y="466"/>
                  <a:pt x="419" y="466"/>
                </a:cubicBezTo>
                <a:cubicBezTo>
                  <a:pt x="414" y="470"/>
                  <a:pt x="410" y="475"/>
                  <a:pt x="408" y="480"/>
                </a:cubicBezTo>
                <a:cubicBezTo>
                  <a:pt x="407" y="481"/>
                  <a:pt x="408" y="483"/>
                  <a:pt x="407" y="485"/>
                </a:cubicBezTo>
                <a:lnTo>
                  <a:pt x="407" y="485"/>
                </a:lnTo>
                <a:cubicBezTo>
                  <a:pt x="405" y="493"/>
                  <a:pt x="405" y="502"/>
                  <a:pt x="408" y="512"/>
                </a:cubicBezTo>
                <a:cubicBezTo>
                  <a:pt x="459" y="623"/>
                  <a:pt x="459" y="623"/>
                  <a:pt x="459" y="623"/>
                </a:cubicBezTo>
                <a:cubicBezTo>
                  <a:pt x="462" y="631"/>
                  <a:pt x="470" y="639"/>
                  <a:pt x="479" y="643"/>
                </a:cubicBezTo>
                <a:cubicBezTo>
                  <a:pt x="484" y="646"/>
                  <a:pt x="489" y="647"/>
                  <a:pt x="496" y="647"/>
                </a:cubicBezTo>
                <a:cubicBezTo>
                  <a:pt x="501" y="647"/>
                  <a:pt x="506" y="646"/>
                  <a:pt x="511" y="644"/>
                </a:cubicBezTo>
                <a:cubicBezTo>
                  <a:pt x="522" y="640"/>
                  <a:pt x="529" y="631"/>
                  <a:pt x="533" y="622"/>
                </a:cubicBezTo>
                <a:cubicBezTo>
                  <a:pt x="537" y="612"/>
                  <a:pt x="536" y="601"/>
                  <a:pt x="532" y="591"/>
                </a:cubicBezTo>
                <a:lnTo>
                  <a:pt x="482" y="479"/>
                </a:lnTo>
                <a:close/>
                <a:moveTo>
                  <a:pt x="363" y="418"/>
                </a:moveTo>
                <a:lnTo>
                  <a:pt x="363" y="418"/>
                </a:lnTo>
                <a:cubicBezTo>
                  <a:pt x="346" y="418"/>
                  <a:pt x="329" y="415"/>
                  <a:pt x="312" y="407"/>
                </a:cubicBezTo>
                <a:cubicBezTo>
                  <a:pt x="251" y="379"/>
                  <a:pt x="224" y="306"/>
                  <a:pt x="252" y="245"/>
                </a:cubicBezTo>
                <a:cubicBezTo>
                  <a:pt x="266" y="215"/>
                  <a:pt x="291" y="192"/>
                  <a:pt x="321" y="181"/>
                </a:cubicBezTo>
                <a:cubicBezTo>
                  <a:pt x="334" y="175"/>
                  <a:pt x="349" y="173"/>
                  <a:pt x="363" y="173"/>
                </a:cubicBezTo>
                <a:cubicBezTo>
                  <a:pt x="381" y="173"/>
                  <a:pt x="398" y="176"/>
                  <a:pt x="414" y="185"/>
                </a:cubicBezTo>
                <a:cubicBezTo>
                  <a:pt x="445" y="198"/>
                  <a:pt x="467" y="222"/>
                  <a:pt x="478" y="253"/>
                </a:cubicBezTo>
                <a:cubicBezTo>
                  <a:pt x="489" y="284"/>
                  <a:pt x="488" y="317"/>
                  <a:pt x="475" y="347"/>
                </a:cubicBezTo>
                <a:lnTo>
                  <a:pt x="475" y="347"/>
                </a:lnTo>
                <a:cubicBezTo>
                  <a:pt x="454" y="392"/>
                  <a:pt x="409" y="418"/>
                  <a:pt x="363" y="418"/>
                </a:cubicBezTo>
                <a:close/>
                <a:moveTo>
                  <a:pt x="695" y="359"/>
                </a:moveTo>
                <a:lnTo>
                  <a:pt x="695" y="359"/>
                </a:lnTo>
                <a:cubicBezTo>
                  <a:pt x="695" y="429"/>
                  <a:pt x="638" y="485"/>
                  <a:pt x="565" y="485"/>
                </a:cubicBezTo>
                <a:cubicBezTo>
                  <a:pt x="510" y="485"/>
                  <a:pt x="510" y="485"/>
                  <a:pt x="510" y="485"/>
                </a:cubicBezTo>
                <a:cubicBezTo>
                  <a:pt x="503" y="470"/>
                  <a:pt x="503" y="470"/>
                  <a:pt x="503" y="470"/>
                </a:cubicBezTo>
                <a:cubicBezTo>
                  <a:pt x="496" y="452"/>
                  <a:pt x="479" y="439"/>
                  <a:pt x="460" y="435"/>
                </a:cubicBezTo>
                <a:cubicBezTo>
                  <a:pt x="484" y="417"/>
                  <a:pt x="505" y="394"/>
                  <a:pt x="518" y="366"/>
                </a:cubicBezTo>
                <a:cubicBezTo>
                  <a:pt x="536" y="325"/>
                  <a:pt x="538" y="279"/>
                  <a:pt x="522" y="237"/>
                </a:cubicBezTo>
                <a:cubicBezTo>
                  <a:pt x="506" y="194"/>
                  <a:pt x="475" y="161"/>
                  <a:pt x="434" y="142"/>
                </a:cubicBezTo>
                <a:cubicBezTo>
                  <a:pt x="411" y="132"/>
                  <a:pt x="387" y="126"/>
                  <a:pt x="363" y="126"/>
                </a:cubicBezTo>
                <a:cubicBezTo>
                  <a:pt x="344" y="126"/>
                  <a:pt x="324" y="130"/>
                  <a:pt x="304" y="137"/>
                </a:cubicBezTo>
                <a:cubicBezTo>
                  <a:pt x="262" y="152"/>
                  <a:pt x="228" y="184"/>
                  <a:pt x="209" y="225"/>
                </a:cubicBezTo>
                <a:cubicBezTo>
                  <a:pt x="171" y="310"/>
                  <a:pt x="208" y="411"/>
                  <a:pt x="293" y="449"/>
                </a:cubicBezTo>
                <a:cubicBezTo>
                  <a:pt x="316" y="460"/>
                  <a:pt x="338" y="465"/>
                  <a:pt x="363" y="465"/>
                </a:cubicBezTo>
                <a:cubicBezTo>
                  <a:pt x="373" y="465"/>
                  <a:pt x="382" y="464"/>
                  <a:pt x="392" y="463"/>
                </a:cubicBezTo>
                <a:cubicBezTo>
                  <a:pt x="389" y="466"/>
                  <a:pt x="387" y="469"/>
                  <a:pt x="386" y="472"/>
                </a:cubicBezTo>
                <a:cubicBezTo>
                  <a:pt x="385" y="476"/>
                  <a:pt x="383" y="480"/>
                  <a:pt x="383" y="485"/>
                </a:cubicBezTo>
                <a:cubicBezTo>
                  <a:pt x="157" y="485"/>
                  <a:pt x="157" y="485"/>
                  <a:pt x="157" y="485"/>
                </a:cubicBezTo>
                <a:cubicBezTo>
                  <a:pt x="69" y="485"/>
                  <a:pt x="0" y="417"/>
                  <a:pt x="0" y="329"/>
                </a:cubicBezTo>
                <a:cubicBezTo>
                  <a:pt x="0" y="244"/>
                  <a:pt x="69" y="176"/>
                  <a:pt x="156" y="175"/>
                </a:cubicBezTo>
                <a:cubicBezTo>
                  <a:pt x="186" y="71"/>
                  <a:pt x="282" y="0"/>
                  <a:pt x="391" y="0"/>
                </a:cubicBezTo>
                <a:cubicBezTo>
                  <a:pt x="526" y="0"/>
                  <a:pt x="636" y="110"/>
                  <a:pt x="636" y="245"/>
                </a:cubicBezTo>
                <a:cubicBezTo>
                  <a:pt x="636" y="248"/>
                  <a:pt x="636" y="250"/>
                  <a:pt x="635" y="253"/>
                </a:cubicBezTo>
                <a:cubicBezTo>
                  <a:pt x="673" y="277"/>
                  <a:pt x="695" y="316"/>
                  <a:pt x="695" y="359"/>
                </a:cubicBez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31" name="Freeform 59"/>
          <p:cNvSpPr>
            <a:spLocks noChangeArrowheads="1"/>
          </p:cNvSpPr>
          <p:nvPr/>
        </p:nvSpPr>
        <p:spPr bwMode="auto">
          <a:xfrm>
            <a:off x="6569187" y="3809313"/>
            <a:ext cx="340893" cy="198237"/>
          </a:xfrm>
          <a:custGeom>
            <a:avLst/>
            <a:gdLst>
              <a:gd name="T0" fmla="*/ 402 w 810"/>
              <a:gd name="T1" fmla="*/ 230 h 471"/>
              <a:gd name="T2" fmla="*/ 402 w 810"/>
              <a:gd name="T3" fmla="*/ 230 h 471"/>
              <a:gd name="T4" fmla="*/ 438 w 810"/>
              <a:gd name="T5" fmla="*/ 244 h 471"/>
              <a:gd name="T6" fmla="*/ 438 w 810"/>
              <a:gd name="T7" fmla="*/ 322 h 471"/>
              <a:gd name="T8" fmla="*/ 402 w 810"/>
              <a:gd name="T9" fmla="*/ 336 h 471"/>
              <a:gd name="T10" fmla="*/ 364 w 810"/>
              <a:gd name="T11" fmla="*/ 320 h 471"/>
              <a:gd name="T12" fmla="*/ 349 w 810"/>
              <a:gd name="T13" fmla="*/ 283 h 471"/>
              <a:gd name="T14" fmla="*/ 364 w 810"/>
              <a:gd name="T15" fmla="*/ 246 h 471"/>
              <a:gd name="T16" fmla="*/ 402 w 810"/>
              <a:gd name="T17" fmla="*/ 230 h 471"/>
              <a:gd name="T18" fmla="*/ 809 w 810"/>
              <a:gd name="T19" fmla="*/ 291 h 471"/>
              <a:gd name="T20" fmla="*/ 809 w 810"/>
              <a:gd name="T21" fmla="*/ 291 h 471"/>
              <a:gd name="T22" fmla="*/ 643 w 810"/>
              <a:gd name="T23" fmla="*/ 470 h 471"/>
              <a:gd name="T24" fmla="*/ 144 w 810"/>
              <a:gd name="T25" fmla="*/ 470 h 471"/>
              <a:gd name="T26" fmla="*/ 0 w 810"/>
              <a:gd name="T27" fmla="*/ 306 h 471"/>
              <a:gd name="T28" fmla="*/ 167 w 810"/>
              <a:gd name="T29" fmla="*/ 138 h 471"/>
              <a:gd name="T30" fmla="*/ 228 w 810"/>
              <a:gd name="T31" fmla="*/ 151 h 471"/>
              <a:gd name="T32" fmla="*/ 409 w 810"/>
              <a:gd name="T33" fmla="*/ 0 h 471"/>
              <a:gd name="T34" fmla="*/ 581 w 810"/>
              <a:gd name="T35" fmla="*/ 118 h 471"/>
              <a:gd name="T36" fmla="*/ 629 w 810"/>
              <a:gd name="T37" fmla="*/ 111 h 471"/>
              <a:gd name="T38" fmla="*/ 809 w 810"/>
              <a:gd name="T39" fmla="*/ 291 h 471"/>
              <a:gd name="T40" fmla="*/ 559 w 810"/>
              <a:gd name="T41" fmla="*/ 282 h 471"/>
              <a:gd name="T42" fmla="*/ 559 w 810"/>
              <a:gd name="T43" fmla="*/ 282 h 471"/>
              <a:gd name="T44" fmla="*/ 401 w 810"/>
              <a:gd name="T45" fmla="*/ 124 h 471"/>
              <a:gd name="T46" fmla="*/ 241 w 810"/>
              <a:gd name="T47" fmla="*/ 279 h 471"/>
              <a:gd name="T48" fmla="*/ 400 w 810"/>
              <a:gd name="T49" fmla="*/ 432 h 471"/>
              <a:gd name="T50" fmla="*/ 410 w 810"/>
              <a:gd name="T51" fmla="*/ 420 h 471"/>
              <a:gd name="T52" fmla="*/ 400 w 810"/>
              <a:gd name="T53" fmla="*/ 410 h 471"/>
              <a:gd name="T54" fmla="*/ 263 w 810"/>
              <a:gd name="T55" fmla="*/ 279 h 471"/>
              <a:gd name="T56" fmla="*/ 401 w 810"/>
              <a:gd name="T57" fmla="*/ 146 h 471"/>
              <a:gd name="T58" fmla="*/ 537 w 810"/>
              <a:gd name="T59" fmla="*/ 282 h 471"/>
              <a:gd name="T60" fmla="*/ 511 w 810"/>
              <a:gd name="T61" fmla="*/ 361 h 471"/>
              <a:gd name="T62" fmla="*/ 478 w 810"/>
              <a:gd name="T63" fmla="*/ 379 h 471"/>
              <a:gd name="T64" fmla="*/ 470 w 810"/>
              <a:gd name="T65" fmla="*/ 378 h 471"/>
              <a:gd name="T66" fmla="*/ 460 w 810"/>
              <a:gd name="T67" fmla="*/ 356 h 471"/>
              <a:gd name="T68" fmla="*/ 460 w 810"/>
              <a:gd name="T69" fmla="*/ 212 h 471"/>
              <a:gd name="T70" fmla="*/ 448 w 810"/>
              <a:gd name="T71" fmla="*/ 201 h 471"/>
              <a:gd name="T72" fmla="*/ 438 w 810"/>
              <a:gd name="T73" fmla="*/ 212 h 471"/>
              <a:gd name="T74" fmla="*/ 438 w 810"/>
              <a:gd name="T75" fmla="*/ 218 h 471"/>
              <a:gd name="T76" fmla="*/ 402 w 810"/>
              <a:gd name="T77" fmla="*/ 209 h 471"/>
              <a:gd name="T78" fmla="*/ 349 w 810"/>
              <a:gd name="T79" fmla="*/ 230 h 471"/>
              <a:gd name="T80" fmla="*/ 327 w 810"/>
              <a:gd name="T81" fmla="*/ 283 h 471"/>
              <a:gd name="T82" fmla="*/ 349 w 810"/>
              <a:gd name="T83" fmla="*/ 336 h 471"/>
              <a:gd name="T84" fmla="*/ 402 w 810"/>
              <a:gd name="T85" fmla="*/ 358 h 471"/>
              <a:gd name="T86" fmla="*/ 438 w 810"/>
              <a:gd name="T87" fmla="*/ 348 h 471"/>
              <a:gd name="T88" fmla="*/ 438 w 810"/>
              <a:gd name="T89" fmla="*/ 356 h 471"/>
              <a:gd name="T90" fmla="*/ 462 w 810"/>
              <a:gd name="T91" fmla="*/ 397 h 471"/>
              <a:gd name="T92" fmla="*/ 478 w 810"/>
              <a:gd name="T93" fmla="*/ 401 h 471"/>
              <a:gd name="T94" fmla="*/ 527 w 810"/>
              <a:gd name="T95" fmla="*/ 377 h 471"/>
              <a:gd name="T96" fmla="*/ 559 w 810"/>
              <a:gd name="T97" fmla="*/ 282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810" h="471">
                <a:moveTo>
                  <a:pt x="402" y="230"/>
                </a:moveTo>
                <a:lnTo>
                  <a:pt x="402" y="230"/>
                </a:lnTo>
                <a:cubicBezTo>
                  <a:pt x="415" y="230"/>
                  <a:pt x="428" y="235"/>
                  <a:pt x="438" y="244"/>
                </a:cubicBezTo>
                <a:cubicBezTo>
                  <a:pt x="438" y="322"/>
                  <a:pt x="438" y="322"/>
                  <a:pt x="438" y="322"/>
                </a:cubicBezTo>
                <a:cubicBezTo>
                  <a:pt x="428" y="331"/>
                  <a:pt x="415" y="336"/>
                  <a:pt x="402" y="336"/>
                </a:cubicBezTo>
                <a:cubicBezTo>
                  <a:pt x="388" y="336"/>
                  <a:pt x="375" y="331"/>
                  <a:pt x="364" y="320"/>
                </a:cubicBezTo>
                <a:cubicBezTo>
                  <a:pt x="354" y="310"/>
                  <a:pt x="349" y="297"/>
                  <a:pt x="349" y="283"/>
                </a:cubicBezTo>
                <a:cubicBezTo>
                  <a:pt x="349" y="268"/>
                  <a:pt x="354" y="256"/>
                  <a:pt x="364" y="246"/>
                </a:cubicBezTo>
                <a:cubicBezTo>
                  <a:pt x="375" y="235"/>
                  <a:pt x="388" y="230"/>
                  <a:pt x="402" y="230"/>
                </a:cubicBezTo>
                <a:close/>
                <a:moveTo>
                  <a:pt x="809" y="291"/>
                </a:moveTo>
                <a:lnTo>
                  <a:pt x="809" y="291"/>
                </a:lnTo>
                <a:cubicBezTo>
                  <a:pt x="809" y="385"/>
                  <a:pt x="736" y="463"/>
                  <a:pt x="643" y="470"/>
                </a:cubicBezTo>
                <a:cubicBezTo>
                  <a:pt x="144" y="470"/>
                  <a:pt x="144" y="470"/>
                  <a:pt x="144" y="470"/>
                </a:cubicBezTo>
                <a:cubicBezTo>
                  <a:pt x="61" y="458"/>
                  <a:pt x="0" y="387"/>
                  <a:pt x="0" y="306"/>
                </a:cubicBezTo>
                <a:cubicBezTo>
                  <a:pt x="0" y="213"/>
                  <a:pt x="75" y="138"/>
                  <a:pt x="167" y="138"/>
                </a:cubicBezTo>
                <a:cubicBezTo>
                  <a:pt x="187" y="138"/>
                  <a:pt x="208" y="142"/>
                  <a:pt x="228" y="151"/>
                </a:cubicBezTo>
                <a:cubicBezTo>
                  <a:pt x="244" y="63"/>
                  <a:pt x="319" y="0"/>
                  <a:pt x="409" y="0"/>
                </a:cubicBezTo>
                <a:cubicBezTo>
                  <a:pt x="486" y="0"/>
                  <a:pt x="554" y="47"/>
                  <a:pt x="581" y="118"/>
                </a:cubicBezTo>
                <a:cubicBezTo>
                  <a:pt x="597" y="113"/>
                  <a:pt x="613" y="111"/>
                  <a:pt x="629" y="111"/>
                </a:cubicBezTo>
                <a:cubicBezTo>
                  <a:pt x="729" y="111"/>
                  <a:pt x="809" y="192"/>
                  <a:pt x="809" y="291"/>
                </a:cubicBezTo>
                <a:close/>
                <a:moveTo>
                  <a:pt x="559" y="282"/>
                </a:moveTo>
                <a:lnTo>
                  <a:pt x="559" y="282"/>
                </a:lnTo>
                <a:cubicBezTo>
                  <a:pt x="559" y="195"/>
                  <a:pt x="488" y="124"/>
                  <a:pt x="401" y="124"/>
                </a:cubicBezTo>
                <a:cubicBezTo>
                  <a:pt x="313" y="124"/>
                  <a:pt x="241" y="193"/>
                  <a:pt x="241" y="279"/>
                </a:cubicBezTo>
                <a:cubicBezTo>
                  <a:pt x="241" y="364"/>
                  <a:pt x="311" y="432"/>
                  <a:pt x="400" y="432"/>
                </a:cubicBezTo>
                <a:cubicBezTo>
                  <a:pt x="406" y="432"/>
                  <a:pt x="410" y="427"/>
                  <a:pt x="410" y="420"/>
                </a:cubicBezTo>
                <a:cubicBezTo>
                  <a:pt x="410" y="414"/>
                  <a:pt x="406" y="410"/>
                  <a:pt x="400" y="410"/>
                </a:cubicBezTo>
                <a:cubicBezTo>
                  <a:pt x="324" y="410"/>
                  <a:pt x="263" y="352"/>
                  <a:pt x="263" y="279"/>
                </a:cubicBezTo>
                <a:cubicBezTo>
                  <a:pt x="263" y="205"/>
                  <a:pt x="325" y="146"/>
                  <a:pt x="401" y="146"/>
                </a:cubicBezTo>
                <a:cubicBezTo>
                  <a:pt x="476" y="146"/>
                  <a:pt x="537" y="207"/>
                  <a:pt x="537" y="282"/>
                </a:cubicBezTo>
                <a:cubicBezTo>
                  <a:pt x="537" y="315"/>
                  <a:pt x="528" y="343"/>
                  <a:pt x="511" y="361"/>
                </a:cubicBezTo>
                <a:cubicBezTo>
                  <a:pt x="497" y="374"/>
                  <a:pt x="486" y="379"/>
                  <a:pt x="478" y="379"/>
                </a:cubicBezTo>
                <a:cubicBezTo>
                  <a:pt x="474" y="379"/>
                  <a:pt x="472" y="378"/>
                  <a:pt x="470" y="378"/>
                </a:cubicBezTo>
                <a:cubicBezTo>
                  <a:pt x="461" y="374"/>
                  <a:pt x="460" y="362"/>
                  <a:pt x="460" y="356"/>
                </a:cubicBezTo>
                <a:cubicBezTo>
                  <a:pt x="460" y="212"/>
                  <a:pt x="460" y="212"/>
                  <a:pt x="460" y="212"/>
                </a:cubicBezTo>
                <a:cubicBezTo>
                  <a:pt x="460" y="206"/>
                  <a:pt x="455" y="201"/>
                  <a:pt x="448" y="201"/>
                </a:cubicBezTo>
                <a:cubicBezTo>
                  <a:pt x="443" y="201"/>
                  <a:pt x="438" y="206"/>
                  <a:pt x="438" y="212"/>
                </a:cubicBezTo>
                <a:cubicBezTo>
                  <a:pt x="438" y="218"/>
                  <a:pt x="438" y="218"/>
                  <a:pt x="438" y="218"/>
                </a:cubicBezTo>
                <a:cubicBezTo>
                  <a:pt x="427" y="212"/>
                  <a:pt x="414" y="209"/>
                  <a:pt x="402" y="209"/>
                </a:cubicBezTo>
                <a:cubicBezTo>
                  <a:pt x="382" y="209"/>
                  <a:pt x="363" y="216"/>
                  <a:pt x="349" y="230"/>
                </a:cubicBezTo>
                <a:cubicBezTo>
                  <a:pt x="334" y="244"/>
                  <a:pt x="327" y="263"/>
                  <a:pt x="327" y="283"/>
                </a:cubicBezTo>
                <a:cubicBezTo>
                  <a:pt x="327" y="303"/>
                  <a:pt x="335" y="322"/>
                  <a:pt x="349" y="336"/>
                </a:cubicBezTo>
                <a:cubicBezTo>
                  <a:pt x="363" y="351"/>
                  <a:pt x="383" y="358"/>
                  <a:pt x="402" y="358"/>
                </a:cubicBezTo>
                <a:cubicBezTo>
                  <a:pt x="414" y="358"/>
                  <a:pt x="427" y="354"/>
                  <a:pt x="438" y="348"/>
                </a:cubicBezTo>
                <a:cubicBezTo>
                  <a:pt x="438" y="356"/>
                  <a:pt x="438" y="356"/>
                  <a:pt x="438" y="356"/>
                </a:cubicBezTo>
                <a:cubicBezTo>
                  <a:pt x="438" y="376"/>
                  <a:pt x="447" y="391"/>
                  <a:pt x="462" y="397"/>
                </a:cubicBezTo>
                <a:cubicBezTo>
                  <a:pt x="467" y="400"/>
                  <a:pt x="472" y="401"/>
                  <a:pt x="478" y="401"/>
                </a:cubicBezTo>
                <a:cubicBezTo>
                  <a:pt x="493" y="401"/>
                  <a:pt x="511" y="392"/>
                  <a:pt x="527" y="377"/>
                </a:cubicBezTo>
                <a:cubicBezTo>
                  <a:pt x="547" y="355"/>
                  <a:pt x="559" y="322"/>
                  <a:pt x="559" y="282"/>
                </a:cubicBez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32" name="Freeform 60"/>
          <p:cNvSpPr>
            <a:spLocks noChangeArrowheads="1"/>
          </p:cNvSpPr>
          <p:nvPr/>
        </p:nvSpPr>
        <p:spPr bwMode="auto">
          <a:xfrm>
            <a:off x="7434389" y="3790786"/>
            <a:ext cx="340893" cy="235291"/>
          </a:xfrm>
          <a:custGeom>
            <a:avLst/>
            <a:gdLst>
              <a:gd name="T0" fmla="*/ 453 w 810"/>
              <a:gd name="T1" fmla="*/ 517 h 561"/>
              <a:gd name="T2" fmla="*/ 442 w 810"/>
              <a:gd name="T3" fmla="*/ 560 h 561"/>
              <a:gd name="T4" fmla="*/ 430 w 810"/>
              <a:gd name="T5" fmla="*/ 517 h 561"/>
              <a:gd name="T6" fmla="*/ 406 w 810"/>
              <a:gd name="T7" fmla="*/ 465 h 561"/>
              <a:gd name="T8" fmla="*/ 389 w 810"/>
              <a:gd name="T9" fmla="*/ 457 h 561"/>
              <a:gd name="T10" fmla="*/ 355 w 810"/>
              <a:gd name="T11" fmla="*/ 465 h 561"/>
              <a:gd name="T12" fmla="*/ 355 w 810"/>
              <a:gd name="T13" fmla="*/ 465 h 561"/>
              <a:gd name="T14" fmla="*/ 266 w 810"/>
              <a:gd name="T15" fmla="*/ 464 h 561"/>
              <a:gd name="T16" fmla="*/ 254 w 810"/>
              <a:gd name="T17" fmla="*/ 456 h 561"/>
              <a:gd name="T18" fmla="*/ 232 w 810"/>
              <a:gd name="T19" fmla="*/ 454 h 561"/>
              <a:gd name="T20" fmla="*/ 212 w 810"/>
              <a:gd name="T21" fmla="*/ 457 h 561"/>
              <a:gd name="T22" fmla="*/ 196 w 810"/>
              <a:gd name="T23" fmla="*/ 464 h 561"/>
              <a:gd name="T24" fmla="*/ 172 w 810"/>
              <a:gd name="T25" fmla="*/ 549 h 561"/>
              <a:gd name="T26" fmla="*/ 148 w 810"/>
              <a:gd name="T27" fmla="*/ 549 h 561"/>
              <a:gd name="T28" fmla="*/ 176 w 810"/>
              <a:gd name="T29" fmla="*/ 451 h 561"/>
              <a:gd name="T30" fmla="*/ 191 w 810"/>
              <a:gd name="T31" fmla="*/ 441 h 561"/>
              <a:gd name="T32" fmla="*/ 207 w 810"/>
              <a:gd name="T33" fmla="*/ 434 h 561"/>
              <a:gd name="T34" fmla="*/ 231 w 810"/>
              <a:gd name="T35" fmla="*/ 430 h 561"/>
              <a:gd name="T36" fmla="*/ 195 w 810"/>
              <a:gd name="T37" fmla="*/ 363 h 561"/>
              <a:gd name="T38" fmla="*/ 218 w 810"/>
              <a:gd name="T39" fmla="*/ 307 h 561"/>
              <a:gd name="T40" fmla="*/ 266 w 810"/>
              <a:gd name="T41" fmla="*/ 224 h 561"/>
              <a:gd name="T42" fmla="*/ 378 w 810"/>
              <a:gd name="T43" fmla="*/ 225 h 561"/>
              <a:gd name="T44" fmla="*/ 405 w 810"/>
              <a:gd name="T45" fmla="*/ 305 h 561"/>
              <a:gd name="T46" fmla="*/ 428 w 810"/>
              <a:gd name="T47" fmla="*/ 331 h 561"/>
              <a:gd name="T48" fmla="*/ 406 w 810"/>
              <a:gd name="T49" fmla="*/ 389 h 561"/>
              <a:gd name="T50" fmla="*/ 404 w 810"/>
              <a:gd name="T51" fmla="*/ 437 h 561"/>
              <a:gd name="T52" fmla="*/ 417 w 810"/>
              <a:gd name="T53" fmla="*/ 445 h 561"/>
              <a:gd name="T54" fmla="*/ 453 w 810"/>
              <a:gd name="T55" fmla="*/ 517 h 561"/>
              <a:gd name="T56" fmla="*/ 629 w 810"/>
              <a:gd name="T57" fmla="*/ 111 h 561"/>
              <a:gd name="T58" fmla="*/ 409 w 810"/>
              <a:gd name="T59" fmla="*/ 0 h 561"/>
              <a:gd name="T60" fmla="*/ 167 w 810"/>
              <a:gd name="T61" fmla="*/ 140 h 561"/>
              <a:gd name="T62" fmla="*/ 114 w 810"/>
              <a:gd name="T63" fmla="*/ 463 h 561"/>
              <a:gd name="T64" fmla="*/ 138 w 810"/>
              <a:gd name="T65" fmla="*/ 464 h 561"/>
              <a:gd name="T66" fmla="*/ 196 w 810"/>
              <a:gd name="T67" fmla="*/ 405 h 561"/>
              <a:gd name="T68" fmla="*/ 172 w 810"/>
              <a:gd name="T69" fmla="*/ 332 h 561"/>
              <a:gd name="T70" fmla="*/ 195 w 810"/>
              <a:gd name="T71" fmla="*/ 283 h 561"/>
              <a:gd name="T72" fmla="*/ 330 w 810"/>
              <a:gd name="T73" fmla="*/ 188 h 561"/>
              <a:gd name="T74" fmla="*/ 428 w 810"/>
              <a:gd name="T75" fmla="*/ 283 h 561"/>
              <a:gd name="T76" fmla="*/ 439 w 810"/>
              <a:gd name="T77" fmla="*/ 296 h 561"/>
              <a:gd name="T78" fmla="*/ 452 w 810"/>
              <a:gd name="T79" fmla="*/ 363 h 561"/>
              <a:gd name="T80" fmla="*/ 423 w 810"/>
              <a:gd name="T81" fmla="*/ 421 h 561"/>
              <a:gd name="T82" fmla="*/ 516 w 810"/>
              <a:gd name="T83" fmla="*/ 455 h 561"/>
              <a:gd name="T84" fmla="*/ 587 w 810"/>
              <a:gd name="T85" fmla="*/ 458 h 561"/>
              <a:gd name="T86" fmla="*/ 608 w 810"/>
              <a:gd name="T87" fmla="*/ 465 h 561"/>
              <a:gd name="T88" fmla="*/ 638 w 810"/>
              <a:gd name="T89" fmla="*/ 549 h 561"/>
              <a:gd name="T90" fmla="*/ 661 w 810"/>
              <a:gd name="T91" fmla="*/ 549 h 561"/>
              <a:gd name="T92" fmla="*/ 631 w 810"/>
              <a:gd name="T93" fmla="*/ 454 h 561"/>
              <a:gd name="T94" fmla="*/ 618 w 810"/>
              <a:gd name="T95" fmla="*/ 445 h 561"/>
              <a:gd name="T96" fmla="*/ 602 w 810"/>
              <a:gd name="T97" fmla="*/ 437 h 561"/>
              <a:gd name="T98" fmla="*/ 580 w 810"/>
              <a:gd name="T99" fmla="*/ 433 h 561"/>
              <a:gd name="T100" fmla="*/ 641 w 810"/>
              <a:gd name="T101" fmla="*/ 359 h 561"/>
              <a:gd name="T102" fmla="*/ 502 w 810"/>
              <a:gd name="T103" fmla="*/ 195 h 561"/>
              <a:gd name="T104" fmla="*/ 452 w 810"/>
              <a:gd name="T105" fmla="*/ 207 h 561"/>
              <a:gd name="T106" fmla="*/ 444 w 810"/>
              <a:gd name="T107" fmla="*/ 188 h 561"/>
              <a:gd name="T108" fmla="*/ 449 w 810"/>
              <a:gd name="T109" fmla="*/ 184 h 561"/>
              <a:gd name="T110" fmla="*/ 632 w 810"/>
              <a:gd name="T111" fmla="*/ 294 h 561"/>
              <a:gd name="T112" fmla="*/ 661 w 810"/>
              <a:gd name="T113" fmla="*/ 381 h 561"/>
              <a:gd name="T114" fmla="*/ 672 w 810"/>
              <a:gd name="T115" fmla="*/ 466 h 561"/>
              <a:gd name="T116" fmla="*/ 677 w 810"/>
              <a:gd name="T117" fmla="*/ 465 h 561"/>
              <a:gd name="T118" fmla="*/ 629 w 810"/>
              <a:gd name="T119" fmla="*/ 111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10" h="561">
                <a:moveTo>
                  <a:pt x="453" y="517"/>
                </a:moveTo>
                <a:lnTo>
                  <a:pt x="453" y="517"/>
                </a:lnTo>
                <a:cubicBezTo>
                  <a:pt x="453" y="549"/>
                  <a:pt x="453" y="549"/>
                  <a:pt x="453" y="549"/>
                </a:cubicBezTo>
                <a:cubicBezTo>
                  <a:pt x="453" y="555"/>
                  <a:pt x="448" y="560"/>
                  <a:pt x="442" y="560"/>
                </a:cubicBezTo>
                <a:cubicBezTo>
                  <a:pt x="435" y="560"/>
                  <a:pt x="430" y="555"/>
                  <a:pt x="430" y="549"/>
                </a:cubicBezTo>
                <a:cubicBezTo>
                  <a:pt x="430" y="517"/>
                  <a:pt x="430" y="517"/>
                  <a:pt x="430" y="517"/>
                </a:cubicBezTo>
                <a:cubicBezTo>
                  <a:pt x="430" y="495"/>
                  <a:pt x="421" y="476"/>
                  <a:pt x="406" y="465"/>
                </a:cubicBezTo>
                <a:lnTo>
                  <a:pt x="406" y="465"/>
                </a:lnTo>
                <a:cubicBezTo>
                  <a:pt x="402" y="462"/>
                  <a:pt x="397" y="460"/>
                  <a:pt x="392" y="458"/>
                </a:cubicBezTo>
                <a:cubicBezTo>
                  <a:pt x="391" y="457"/>
                  <a:pt x="390" y="457"/>
                  <a:pt x="389" y="457"/>
                </a:cubicBezTo>
                <a:cubicBezTo>
                  <a:pt x="383" y="455"/>
                  <a:pt x="377" y="454"/>
                  <a:pt x="371" y="454"/>
                </a:cubicBezTo>
                <a:cubicBezTo>
                  <a:pt x="367" y="458"/>
                  <a:pt x="362" y="461"/>
                  <a:pt x="355" y="465"/>
                </a:cubicBezTo>
                <a:lnTo>
                  <a:pt x="355" y="465"/>
                </a:lnTo>
                <a:lnTo>
                  <a:pt x="355" y="465"/>
                </a:lnTo>
                <a:cubicBezTo>
                  <a:pt x="342" y="474"/>
                  <a:pt x="326" y="479"/>
                  <a:pt x="311" y="479"/>
                </a:cubicBezTo>
                <a:cubicBezTo>
                  <a:pt x="295" y="479"/>
                  <a:pt x="279" y="473"/>
                  <a:pt x="266" y="464"/>
                </a:cubicBezTo>
                <a:lnTo>
                  <a:pt x="266" y="464"/>
                </a:lnTo>
                <a:cubicBezTo>
                  <a:pt x="262" y="462"/>
                  <a:pt x="258" y="459"/>
                  <a:pt x="254" y="456"/>
                </a:cubicBezTo>
                <a:cubicBezTo>
                  <a:pt x="250" y="453"/>
                  <a:pt x="247" y="450"/>
                  <a:pt x="243" y="446"/>
                </a:cubicBezTo>
                <a:cubicBezTo>
                  <a:pt x="242" y="450"/>
                  <a:pt x="238" y="454"/>
                  <a:pt x="232" y="454"/>
                </a:cubicBezTo>
                <a:cubicBezTo>
                  <a:pt x="226" y="454"/>
                  <a:pt x="220" y="455"/>
                  <a:pt x="215" y="456"/>
                </a:cubicBezTo>
                <a:cubicBezTo>
                  <a:pt x="214" y="456"/>
                  <a:pt x="213" y="457"/>
                  <a:pt x="212" y="457"/>
                </a:cubicBezTo>
                <a:cubicBezTo>
                  <a:pt x="206" y="459"/>
                  <a:pt x="201" y="461"/>
                  <a:pt x="196" y="464"/>
                </a:cubicBezTo>
                <a:lnTo>
                  <a:pt x="196" y="464"/>
                </a:lnTo>
                <a:cubicBezTo>
                  <a:pt x="180" y="476"/>
                  <a:pt x="172" y="494"/>
                  <a:pt x="172" y="517"/>
                </a:cubicBezTo>
                <a:cubicBezTo>
                  <a:pt x="172" y="549"/>
                  <a:pt x="172" y="549"/>
                  <a:pt x="172" y="549"/>
                </a:cubicBezTo>
                <a:cubicBezTo>
                  <a:pt x="172" y="555"/>
                  <a:pt x="167" y="560"/>
                  <a:pt x="160" y="560"/>
                </a:cubicBezTo>
                <a:cubicBezTo>
                  <a:pt x="153" y="560"/>
                  <a:pt x="148" y="555"/>
                  <a:pt x="148" y="549"/>
                </a:cubicBezTo>
                <a:cubicBezTo>
                  <a:pt x="148" y="517"/>
                  <a:pt x="148" y="517"/>
                  <a:pt x="148" y="517"/>
                </a:cubicBezTo>
                <a:cubicBezTo>
                  <a:pt x="148" y="489"/>
                  <a:pt x="158" y="466"/>
                  <a:pt x="176" y="451"/>
                </a:cubicBezTo>
                <a:cubicBezTo>
                  <a:pt x="177" y="451"/>
                  <a:pt x="177" y="450"/>
                  <a:pt x="178" y="450"/>
                </a:cubicBezTo>
                <a:cubicBezTo>
                  <a:pt x="182" y="447"/>
                  <a:pt x="187" y="444"/>
                  <a:pt x="191" y="441"/>
                </a:cubicBezTo>
                <a:cubicBezTo>
                  <a:pt x="192" y="440"/>
                  <a:pt x="193" y="439"/>
                  <a:pt x="194" y="439"/>
                </a:cubicBezTo>
                <a:cubicBezTo>
                  <a:pt x="198" y="437"/>
                  <a:pt x="203" y="435"/>
                  <a:pt x="207" y="434"/>
                </a:cubicBezTo>
                <a:cubicBezTo>
                  <a:pt x="210" y="434"/>
                  <a:pt x="211" y="433"/>
                  <a:pt x="212" y="433"/>
                </a:cubicBezTo>
                <a:cubicBezTo>
                  <a:pt x="218" y="431"/>
                  <a:pt x="225" y="431"/>
                  <a:pt x="231" y="430"/>
                </a:cubicBezTo>
                <a:cubicBezTo>
                  <a:pt x="224" y="418"/>
                  <a:pt x="219" y="404"/>
                  <a:pt x="217" y="389"/>
                </a:cubicBezTo>
                <a:cubicBezTo>
                  <a:pt x="205" y="385"/>
                  <a:pt x="195" y="376"/>
                  <a:pt x="195" y="363"/>
                </a:cubicBezTo>
                <a:cubicBezTo>
                  <a:pt x="195" y="332"/>
                  <a:pt x="195" y="332"/>
                  <a:pt x="195" y="332"/>
                </a:cubicBezTo>
                <a:cubicBezTo>
                  <a:pt x="195" y="320"/>
                  <a:pt x="207" y="312"/>
                  <a:pt x="218" y="307"/>
                </a:cubicBezTo>
                <a:cubicBezTo>
                  <a:pt x="218" y="283"/>
                  <a:pt x="218" y="283"/>
                  <a:pt x="218" y="283"/>
                </a:cubicBezTo>
                <a:cubicBezTo>
                  <a:pt x="218" y="248"/>
                  <a:pt x="237" y="225"/>
                  <a:pt x="266" y="224"/>
                </a:cubicBezTo>
                <a:cubicBezTo>
                  <a:pt x="274" y="222"/>
                  <a:pt x="301" y="212"/>
                  <a:pt x="330" y="212"/>
                </a:cubicBezTo>
                <a:cubicBezTo>
                  <a:pt x="348" y="212"/>
                  <a:pt x="365" y="216"/>
                  <a:pt x="378" y="225"/>
                </a:cubicBezTo>
                <a:cubicBezTo>
                  <a:pt x="396" y="236"/>
                  <a:pt x="405" y="257"/>
                  <a:pt x="405" y="283"/>
                </a:cubicBezTo>
                <a:cubicBezTo>
                  <a:pt x="405" y="305"/>
                  <a:pt x="405" y="305"/>
                  <a:pt x="405" y="305"/>
                </a:cubicBezTo>
                <a:cubicBezTo>
                  <a:pt x="413" y="306"/>
                  <a:pt x="419" y="308"/>
                  <a:pt x="422" y="312"/>
                </a:cubicBezTo>
                <a:cubicBezTo>
                  <a:pt x="428" y="319"/>
                  <a:pt x="428" y="326"/>
                  <a:pt x="428" y="331"/>
                </a:cubicBezTo>
                <a:cubicBezTo>
                  <a:pt x="428" y="363"/>
                  <a:pt x="428" y="363"/>
                  <a:pt x="428" y="363"/>
                </a:cubicBezTo>
                <a:cubicBezTo>
                  <a:pt x="428" y="377"/>
                  <a:pt x="418" y="385"/>
                  <a:pt x="406" y="389"/>
                </a:cubicBezTo>
                <a:cubicBezTo>
                  <a:pt x="405" y="405"/>
                  <a:pt x="399" y="420"/>
                  <a:pt x="390" y="433"/>
                </a:cubicBezTo>
                <a:cubicBezTo>
                  <a:pt x="395" y="434"/>
                  <a:pt x="399" y="435"/>
                  <a:pt x="404" y="437"/>
                </a:cubicBezTo>
                <a:cubicBezTo>
                  <a:pt x="404" y="438"/>
                  <a:pt x="405" y="438"/>
                  <a:pt x="405" y="438"/>
                </a:cubicBezTo>
                <a:cubicBezTo>
                  <a:pt x="409" y="440"/>
                  <a:pt x="414" y="442"/>
                  <a:pt x="417" y="445"/>
                </a:cubicBezTo>
                <a:cubicBezTo>
                  <a:pt x="417" y="445"/>
                  <a:pt x="418" y="445"/>
                  <a:pt x="418" y="446"/>
                </a:cubicBezTo>
                <a:cubicBezTo>
                  <a:pt x="440" y="460"/>
                  <a:pt x="453" y="486"/>
                  <a:pt x="453" y="517"/>
                </a:cubicBezTo>
                <a:close/>
                <a:moveTo>
                  <a:pt x="629" y="111"/>
                </a:moveTo>
                <a:lnTo>
                  <a:pt x="629" y="111"/>
                </a:lnTo>
                <a:cubicBezTo>
                  <a:pt x="613" y="111"/>
                  <a:pt x="598" y="115"/>
                  <a:pt x="581" y="119"/>
                </a:cubicBezTo>
                <a:cubicBezTo>
                  <a:pt x="554" y="48"/>
                  <a:pt x="486" y="0"/>
                  <a:pt x="409" y="0"/>
                </a:cubicBezTo>
                <a:cubicBezTo>
                  <a:pt x="320" y="0"/>
                  <a:pt x="245" y="65"/>
                  <a:pt x="228" y="151"/>
                </a:cubicBezTo>
                <a:cubicBezTo>
                  <a:pt x="208" y="144"/>
                  <a:pt x="188" y="140"/>
                  <a:pt x="167" y="140"/>
                </a:cubicBezTo>
                <a:cubicBezTo>
                  <a:pt x="75" y="140"/>
                  <a:pt x="0" y="215"/>
                  <a:pt x="0" y="306"/>
                </a:cubicBezTo>
                <a:cubicBezTo>
                  <a:pt x="0" y="378"/>
                  <a:pt x="46" y="440"/>
                  <a:pt x="114" y="463"/>
                </a:cubicBezTo>
                <a:cubicBezTo>
                  <a:pt x="115" y="464"/>
                  <a:pt x="117" y="464"/>
                  <a:pt x="118" y="464"/>
                </a:cubicBezTo>
                <a:cubicBezTo>
                  <a:pt x="138" y="464"/>
                  <a:pt x="138" y="464"/>
                  <a:pt x="138" y="464"/>
                </a:cubicBezTo>
                <a:cubicBezTo>
                  <a:pt x="150" y="439"/>
                  <a:pt x="171" y="421"/>
                  <a:pt x="198" y="412"/>
                </a:cubicBezTo>
                <a:cubicBezTo>
                  <a:pt x="197" y="410"/>
                  <a:pt x="196" y="407"/>
                  <a:pt x="196" y="405"/>
                </a:cubicBezTo>
                <a:cubicBezTo>
                  <a:pt x="180" y="396"/>
                  <a:pt x="172" y="380"/>
                  <a:pt x="172" y="363"/>
                </a:cubicBezTo>
                <a:cubicBezTo>
                  <a:pt x="172" y="332"/>
                  <a:pt x="172" y="332"/>
                  <a:pt x="172" y="332"/>
                </a:cubicBezTo>
                <a:cubicBezTo>
                  <a:pt x="172" y="323"/>
                  <a:pt x="175" y="306"/>
                  <a:pt x="195" y="294"/>
                </a:cubicBezTo>
                <a:cubicBezTo>
                  <a:pt x="195" y="283"/>
                  <a:pt x="195" y="283"/>
                  <a:pt x="195" y="283"/>
                </a:cubicBezTo>
                <a:cubicBezTo>
                  <a:pt x="195" y="237"/>
                  <a:pt x="221" y="204"/>
                  <a:pt x="262" y="201"/>
                </a:cubicBezTo>
                <a:cubicBezTo>
                  <a:pt x="274" y="197"/>
                  <a:pt x="302" y="188"/>
                  <a:pt x="330" y="188"/>
                </a:cubicBezTo>
                <a:cubicBezTo>
                  <a:pt x="355" y="188"/>
                  <a:pt x="376" y="195"/>
                  <a:pt x="392" y="205"/>
                </a:cubicBezTo>
                <a:cubicBezTo>
                  <a:pt x="408" y="217"/>
                  <a:pt x="428" y="240"/>
                  <a:pt x="428" y="283"/>
                </a:cubicBezTo>
                <a:cubicBezTo>
                  <a:pt x="428" y="287"/>
                  <a:pt x="428" y="287"/>
                  <a:pt x="428" y="287"/>
                </a:cubicBezTo>
                <a:cubicBezTo>
                  <a:pt x="432" y="289"/>
                  <a:pt x="435" y="293"/>
                  <a:pt x="439" y="296"/>
                </a:cubicBezTo>
                <a:cubicBezTo>
                  <a:pt x="452" y="308"/>
                  <a:pt x="452" y="324"/>
                  <a:pt x="452" y="331"/>
                </a:cubicBezTo>
                <a:cubicBezTo>
                  <a:pt x="452" y="363"/>
                  <a:pt x="452" y="363"/>
                  <a:pt x="452" y="363"/>
                </a:cubicBezTo>
                <a:cubicBezTo>
                  <a:pt x="452" y="380"/>
                  <a:pt x="443" y="396"/>
                  <a:pt x="427" y="405"/>
                </a:cubicBezTo>
                <a:cubicBezTo>
                  <a:pt x="426" y="410"/>
                  <a:pt x="425" y="415"/>
                  <a:pt x="423" y="421"/>
                </a:cubicBezTo>
                <a:cubicBezTo>
                  <a:pt x="441" y="431"/>
                  <a:pt x="453" y="436"/>
                  <a:pt x="462" y="455"/>
                </a:cubicBezTo>
                <a:cubicBezTo>
                  <a:pt x="516" y="455"/>
                  <a:pt x="516" y="455"/>
                  <a:pt x="516" y="455"/>
                </a:cubicBezTo>
                <a:cubicBezTo>
                  <a:pt x="568" y="455"/>
                  <a:pt x="568" y="455"/>
                  <a:pt x="568" y="455"/>
                </a:cubicBezTo>
                <a:cubicBezTo>
                  <a:pt x="575" y="455"/>
                  <a:pt x="581" y="456"/>
                  <a:pt x="587" y="458"/>
                </a:cubicBezTo>
                <a:cubicBezTo>
                  <a:pt x="588" y="458"/>
                  <a:pt x="591" y="458"/>
                  <a:pt x="592" y="459"/>
                </a:cubicBezTo>
                <a:cubicBezTo>
                  <a:pt x="598" y="460"/>
                  <a:pt x="603" y="462"/>
                  <a:pt x="608" y="465"/>
                </a:cubicBezTo>
                <a:cubicBezTo>
                  <a:pt x="627" y="477"/>
                  <a:pt x="638" y="496"/>
                  <a:pt x="638" y="517"/>
                </a:cubicBezTo>
                <a:cubicBezTo>
                  <a:pt x="638" y="549"/>
                  <a:pt x="638" y="549"/>
                  <a:pt x="638" y="549"/>
                </a:cubicBezTo>
                <a:cubicBezTo>
                  <a:pt x="638" y="555"/>
                  <a:pt x="644" y="560"/>
                  <a:pt x="650" y="560"/>
                </a:cubicBezTo>
                <a:cubicBezTo>
                  <a:pt x="656" y="560"/>
                  <a:pt x="661" y="555"/>
                  <a:pt x="661" y="549"/>
                </a:cubicBezTo>
                <a:cubicBezTo>
                  <a:pt x="661" y="517"/>
                  <a:pt x="661" y="517"/>
                  <a:pt x="661" y="517"/>
                </a:cubicBezTo>
                <a:cubicBezTo>
                  <a:pt x="661" y="491"/>
                  <a:pt x="650" y="470"/>
                  <a:pt x="631" y="454"/>
                </a:cubicBezTo>
                <a:lnTo>
                  <a:pt x="631" y="454"/>
                </a:lnTo>
                <a:cubicBezTo>
                  <a:pt x="627" y="450"/>
                  <a:pt x="622" y="448"/>
                  <a:pt x="618" y="445"/>
                </a:cubicBezTo>
                <a:cubicBezTo>
                  <a:pt x="617" y="445"/>
                  <a:pt x="617" y="444"/>
                  <a:pt x="616" y="444"/>
                </a:cubicBezTo>
                <a:cubicBezTo>
                  <a:pt x="611" y="441"/>
                  <a:pt x="606" y="439"/>
                  <a:pt x="602" y="437"/>
                </a:cubicBezTo>
                <a:cubicBezTo>
                  <a:pt x="601" y="437"/>
                  <a:pt x="600" y="437"/>
                  <a:pt x="599" y="436"/>
                </a:cubicBezTo>
                <a:cubicBezTo>
                  <a:pt x="593" y="435"/>
                  <a:pt x="586" y="433"/>
                  <a:pt x="580" y="433"/>
                </a:cubicBezTo>
                <a:cubicBezTo>
                  <a:pt x="611" y="414"/>
                  <a:pt x="631" y="389"/>
                  <a:pt x="641" y="371"/>
                </a:cubicBezTo>
                <a:cubicBezTo>
                  <a:pt x="643" y="368"/>
                  <a:pt x="643" y="363"/>
                  <a:pt x="641" y="359"/>
                </a:cubicBezTo>
                <a:cubicBezTo>
                  <a:pt x="630" y="343"/>
                  <a:pt x="612" y="311"/>
                  <a:pt x="609" y="300"/>
                </a:cubicBezTo>
                <a:cubicBezTo>
                  <a:pt x="594" y="234"/>
                  <a:pt x="554" y="195"/>
                  <a:pt x="502" y="195"/>
                </a:cubicBezTo>
                <a:cubicBezTo>
                  <a:pt x="487" y="195"/>
                  <a:pt x="473" y="198"/>
                  <a:pt x="459" y="205"/>
                </a:cubicBezTo>
                <a:cubicBezTo>
                  <a:pt x="459" y="205"/>
                  <a:pt x="454" y="207"/>
                  <a:pt x="452" y="207"/>
                </a:cubicBezTo>
                <a:cubicBezTo>
                  <a:pt x="448" y="207"/>
                  <a:pt x="445" y="205"/>
                  <a:pt x="443" y="202"/>
                </a:cubicBezTo>
                <a:cubicBezTo>
                  <a:pt x="440" y="199"/>
                  <a:pt x="440" y="192"/>
                  <a:pt x="444" y="188"/>
                </a:cubicBezTo>
                <a:cubicBezTo>
                  <a:pt x="444" y="187"/>
                  <a:pt x="445" y="187"/>
                  <a:pt x="445" y="186"/>
                </a:cubicBezTo>
                <a:cubicBezTo>
                  <a:pt x="446" y="185"/>
                  <a:pt x="447" y="185"/>
                  <a:pt x="449" y="184"/>
                </a:cubicBezTo>
                <a:cubicBezTo>
                  <a:pt x="466" y="176"/>
                  <a:pt x="483" y="172"/>
                  <a:pt x="502" y="172"/>
                </a:cubicBezTo>
                <a:cubicBezTo>
                  <a:pt x="566" y="172"/>
                  <a:pt x="613" y="218"/>
                  <a:pt x="632" y="294"/>
                </a:cubicBezTo>
                <a:cubicBezTo>
                  <a:pt x="633" y="300"/>
                  <a:pt x="646" y="324"/>
                  <a:pt x="660" y="348"/>
                </a:cubicBezTo>
                <a:cubicBezTo>
                  <a:pt x="667" y="358"/>
                  <a:pt x="667" y="371"/>
                  <a:pt x="661" y="381"/>
                </a:cubicBezTo>
                <a:cubicBezTo>
                  <a:pt x="654" y="397"/>
                  <a:pt x="643" y="411"/>
                  <a:pt x="629" y="425"/>
                </a:cubicBezTo>
                <a:cubicBezTo>
                  <a:pt x="647" y="434"/>
                  <a:pt x="661" y="449"/>
                  <a:pt x="672" y="466"/>
                </a:cubicBezTo>
                <a:lnTo>
                  <a:pt x="674" y="466"/>
                </a:lnTo>
                <a:cubicBezTo>
                  <a:pt x="675" y="466"/>
                  <a:pt x="676" y="465"/>
                  <a:pt x="677" y="465"/>
                </a:cubicBezTo>
                <a:cubicBezTo>
                  <a:pt x="755" y="445"/>
                  <a:pt x="809" y="373"/>
                  <a:pt x="809" y="293"/>
                </a:cubicBezTo>
                <a:cubicBezTo>
                  <a:pt x="809" y="193"/>
                  <a:pt x="729" y="111"/>
                  <a:pt x="629" y="111"/>
                </a:cubicBez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726219" y="2308643"/>
            <a:ext cx="296428" cy="176005"/>
            <a:chOff x="5726219" y="2308643"/>
            <a:chExt cx="296428" cy="176005"/>
          </a:xfrm>
        </p:grpSpPr>
        <p:sp>
          <p:nvSpPr>
            <p:cNvPr id="3133" name="Freeform 61"/>
            <p:cNvSpPr>
              <a:spLocks noChangeArrowheads="1"/>
            </p:cNvSpPr>
            <p:nvPr/>
          </p:nvSpPr>
          <p:spPr bwMode="auto">
            <a:xfrm>
              <a:off x="5755862" y="2308643"/>
              <a:ext cx="57432" cy="68550"/>
            </a:xfrm>
            <a:custGeom>
              <a:avLst/>
              <a:gdLst>
                <a:gd name="T0" fmla="*/ 135 w 136"/>
                <a:gd name="T1" fmla="*/ 101 h 163"/>
                <a:gd name="T2" fmla="*/ 135 w 136"/>
                <a:gd name="T3" fmla="*/ 101 h 163"/>
                <a:gd name="T4" fmla="*/ 70 w 136"/>
                <a:gd name="T5" fmla="*/ 162 h 163"/>
                <a:gd name="T6" fmla="*/ 0 w 136"/>
                <a:gd name="T7" fmla="*/ 79 h 163"/>
                <a:gd name="T8" fmla="*/ 72 w 136"/>
                <a:gd name="T9" fmla="*/ 0 h 163"/>
                <a:gd name="T10" fmla="*/ 134 w 136"/>
                <a:gd name="T11" fmla="*/ 50 h 163"/>
                <a:gd name="T12" fmla="*/ 113 w 136"/>
                <a:gd name="T13" fmla="*/ 50 h 163"/>
                <a:gd name="T14" fmla="*/ 71 w 136"/>
                <a:gd name="T15" fmla="*/ 19 h 163"/>
                <a:gd name="T16" fmla="*/ 22 w 136"/>
                <a:gd name="T17" fmla="*/ 81 h 163"/>
                <a:gd name="T18" fmla="*/ 71 w 136"/>
                <a:gd name="T19" fmla="*/ 144 h 163"/>
                <a:gd name="T20" fmla="*/ 115 w 136"/>
                <a:gd name="T21" fmla="*/ 101 h 163"/>
                <a:gd name="T22" fmla="*/ 135 w 136"/>
                <a:gd name="T23" fmla="*/ 10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" h="163">
                  <a:moveTo>
                    <a:pt x="135" y="101"/>
                  </a:moveTo>
                  <a:lnTo>
                    <a:pt x="135" y="101"/>
                  </a:lnTo>
                  <a:cubicBezTo>
                    <a:pt x="132" y="138"/>
                    <a:pt x="107" y="162"/>
                    <a:pt x="70" y="162"/>
                  </a:cubicBezTo>
                  <a:cubicBezTo>
                    <a:pt x="26" y="162"/>
                    <a:pt x="0" y="131"/>
                    <a:pt x="0" y="79"/>
                  </a:cubicBezTo>
                  <a:cubicBezTo>
                    <a:pt x="0" y="30"/>
                    <a:pt x="28" y="0"/>
                    <a:pt x="72" y="0"/>
                  </a:cubicBezTo>
                  <a:cubicBezTo>
                    <a:pt x="106" y="0"/>
                    <a:pt x="130" y="20"/>
                    <a:pt x="134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0" y="30"/>
                    <a:pt x="94" y="19"/>
                    <a:pt x="71" y="19"/>
                  </a:cubicBezTo>
                  <a:cubicBezTo>
                    <a:pt x="40" y="19"/>
                    <a:pt x="22" y="42"/>
                    <a:pt x="22" y="81"/>
                  </a:cubicBezTo>
                  <a:cubicBezTo>
                    <a:pt x="22" y="120"/>
                    <a:pt x="42" y="144"/>
                    <a:pt x="71" y="144"/>
                  </a:cubicBezTo>
                  <a:cubicBezTo>
                    <a:pt x="96" y="144"/>
                    <a:pt x="114" y="127"/>
                    <a:pt x="115" y="101"/>
                  </a:cubicBezTo>
                  <a:lnTo>
                    <a:pt x="135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4" name="Freeform 62"/>
            <p:cNvSpPr>
              <a:spLocks noChangeArrowheads="1"/>
            </p:cNvSpPr>
            <p:nvPr/>
          </p:nvSpPr>
          <p:spPr bwMode="auto">
            <a:xfrm>
              <a:off x="5820705" y="2310496"/>
              <a:ext cx="9264" cy="64843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5" name="Freeform 63"/>
            <p:cNvSpPr>
              <a:spLocks noChangeArrowheads="1"/>
            </p:cNvSpPr>
            <p:nvPr/>
          </p:nvSpPr>
          <p:spPr bwMode="auto">
            <a:xfrm>
              <a:off x="5839232" y="2327170"/>
              <a:ext cx="44464" cy="50023"/>
            </a:xfrm>
            <a:custGeom>
              <a:avLst/>
              <a:gdLst>
                <a:gd name="T0" fmla="*/ 53 w 107"/>
                <a:gd name="T1" fmla="*/ 0 h 119"/>
                <a:gd name="T2" fmla="*/ 53 w 107"/>
                <a:gd name="T3" fmla="*/ 0 h 119"/>
                <a:gd name="T4" fmla="*/ 106 w 107"/>
                <a:gd name="T5" fmla="*/ 59 h 119"/>
                <a:gd name="T6" fmla="*/ 53 w 107"/>
                <a:gd name="T7" fmla="*/ 118 h 119"/>
                <a:gd name="T8" fmla="*/ 0 w 107"/>
                <a:gd name="T9" fmla="*/ 59 h 119"/>
                <a:gd name="T10" fmla="*/ 53 w 107"/>
                <a:gd name="T11" fmla="*/ 0 h 119"/>
                <a:gd name="T12" fmla="*/ 53 w 107"/>
                <a:gd name="T13" fmla="*/ 102 h 119"/>
                <a:gd name="T14" fmla="*/ 53 w 107"/>
                <a:gd name="T15" fmla="*/ 102 h 119"/>
                <a:gd name="T16" fmla="*/ 88 w 107"/>
                <a:gd name="T17" fmla="*/ 59 h 119"/>
                <a:gd name="T18" fmla="*/ 53 w 107"/>
                <a:gd name="T19" fmla="*/ 16 h 119"/>
                <a:gd name="T20" fmla="*/ 19 w 107"/>
                <a:gd name="T21" fmla="*/ 59 h 119"/>
                <a:gd name="T22" fmla="*/ 53 w 107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19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6" y="21"/>
                    <a:pt x="106" y="59"/>
                  </a:cubicBezTo>
                  <a:cubicBezTo>
                    <a:pt x="106" y="97"/>
                    <a:pt x="87" y="118"/>
                    <a:pt x="53" y="118"/>
                  </a:cubicBezTo>
                  <a:cubicBezTo>
                    <a:pt x="20" y="118"/>
                    <a:pt x="0" y="97"/>
                    <a:pt x="0" y="59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6"/>
                    <a:pt x="88" y="59"/>
                  </a:cubicBezTo>
                  <a:cubicBezTo>
                    <a:pt x="88" y="31"/>
                    <a:pt x="75" y="16"/>
                    <a:pt x="53" y="16"/>
                  </a:cubicBezTo>
                  <a:cubicBezTo>
                    <a:pt x="31" y="16"/>
                    <a:pt x="19" y="31"/>
                    <a:pt x="19" y="59"/>
                  </a:cubicBezTo>
                  <a:cubicBezTo>
                    <a:pt x="19" y="86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6" name="Freeform 64"/>
            <p:cNvSpPr>
              <a:spLocks noChangeArrowheads="1"/>
            </p:cNvSpPr>
            <p:nvPr/>
          </p:nvSpPr>
          <p:spPr bwMode="auto">
            <a:xfrm>
              <a:off x="5892960" y="2329023"/>
              <a:ext cx="40759" cy="48170"/>
            </a:xfrm>
            <a:custGeom>
              <a:avLst/>
              <a:gdLst>
                <a:gd name="T0" fmla="*/ 19 w 95"/>
                <a:gd name="T1" fmla="*/ 69 h 115"/>
                <a:gd name="T2" fmla="*/ 19 w 95"/>
                <a:gd name="T3" fmla="*/ 69 h 115"/>
                <a:gd name="T4" fmla="*/ 42 w 95"/>
                <a:gd name="T5" fmla="*/ 98 h 115"/>
                <a:gd name="T6" fmla="*/ 74 w 95"/>
                <a:gd name="T7" fmla="*/ 60 h 115"/>
                <a:gd name="T8" fmla="*/ 74 w 95"/>
                <a:gd name="T9" fmla="*/ 0 h 115"/>
                <a:gd name="T10" fmla="*/ 94 w 95"/>
                <a:gd name="T11" fmla="*/ 0 h 115"/>
                <a:gd name="T12" fmla="*/ 94 w 95"/>
                <a:gd name="T13" fmla="*/ 111 h 115"/>
                <a:gd name="T14" fmla="*/ 75 w 95"/>
                <a:gd name="T15" fmla="*/ 111 h 115"/>
                <a:gd name="T16" fmla="*/ 75 w 95"/>
                <a:gd name="T17" fmla="*/ 95 h 115"/>
                <a:gd name="T18" fmla="*/ 39 w 95"/>
                <a:gd name="T19" fmla="*/ 114 h 115"/>
                <a:gd name="T20" fmla="*/ 5 w 95"/>
                <a:gd name="T21" fmla="*/ 100 h 115"/>
                <a:gd name="T22" fmla="*/ 0 w 95"/>
                <a:gd name="T23" fmla="*/ 73 h 115"/>
                <a:gd name="T24" fmla="*/ 0 w 95"/>
                <a:gd name="T25" fmla="*/ 67 h 115"/>
                <a:gd name="T26" fmla="*/ 0 w 95"/>
                <a:gd name="T27" fmla="*/ 0 h 115"/>
                <a:gd name="T28" fmla="*/ 19 w 95"/>
                <a:gd name="T29" fmla="*/ 0 h 115"/>
                <a:gd name="T30" fmla="*/ 19 w 95"/>
                <a:gd name="T31" fmla="*/ 6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19" y="69"/>
                  </a:moveTo>
                  <a:lnTo>
                    <a:pt x="19" y="69"/>
                  </a:lnTo>
                  <a:cubicBezTo>
                    <a:pt x="19" y="88"/>
                    <a:pt x="24" y="98"/>
                    <a:pt x="42" y="98"/>
                  </a:cubicBezTo>
                  <a:cubicBezTo>
                    <a:pt x="64" y="98"/>
                    <a:pt x="74" y="85"/>
                    <a:pt x="74" y="6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1"/>
                    <a:pt x="94" y="111"/>
                    <a:pt x="94" y="111"/>
                  </a:cubicBezTo>
                  <a:cubicBezTo>
                    <a:pt x="75" y="111"/>
                    <a:pt x="75" y="111"/>
                    <a:pt x="75" y="111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68" y="108"/>
                    <a:pt x="55" y="114"/>
                    <a:pt x="39" y="114"/>
                  </a:cubicBezTo>
                  <a:cubicBezTo>
                    <a:pt x="23" y="114"/>
                    <a:pt x="11" y="109"/>
                    <a:pt x="5" y="100"/>
                  </a:cubicBezTo>
                  <a:cubicBezTo>
                    <a:pt x="0" y="92"/>
                    <a:pt x="0" y="83"/>
                    <a:pt x="0" y="73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7" name="Freeform 65"/>
            <p:cNvSpPr>
              <a:spLocks noChangeArrowheads="1"/>
            </p:cNvSpPr>
            <p:nvPr/>
          </p:nvSpPr>
          <p:spPr bwMode="auto">
            <a:xfrm>
              <a:off x="5942982" y="2310496"/>
              <a:ext cx="44464" cy="66696"/>
            </a:xfrm>
            <a:custGeom>
              <a:avLst/>
              <a:gdLst>
                <a:gd name="T0" fmla="*/ 103 w 104"/>
                <a:gd name="T1" fmla="*/ 153 h 158"/>
                <a:gd name="T2" fmla="*/ 103 w 104"/>
                <a:gd name="T3" fmla="*/ 153 h 158"/>
                <a:gd name="T4" fmla="*/ 84 w 104"/>
                <a:gd name="T5" fmla="*/ 153 h 158"/>
                <a:gd name="T6" fmla="*/ 84 w 104"/>
                <a:gd name="T7" fmla="*/ 140 h 158"/>
                <a:gd name="T8" fmla="*/ 48 w 104"/>
                <a:gd name="T9" fmla="*/ 157 h 158"/>
                <a:gd name="T10" fmla="*/ 0 w 104"/>
                <a:gd name="T11" fmla="*/ 98 h 158"/>
                <a:gd name="T12" fmla="*/ 48 w 104"/>
                <a:gd name="T13" fmla="*/ 39 h 158"/>
                <a:gd name="T14" fmla="*/ 84 w 104"/>
                <a:gd name="T15" fmla="*/ 55 h 158"/>
                <a:gd name="T16" fmla="*/ 84 w 104"/>
                <a:gd name="T17" fmla="*/ 0 h 158"/>
                <a:gd name="T18" fmla="*/ 103 w 104"/>
                <a:gd name="T19" fmla="*/ 0 h 158"/>
                <a:gd name="T20" fmla="*/ 103 w 104"/>
                <a:gd name="T21" fmla="*/ 153 h 158"/>
                <a:gd name="T22" fmla="*/ 52 w 104"/>
                <a:gd name="T23" fmla="*/ 55 h 158"/>
                <a:gd name="T24" fmla="*/ 52 w 104"/>
                <a:gd name="T25" fmla="*/ 55 h 158"/>
                <a:gd name="T26" fmla="*/ 19 w 104"/>
                <a:gd name="T27" fmla="*/ 99 h 158"/>
                <a:gd name="T28" fmla="*/ 52 w 104"/>
                <a:gd name="T29" fmla="*/ 141 h 158"/>
                <a:gd name="T30" fmla="*/ 85 w 104"/>
                <a:gd name="T31" fmla="*/ 97 h 158"/>
                <a:gd name="T32" fmla="*/ 52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3"/>
                  </a:moveTo>
                  <a:lnTo>
                    <a:pt x="103" y="153"/>
                  </a:lnTo>
                  <a:cubicBezTo>
                    <a:pt x="84" y="153"/>
                    <a:pt x="84" y="153"/>
                    <a:pt x="84" y="153"/>
                  </a:cubicBezTo>
                  <a:cubicBezTo>
                    <a:pt x="84" y="140"/>
                    <a:pt x="84" y="140"/>
                    <a:pt x="84" y="140"/>
                  </a:cubicBezTo>
                  <a:cubicBezTo>
                    <a:pt x="75" y="151"/>
                    <a:pt x="62" y="157"/>
                    <a:pt x="48" y="157"/>
                  </a:cubicBezTo>
                  <a:cubicBezTo>
                    <a:pt x="19" y="157"/>
                    <a:pt x="0" y="134"/>
                    <a:pt x="0" y="98"/>
                  </a:cubicBezTo>
                  <a:cubicBezTo>
                    <a:pt x="0" y="61"/>
                    <a:pt x="20" y="39"/>
                    <a:pt x="48" y="39"/>
                  </a:cubicBezTo>
                  <a:cubicBezTo>
                    <a:pt x="63" y="39"/>
                    <a:pt x="76" y="44"/>
                    <a:pt x="84" y="55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3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1" y="55"/>
                    <a:pt x="19" y="71"/>
                    <a:pt x="19" y="99"/>
                  </a:cubicBezTo>
                  <a:cubicBezTo>
                    <a:pt x="19" y="125"/>
                    <a:pt x="31" y="141"/>
                    <a:pt x="52" y="141"/>
                  </a:cubicBezTo>
                  <a:cubicBezTo>
                    <a:pt x="73" y="141"/>
                    <a:pt x="85" y="125"/>
                    <a:pt x="85" y="97"/>
                  </a:cubicBezTo>
                  <a:cubicBezTo>
                    <a:pt x="85" y="69"/>
                    <a:pt x="74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8" name="Freeform 66"/>
            <p:cNvSpPr>
              <a:spLocks noChangeArrowheads="1"/>
            </p:cNvSpPr>
            <p:nvPr/>
          </p:nvSpPr>
          <p:spPr bwMode="auto">
            <a:xfrm>
              <a:off x="5726219" y="2417952"/>
              <a:ext cx="61138" cy="64843"/>
            </a:xfrm>
            <a:custGeom>
              <a:avLst/>
              <a:gdLst>
                <a:gd name="T0" fmla="*/ 20 w 146"/>
                <a:gd name="T1" fmla="*/ 154 h 155"/>
                <a:gd name="T2" fmla="*/ 20 w 146"/>
                <a:gd name="T3" fmla="*/ 154 h 155"/>
                <a:gd name="T4" fmla="*/ 0 w 146"/>
                <a:gd name="T5" fmla="*/ 154 h 155"/>
                <a:gd name="T6" fmla="*/ 0 w 146"/>
                <a:gd name="T7" fmla="*/ 0 h 155"/>
                <a:gd name="T8" fmla="*/ 31 w 146"/>
                <a:gd name="T9" fmla="*/ 0 h 155"/>
                <a:gd name="T10" fmla="*/ 68 w 146"/>
                <a:gd name="T11" fmla="*/ 118 h 155"/>
                <a:gd name="T12" fmla="*/ 72 w 146"/>
                <a:gd name="T13" fmla="*/ 130 h 155"/>
                <a:gd name="T14" fmla="*/ 75 w 146"/>
                <a:gd name="T15" fmla="*/ 118 h 155"/>
                <a:gd name="T16" fmla="*/ 115 w 146"/>
                <a:gd name="T17" fmla="*/ 0 h 155"/>
                <a:gd name="T18" fmla="*/ 145 w 146"/>
                <a:gd name="T19" fmla="*/ 0 h 155"/>
                <a:gd name="T20" fmla="*/ 145 w 146"/>
                <a:gd name="T21" fmla="*/ 154 h 155"/>
                <a:gd name="T22" fmla="*/ 124 w 146"/>
                <a:gd name="T23" fmla="*/ 154 h 155"/>
                <a:gd name="T24" fmla="*/ 124 w 146"/>
                <a:gd name="T25" fmla="*/ 23 h 155"/>
                <a:gd name="T26" fmla="*/ 121 w 146"/>
                <a:gd name="T27" fmla="*/ 37 h 155"/>
                <a:gd name="T28" fmla="*/ 82 w 146"/>
                <a:gd name="T29" fmla="*/ 154 h 155"/>
                <a:gd name="T30" fmla="*/ 62 w 146"/>
                <a:gd name="T31" fmla="*/ 154 h 155"/>
                <a:gd name="T32" fmla="*/ 23 w 146"/>
                <a:gd name="T33" fmla="*/ 37 h 155"/>
                <a:gd name="T34" fmla="*/ 20 w 146"/>
                <a:gd name="T35" fmla="*/ 23 h 155"/>
                <a:gd name="T36" fmla="*/ 20 w 146"/>
                <a:gd name="T3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6" h="155">
                  <a:moveTo>
                    <a:pt x="20" y="154"/>
                  </a:moveTo>
                  <a:lnTo>
                    <a:pt x="20" y="154"/>
                  </a:ln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70" y="123"/>
                    <a:pt x="71" y="127"/>
                    <a:pt x="72" y="130"/>
                  </a:cubicBezTo>
                  <a:cubicBezTo>
                    <a:pt x="73" y="126"/>
                    <a:pt x="74" y="122"/>
                    <a:pt x="75" y="118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5" y="154"/>
                    <a:pt x="145" y="154"/>
                    <a:pt x="145" y="154"/>
                  </a:cubicBezTo>
                  <a:cubicBezTo>
                    <a:pt x="124" y="154"/>
                    <a:pt x="124" y="154"/>
                    <a:pt x="124" y="154"/>
                  </a:cubicBezTo>
                  <a:cubicBezTo>
                    <a:pt x="124" y="23"/>
                    <a:pt x="124" y="23"/>
                    <a:pt x="124" y="23"/>
                  </a:cubicBezTo>
                  <a:cubicBezTo>
                    <a:pt x="123" y="28"/>
                    <a:pt x="122" y="33"/>
                    <a:pt x="121" y="37"/>
                  </a:cubicBezTo>
                  <a:cubicBezTo>
                    <a:pt x="82" y="154"/>
                    <a:pt x="82" y="154"/>
                    <a:pt x="82" y="154"/>
                  </a:cubicBezTo>
                  <a:cubicBezTo>
                    <a:pt x="62" y="154"/>
                    <a:pt x="62" y="154"/>
                    <a:pt x="62" y="154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2" y="33"/>
                    <a:pt x="21" y="28"/>
                    <a:pt x="20" y="23"/>
                  </a:cubicBezTo>
                  <a:lnTo>
                    <a:pt x="20" y="15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9" name="Freeform 67"/>
            <p:cNvSpPr>
              <a:spLocks noChangeArrowheads="1"/>
            </p:cNvSpPr>
            <p:nvPr/>
          </p:nvSpPr>
          <p:spPr bwMode="auto">
            <a:xfrm>
              <a:off x="5796621" y="2434625"/>
              <a:ext cx="44464" cy="50023"/>
            </a:xfrm>
            <a:custGeom>
              <a:avLst/>
              <a:gdLst>
                <a:gd name="T0" fmla="*/ 53 w 108"/>
                <a:gd name="T1" fmla="*/ 0 h 119"/>
                <a:gd name="T2" fmla="*/ 53 w 108"/>
                <a:gd name="T3" fmla="*/ 0 h 119"/>
                <a:gd name="T4" fmla="*/ 107 w 108"/>
                <a:gd name="T5" fmla="*/ 59 h 119"/>
                <a:gd name="T6" fmla="*/ 53 w 108"/>
                <a:gd name="T7" fmla="*/ 118 h 119"/>
                <a:gd name="T8" fmla="*/ 0 w 108"/>
                <a:gd name="T9" fmla="*/ 59 h 119"/>
                <a:gd name="T10" fmla="*/ 53 w 108"/>
                <a:gd name="T11" fmla="*/ 0 h 119"/>
                <a:gd name="T12" fmla="*/ 53 w 108"/>
                <a:gd name="T13" fmla="*/ 102 h 119"/>
                <a:gd name="T14" fmla="*/ 53 w 108"/>
                <a:gd name="T15" fmla="*/ 102 h 119"/>
                <a:gd name="T16" fmla="*/ 88 w 108"/>
                <a:gd name="T17" fmla="*/ 59 h 119"/>
                <a:gd name="T18" fmla="*/ 53 w 108"/>
                <a:gd name="T19" fmla="*/ 16 h 119"/>
                <a:gd name="T20" fmla="*/ 19 w 108"/>
                <a:gd name="T21" fmla="*/ 59 h 119"/>
                <a:gd name="T22" fmla="*/ 53 w 108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19">
                  <a:moveTo>
                    <a:pt x="53" y="0"/>
                  </a:moveTo>
                  <a:lnTo>
                    <a:pt x="53" y="0"/>
                  </a:lnTo>
                  <a:cubicBezTo>
                    <a:pt x="88" y="0"/>
                    <a:pt x="107" y="22"/>
                    <a:pt x="107" y="59"/>
                  </a:cubicBezTo>
                  <a:cubicBezTo>
                    <a:pt x="107" y="97"/>
                    <a:pt x="88" y="118"/>
                    <a:pt x="53" y="118"/>
                  </a:cubicBezTo>
                  <a:cubicBezTo>
                    <a:pt x="20" y="118"/>
                    <a:pt x="0" y="97"/>
                    <a:pt x="0" y="59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7"/>
                    <a:pt x="88" y="59"/>
                  </a:cubicBezTo>
                  <a:cubicBezTo>
                    <a:pt x="88" y="31"/>
                    <a:pt x="75" y="16"/>
                    <a:pt x="53" y="16"/>
                  </a:cubicBezTo>
                  <a:cubicBezTo>
                    <a:pt x="31" y="16"/>
                    <a:pt x="19" y="31"/>
                    <a:pt x="19" y="59"/>
                  </a:cubicBezTo>
                  <a:cubicBezTo>
                    <a:pt x="19" y="87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0" name="Freeform 68"/>
            <p:cNvSpPr>
              <a:spLocks noChangeArrowheads="1"/>
            </p:cNvSpPr>
            <p:nvPr/>
          </p:nvSpPr>
          <p:spPr bwMode="auto">
            <a:xfrm>
              <a:off x="5852201" y="2434625"/>
              <a:ext cx="38906" cy="48170"/>
            </a:xfrm>
            <a:custGeom>
              <a:avLst/>
              <a:gdLst>
                <a:gd name="T0" fmla="*/ 74 w 94"/>
                <a:gd name="T1" fmla="*/ 46 h 115"/>
                <a:gd name="T2" fmla="*/ 74 w 94"/>
                <a:gd name="T3" fmla="*/ 46 h 115"/>
                <a:gd name="T4" fmla="*/ 52 w 94"/>
                <a:gd name="T5" fmla="*/ 16 h 115"/>
                <a:gd name="T6" fmla="*/ 19 w 94"/>
                <a:gd name="T7" fmla="*/ 51 h 115"/>
                <a:gd name="T8" fmla="*/ 19 w 94"/>
                <a:gd name="T9" fmla="*/ 114 h 115"/>
                <a:gd name="T10" fmla="*/ 0 w 94"/>
                <a:gd name="T11" fmla="*/ 114 h 115"/>
                <a:gd name="T12" fmla="*/ 0 w 94"/>
                <a:gd name="T13" fmla="*/ 2 h 115"/>
                <a:gd name="T14" fmla="*/ 18 w 94"/>
                <a:gd name="T15" fmla="*/ 2 h 115"/>
                <a:gd name="T16" fmla="*/ 18 w 94"/>
                <a:gd name="T17" fmla="*/ 19 h 115"/>
                <a:gd name="T18" fmla="*/ 53 w 94"/>
                <a:gd name="T19" fmla="*/ 0 h 115"/>
                <a:gd name="T20" fmla="*/ 89 w 94"/>
                <a:gd name="T21" fmla="*/ 14 h 115"/>
                <a:gd name="T22" fmla="*/ 93 w 94"/>
                <a:gd name="T23" fmla="*/ 41 h 115"/>
                <a:gd name="T24" fmla="*/ 93 w 94"/>
                <a:gd name="T25" fmla="*/ 47 h 115"/>
                <a:gd name="T26" fmla="*/ 93 w 94"/>
                <a:gd name="T27" fmla="*/ 114 h 115"/>
                <a:gd name="T28" fmla="*/ 74 w 94"/>
                <a:gd name="T29" fmla="*/ 114 h 115"/>
                <a:gd name="T30" fmla="*/ 74 w 94"/>
                <a:gd name="T31" fmla="*/ 46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5">
                  <a:moveTo>
                    <a:pt x="74" y="46"/>
                  </a:moveTo>
                  <a:lnTo>
                    <a:pt x="74" y="46"/>
                  </a:lnTo>
                  <a:cubicBezTo>
                    <a:pt x="74" y="26"/>
                    <a:pt x="70" y="16"/>
                    <a:pt x="52" y="16"/>
                  </a:cubicBezTo>
                  <a:cubicBezTo>
                    <a:pt x="32" y="16"/>
                    <a:pt x="19" y="28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6" y="6"/>
                    <a:pt x="38" y="0"/>
                    <a:pt x="53" y="0"/>
                  </a:cubicBezTo>
                  <a:cubicBezTo>
                    <a:pt x="71" y="0"/>
                    <a:pt x="83" y="5"/>
                    <a:pt x="89" y="14"/>
                  </a:cubicBezTo>
                  <a:cubicBezTo>
                    <a:pt x="93" y="22"/>
                    <a:pt x="93" y="31"/>
                    <a:pt x="93" y="41"/>
                  </a:cubicBezTo>
                  <a:cubicBezTo>
                    <a:pt x="93" y="44"/>
                    <a:pt x="93" y="45"/>
                    <a:pt x="93" y="47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74" y="114"/>
                    <a:pt x="74" y="114"/>
                    <a:pt x="74" y="114"/>
                  </a:cubicBezTo>
                  <a:lnTo>
                    <a:pt x="74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1" name="Freeform 69"/>
            <p:cNvSpPr>
              <a:spLocks noChangeArrowheads="1"/>
            </p:cNvSpPr>
            <p:nvPr/>
          </p:nvSpPr>
          <p:spPr bwMode="auto">
            <a:xfrm>
              <a:off x="5902223" y="2417952"/>
              <a:ext cx="9264" cy="64843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22 h 155"/>
                <a:gd name="T6" fmla="*/ 0 w 20"/>
                <a:gd name="T7" fmla="*/ 22 h 155"/>
                <a:gd name="T8" fmla="*/ 0 w 20"/>
                <a:gd name="T9" fmla="*/ 0 h 155"/>
                <a:gd name="T10" fmla="*/ 0 w 20"/>
                <a:gd name="T11" fmla="*/ 42 h 155"/>
                <a:gd name="T12" fmla="*/ 19 w 20"/>
                <a:gd name="T13" fmla="*/ 42 h 155"/>
                <a:gd name="T14" fmla="*/ 19 w 20"/>
                <a:gd name="T15" fmla="*/ 154 h 155"/>
                <a:gd name="T16" fmla="*/ 0 w 20"/>
                <a:gd name="T17" fmla="*/ 154 h 155"/>
                <a:gd name="T18" fmla="*/ 0 w 20"/>
                <a:gd name="T19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2" name="Freeform 70"/>
            <p:cNvSpPr>
              <a:spLocks noChangeArrowheads="1"/>
            </p:cNvSpPr>
            <p:nvPr/>
          </p:nvSpPr>
          <p:spPr bwMode="auto">
            <a:xfrm>
              <a:off x="5917044" y="2423509"/>
              <a:ext cx="24085" cy="61139"/>
            </a:xfrm>
            <a:custGeom>
              <a:avLst/>
              <a:gdLst>
                <a:gd name="T0" fmla="*/ 46 w 58"/>
                <a:gd name="T1" fmla="*/ 127 h 144"/>
                <a:gd name="T2" fmla="*/ 46 w 58"/>
                <a:gd name="T3" fmla="*/ 127 h 144"/>
                <a:gd name="T4" fmla="*/ 57 w 58"/>
                <a:gd name="T5" fmla="*/ 126 h 144"/>
                <a:gd name="T6" fmla="*/ 57 w 58"/>
                <a:gd name="T7" fmla="*/ 142 h 144"/>
                <a:gd name="T8" fmla="*/ 41 w 58"/>
                <a:gd name="T9" fmla="*/ 143 h 144"/>
                <a:gd name="T10" fmla="*/ 17 w 58"/>
                <a:gd name="T11" fmla="*/ 120 h 144"/>
                <a:gd name="T12" fmla="*/ 17 w 58"/>
                <a:gd name="T13" fmla="*/ 46 h 144"/>
                <a:gd name="T14" fmla="*/ 0 w 58"/>
                <a:gd name="T15" fmla="*/ 46 h 144"/>
                <a:gd name="T16" fmla="*/ 0 w 58"/>
                <a:gd name="T17" fmla="*/ 30 h 144"/>
                <a:gd name="T18" fmla="*/ 17 w 58"/>
                <a:gd name="T19" fmla="*/ 30 h 144"/>
                <a:gd name="T20" fmla="*/ 17 w 58"/>
                <a:gd name="T21" fmla="*/ 0 h 144"/>
                <a:gd name="T22" fmla="*/ 36 w 58"/>
                <a:gd name="T23" fmla="*/ 0 h 144"/>
                <a:gd name="T24" fmla="*/ 36 w 58"/>
                <a:gd name="T25" fmla="*/ 30 h 144"/>
                <a:gd name="T26" fmla="*/ 57 w 58"/>
                <a:gd name="T27" fmla="*/ 30 h 144"/>
                <a:gd name="T28" fmla="*/ 57 w 58"/>
                <a:gd name="T29" fmla="*/ 46 h 144"/>
                <a:gd name="T30" fmla="*/ 36 w 58"/>
                <a:gd name="T31" fmla="*/ 46 h 144"/>
                <a:gd name="T32" fmla="*/ 36 w 58"/>
                <a:gd name="T33" fmla="*/ 114 h 144"/>
                <a:gd name="T34" fmla="*/ 46 w 58"/>
                <a:gd name="T35" fmla="*/ 127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144">
                  <a:moveTo>
                    <a:pt x="46" y="127"/>
                  </a:moveTo>
                  <a:lnTo>
                    <a:pt x="46" y="127"/>
                  </a:lnTo>
                  <a:cubicBezTo>
                    <a:pt x="48" y="127"/>
                    <a:pt x="51" y="127"/>
                    <a:pt x="57" y="126"/>
                  </a:cubicBezTo>
                  <a:cubicBezTo>
                    <a:pt x="57" y="142"/>
                    <a:pt x="57" y="142"/>
                    <a:pt x="57" y="142"/>
                  </a:cubicBezTo>
                  <a:cubicBezTo>
                    <a:pt x="50" y="143"/>
                    <a:pt x="45" y="143"/>
                    <a:pt x="41" y="143"/>
                  </a:cubicBezTo>
                  <a:cubicBezTo>
                    <a:pt x="23" y="143"/>
                    <a:pt x="17" y="137"/>
                    <a:pt x="17" y="120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6" y="123"/>
                    <a:pt x="38" y="127"/>
                    <a:pt x="46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3" name="Freeform 71"/>
            <p:cNvSpPr>
              <a:spLocks noChangeArrowheads="1"/>
            </p:cNvSpPr>
            <p:nvPr/>
          </p:nvSpPr>
          <p:spPr bwMode="auto">
            <a:xfrm>
              <a:off x="5944835" y="2434625"/>
              <a:ext cx="44464" cy="50023"/>
            </a:xfrm>
            <a:custGeom>
              <a:avLst/>
              <a:gdLst>
                <a:gd name="T0" fmla="*/ 54 w 108"/>
                <a:gd name="T1" fmla="*/ 0 h 119"/>
                <a:gd name="T2" fmla="*/ 54 w 108"/>
                <a:gd name="T3" fmla="*/ 0 h 119"/>
                <a:gd name="T4" fmla="*/ 107 w 108"/>
                <a:gd name="T5" fmla="*/ 59 h 119"/>
                <a:gd name="T6" fmla="*/ 54 w 108"/>
                <a:gd name="T7" fmla="*/ 118 h 119"/>
                <a:gd name="T8" fmla="*/ 0 w 108"/>
                <a:gd name="T9" fmla="*/ 59 h 119"/>
                <a:gd name="T10" fmla="*/ 54 w 108"/>
                <a:gd name="T11" fmla="*/ 0 h 119"/>
                <a:gd name="T12" fmla="*/ 54 w 108"/>
                <a:gd name="T13" fmla="*/ 102 h 119"/>
                <a:gd name="T14" fmla="*/ 54 w 108"/>
                <a:gd name="T15" fmla="*/ 102 h 119"/>
                <a:gd name="T16" fmla="*/ 88 w 108"/>
                <a:gd name="T17" fmla="*/ 59 h 119"/>
                <a:gd name="T18" fmla="*/ 54 w 108"/>
                <a:gd name="T19" fmla="*/ 16 h 119"/>
                <a:gd name="T20" fmla="*/ 20 w 108"/>
                <a:gd name="T21" fmla="*/ 59 h 119"/>
                <a:gd name="T22" fmla="*/ 54 w 108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19">
                  <a:moveTo>
                    <a:pt x="54" y="0"/>
                  </a:moveTo>
                  <a:lnTo>
                    <a:pt x="54" y="0"/>
                  </a:lnTo>
                  <a:cubicBezTo>
                    <a:pt x="88" y="0"/>
                    <a:pt x="107" y="22"/>
                    <a:pt x="107" y="59"/>
                  </a:cubicBezTo>
                  <a:cubicBezTo>
                    <a:pt x="107" y="97"/>
                    <a:pt x="88" y="118"/>
                    <a:pt x="54" y="118"/>
                  </a:cubicBezTo>
                  <a:cubicBezTo>
                    <a:pt x="20" y="118"/>
                    <a:pt x="0" y="97"/>
                    <a:pt x="0" y="59"/>
                  </a:cubicBezTo>
                  <a:cubicBezTo>
                    <a:pt x="0" y="22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8" y="87"/>
                    <a:pt x="88" y="59"/>
                  </a:cubicBezTo>
                  <a:cubicBezTo>
                    <a:pt x="88" y="31"/>
                    <a:pt x="76" y="16"/>
                    <a:pt x="54" y="16"/>
                  </a:cubicBezTo>
                  <a:cubicBezTo>
                    <a:pt x="31" y="16"/>
                    <a:pt x="20" y="31"/>
                    <a:pt x="20" y="59"/>
                  </a:cubicBezTo>
                  <a:cubicBezTo>
                    <a:pt x="20" y="87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4" name="Freeform 72"/>
            <p:cNvSpPr>
              <a:spLocks noChangeArrowheads="1"/>
            </p:cNvSpPr>
            <p:nvPr/>
          </p:nvSpPr>
          <p:spPr bwMode="auto">
            <a:xfrm>
              <a:off x="6000415" y="2434625"/>
              <a:ext cx="22232" cy="48170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8 w 55"/>
                <a:gd name="T5" fmla="*/ 2 h 115"/>
                <a:gd name="T6" fmla="*/ 18 w 55"/>
                <a:gd name="T7" fmla="*/ 23 h 115"/>
                <a:gd name="T8" fmla="*/ 49 w 55"/>
                <a:gd name="T9" fmla="*/ 0 h 115"/>
                <a:gd name="T10" fmla="*/ 54 w 55"/>
                <a:gd name="T11" fmla="*/ 0 h 115"/>
                <a:gd name="T12" fmla="*/ 54 w 55"/>
                <a:gd name="T13" fmla="*/ 20 h 115"/>
                <a:gd name="T14" fmla="*/ 50 w 55"/>
                <a:gd name="T15" fmla="*/ 20 h 115"/>
                <a:gd name="T16" fmla="*/ 19 w 55"/>
                <a:gd name="T17" fmla="*/ 52 h 115"/>
                <a:gd name="T18" fmla="*/ 19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4" y="7"/>
                    <a:pt x="35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2" y="20"/>
                    <a:pt x="51" y="20"/>
                    <a:pt x="50" y="20"/>
                  </a:cubicBezTo>
                  <a:cubicBezTo>
                    <a:pt x="29" y="20"/>
                    <a:pt x="19" y="3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755862" y="3260920"/>
            <a:ext cx="233438" cy="176005"/>
            <a:chOff x="5755862" y="3260920"/>
            <a:chExt cx="233438" cy="176005"/>
          </a:xfrm>
        </p:grpSpPr>
        <p:sp>
          <p:nvSpPr>
            <p:cNvPr id="3145" name="Freeform 73"/>
            <p:cNvSpPr>
              <a:spLocks noChangeArrowheads="1"/>
            </p:cNvSpPr>
            <p:nvPr/>
          </p:nvSpPr>
          <p:spPr bwMode="auto">
            <a:xfrm>
              <a:off x="5755862" y="3260920"/>
              <a:ext cx="57432" cy="68550"/>
            </a:xfrm>
            <a:custGeom>
              <a:avLst/>
              <a:gdLst>
                <a:gd name="T0" fmla="*/ 135 w 136"/>
                <a:gd name="T1" fmla="*/ 100 h 163"/>
                <a:gd name="T2" fmla="*/ 135 w 136"/>
                <a:gd name="T3" fmla="*/ 100 h 163"/>
                <a:gd name="T4" fmla="*/ 70 w 136"/>
                <a:gd name="T5" fmla="*/ 162 h 163"/>
                <a:gd name="T6" fmla="*/ 0 w 136"/>
                <a:gd name="T7" fmla="*/ 78 h 163"/>
                <a:gd name="T8" fmla="*/ 72 w 136"/>
                <a:gd name="T9" fmla="*/ 0 h 163"/>
                <a:gd name="T10" fmla="*/ 134 w 136"/>
                <a:gd name="T11" fmla="*/ 50 h 163"/>
                <a:gd name="T12" fmla="*/ 113 w 136"/>
                <a:gd name="T13" fmla="*/ 50 h 163"/>
                <a:gd name="T14" fmla="*/ 71 w 136"/>
                <a:gd name="T15" fmla="*/ 18 h 163"/>
                <a:gd name="T16" fmla="*/ 22 w 136"/>
                <a:gd name="T17" fmla="*/ 80 h 163"/>
                <a:gd name="T18" fmla="*/ 71 w 136"/>
                <a:gd name="T19" fmla="*/ 143 h 163"/>
                <a:gd name="T20" fmla="*/ 115 w 136"/>
                <a:gd name="T21" fmla="*/ 100 h 163"/>
                <a:gd name="T22" fmla="*/ 135 w 136"/>
                <a:gd name="T23" fmla="*/ 10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" h="163">
                  <a:moveTo>
                    <a:pt x="135" y="100"/>
                  </a:moveTo>
                  <a:lnTo>
                    <a:pt x="135" y="100"/>
                  </a:lnTo>
                  <a:cubicBezTo>
                    <a:pt x="132" y="138"/>
                    <a:pt x="107" y="162"/>
                    <a:pt x="70" y="162"/>
                  </a:cubicBezTo>
                  <a:cubicBezTo>
                    <a:pt x="26" y="162"/>
                    <a:pt x="0" y="131"/>
                    <a:pt x="0" y="78"/>
                  </a:cubicBezTo>
                  <a:cubicBezTo>
                    <a:pt x="0" y="30"/>
                    <a:pt x="28" y="0"/>
                    <a:pt x="72" y="0"/>
                  </a:cubicBezTo>
                  <a:cubicBezTo>
                    <a:pt x="106" y="0"/>
                    <a:pt x="130" y="19"/>
                    <a:pt x="134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0" y="29"/>
                    <a:pt x="94" y="18"/>
                    <a:pt x="71" y="18"/>
                  </a:cubicBezTo>
                  <a:cubicBezTo>
                    <a:pt x="40" y="18"/>
                    <a:pt x="22" y="41"/>
                    <a:pt x="22" y="80"/>
                  </a:cubicBezTo>
                  <a:cubicBezTo>
                    <a:pt x="22" y="119"/>
                    <a:pt x="42" y="143"/>
                    <a:pt x="71" y="143"/>
                  </a:cubicBezTo>
                  <a:cubicBezTo>
                    <a:pt x="96" y="143"/>
                    <a:pt x="114" y="126"/>
                    <a:pt x="115" y="100"/>
                  </a:cubicBezTo>
                  <a:lnTo>
                    <a:pt x="135" y="10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6" name="Freeform 74"/>
            <p:cNvSpPr>
              <a:spLocks noChangeArrowheads="1"/>
            </p:cNvSpPr>
            <p:nvPr/>
          </p:nvSpPr>
          <p:spPr bwMode="auto">
            <a:xfrm>
              <a:off x="5820705" y="3260920"/>
              <a:ext cx="9264" cy="64844"/>
            </a:xfrm>
            <a:custGeom>
              <a:avLst/>
              <a:gdLst>
                <a:gd name="T0" fmla="*/ 0 w 20"/>
                <a:gd name="T1" fmla="*/ 0 h 156"/>
                <a:gd name="T2" fmla="*/ 19 w 20"/>
                <a:gd name="T3" fmla="*/ 0 h 156"/>
                <a:gd name="T4" fmla="*/ 19 w 20"/>
                <a:gd name="T5" fmla="*/ 155 h 156"/>
                <a:gd name="T6" fmla="*/ 0 w 20"/>
                <a:gd name="T7" fmla="*/ 155 h 156"/>
                <a:gd name="T8" fmla="*/ 0 w 20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6">
                  <a:moveTo>
                    <a:pt x="0" y="0"/>
                  </a:moveTo>
                  <a:lnTo>
                    <a:pt x="19" y="0"/>
                  </a:lnTo>
                  <a:lnTo>
                    <a:pt x="19" y="155"/>
                  </a:lnTo>
                  <a:lnTo>
                    <a:pt x="0" y="155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7" name="Freeform 75"/>
            <p:cNvSpPr>
              <a:spLocks noChangeArrowheads="1"/>
            </p:cNvSpPr>
            <p:nvPr/>
          </p:nvSpPr>
          <p:spPr bwMode="auto">
            <a:xfrm>
              <a:off x="5839232" y="3277595"/>
              <a:ext cx="44464" cy="50022"/>
            </a:xfrm>
            <a:custGeom>
              <a:avLst/>
              <a:gdLst>
                <a:gd name="T0" fmla="*/ 53 w 107"/>
                <a:gd name="T1" fmla="*/ 0 h 120"/>
                <a:gd name="T2" fmla="*/ 53 w 107"/>
                <a:gd name="T3" fmla="*/ 0 h 120"/>
                <a:gd name="T4" fmla="*/ 106 w 107"/>
                <a:gd name="T5" fmla="*/ 59 h 120"/>
                <a:gd name="T6" fmla="*/ 53 w 107"/>
                <a:gd name="T7" fmla="*/ 119 h 120"/>
                <a:gd name="T8" fmla="*/ 0 w 107"/>
                <a:gd name="T9" fmla="*/ 59 h 120"/>
                <a:gd name="T10" fmla="*/ 53 w 107"/>
                <a:gd name="T11" fmla="*/ 0 h 120"/>
                <a:gd name="T12" fmla="*/ 53 w 107"/>
                <a:gd name="T13" fmla="*/ 102 h 120"/>
                <a:gd name="T14" fmla="*/ 53 w 107"/>
                <a:gd name="T15" fmla="*/ 102 h 120"/>
                <a:gd name="T16" fmla="*/ 88 w 107"/>
                <a:gd name="T17" fmla="*/ 59 h 120"/>
                <a:gd name="T18" fmla="*/ 53 w 107"/>
                <a:gd name="T19" fmla="*/ 17 h 120"/>
                <a:gd name="T20" fmla="*/ 19 w 107"/>
                <a:gd name="T21" fmla="*/ 59 h 120"/>
                <a:gd name="T22" fmla="*/ 53 w 107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20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6" y="22"/>
                    <a:pt x="106" y="59"/>
                  </a:cubicBezTo>
                  <a:cubicBezTo>
                    <a:pt x="106" y="97"/>
                    <a:pt x="87" y="119"/>
                    <a:pt x="53" y="119"/>
                  </a:cubicBezTo>
                  <a:cubicBezTo>
                    <a:pt x="20" y="119"/>
                    <a:pt x="0" y="97"/>
                    <a:pt x="0" y="59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7"/>
                    <a:pt x="88" y="59"/>
                  </a:cubicBezTo>
                  <a:cubicBezTo>
                    <a:pt x="88" y="31"/>
                    <a:pt x="75" y="17"/>
                    <a:pt x="53" y="17"/>
                  </a:cubicBezTo>
                  <a:cubicBezTo>
                    <a:pt x="31" y="17"/>
                    <a:pt x="19" y="31"/>
                    <a:pt x="19" y="59"/>
                  </a:cubicBezTo>
                  <a:cubicBezTo>
                    <a:pt x="19" y="87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8" name="Freeform 76"/>
            <p:cNvSpPr>
              <a:spLocks noChangeArrowheads="1"/>
            </p:cNvSpPr>
            <p:nvPr/>
          </p:nvSpPr>
          <p:spPr bwMode="auto">
            <a:xfrm>
              <a:off x="5892960" y="3279447"/>
              <a:ext cx="40759" cy="48170"/>
            </a:xfrm>
            <a:custGeom>
              <a:avLst/>
              <a:gdLst>
                <a:gd name="T0" fmla="*/ 19 w 95"/>
                <a:gd name="T1" fmla="*/ 68 h 116"/>
                <a:gd name="T2" fmla="*/ 19 w 95"/>
                <a:gd name="T3" fmla="*/ 68 h 116"/>
                <a:gd name="T4" fmla="*/ 42 w 95"/>
                <a:gd name="T5" fmla="*/ 98 h 116"/>
                <a:gd name="T6" fmla="*/ 74 w 95"/>
                <a:gd name="T7" fmla="*/ 59 h 116"/>
                <a:gd name="T8" fmla="*/ 74 w 95"/>
                <a:gd name="T9" fmla="*/ 0 h 116"/>
                <a:gd name="T10" fmla="*/ 94 w 95"/>
                <a:gd name="T11" fmla="*/ 0 h 116"/>
                <a:gd name="T12" fmla="*/ 94 w 95"/>
                <a:gd name="T13" fmla="*/ 112 h 116"/>
                <a:gd name="T14" fmla="*/ 75 w 95"/>
                <a:gd name="T15" fmla="*/ 112 h 116"/>
                <a:gd name="T16" fmla="*/ 75 w 95"/>
                <a:gd name="T17" fmla="*/ 95 h 116"/>
                <a:gd name="T18" fmla="*/ 39 w 95"/>
                <a:gd name="T19" fmla="*/ 115 h 116"/>
                <a:gd name="T20" fmla="*/ 5 w 95"/>
                <a:gd name="T21" fmla="*/ 99 h 116"/>
                <a:gd name="T22" fmla="*/ 0 w 95"/>
                <a:gd name="T23" fmla="*/ 72 h 116"/>
                <a:gd name="T24" fmla="*/ 0 w 95"/>
                <a:gd name="T25" fmla="*/ 67 h 116"/>
                <a:gd name="T26" fmla="*/ 0 w 95"/>
                <a:gd name="T27" fmla="*/ 0 h 116"/>
                <a:gd name="T28" fmla="*/ 19 w 95"/>
                <a:gd name="T29" fmla="*/ 0 h 116"/>
                <a:gd name="T30" fmla="*/ 19 w 95"/>
                <a:gd name="T31" fmla="*/ 6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6">
                  <a:moveTo>
                    <a:pt x="19" y="68"/>
                  </a:moveTo>
                  <a:lnTo>
                    <a:pt x="19" y="68"/>
                  </a:lnTo>
                  <a:cubicBezTo>
                    <a:pt x="19" y="89"/>
                    <a:pt x="24" y="98"/>
                    <a:pt x="42" y="98"/>
                  </a:cubicBezTo>
                  <a:cubicBezTo>
                    <a:pt x="64" y="98"/>
                    <a:pt x="74" y="84"/>
                    <a:pt x="74" y="59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2"/>
                    <a:pt x="94" y="112"/>
                    <a:pt x="94" y="112"/>
                  </a:cubicBezTo>
                  <a:cubicBezTo>
                    <a:pt x="75" y="112"/>
                    <a:pt x="75" y="112"/>
                    <a:pt x="75" y="112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68" y="107"/>
                    <a:pt x="55" y="115"/>
                    <a:pt x="39" y="115"/>
                  </a:cubicBezTo>
                  <a:cubicBezTo>
                    <a:pt x="23" y="115"/>
                    <a:pt x="11" y="108"/>
                    <a:pt x="5" y="99"/>
                  </a:cubicBezTo>
                  <a:cubicBezTo>
                    <a:pt x="0" y="92"/>
                    <a:pt x="0" y="83"/>
                    <a:pt x="0" y="72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9" name="Freeform 77"/>
            <p:cNvSpPr>
              <a:spLocks noChangeArrowheads="1"/>
            </p:cNvSpPr>
            <p:nvPr/>
          </p:nvSpPr>
          <p:spPr bwMode="auto">
            <a:xfrm>
              <a:off x="5942982" y="3260920"/>
              <a:ext cx="44464" cy="66696"/>
            </a:xfrm>
            <a:custGeom>
              <a:avLst/>
              <a:gdLst>
                <a:gd name="T0" fmla="*/ 103 w 104"/>
                <a:gd name="T1" fmla="*/ 155 h 159"/>
                <a:gd name="T2" fmla="*/ 103 w 104"/>
                <a:gd name="T3" fmla="*/ 155 h 159"/>
                <a:gd name="T4" fmla="*/ 84 w 104"/>
                <a:gd name="T5" fmla="*/ 155 h 159"/>
                <a:gd name="T6" fmla="*/ 84 w 104"/>
                <a:gd name="T7" fmla="*/ 140 h 159"/>
                <a:gd name="T8" fmla="*/ 48 w 104"/>
                <a:gd name="T9" fmla="*/ 158 h 159"/>
                <a:gd name="T10" fmla="*/ 0 w 104"/>
                <a:gd name="T11" fmla="*/ 99 h 159"/>
                <a:gd name="T12" fmla="*/ 48 w 104"/>
                <a:gd name="T13" fmla="*/ 39 h 159"/>
                <a:gd name="T14" fmla="*/ 84 w 104"/>
                <a:gd name="T15" fmla="*/ 57 h 159"/>
                <a:gd name="T16" fmla="*/ 84 w 104"/>
                <a:gd name="T17" fmla="*/ 0 h 159"/>
                <a:gd name="T18" fmla="*/ 103 w 104"/>
                <a:gd name="T19" fmla="*/ 0 h 159"/>
                <a:gd name="T20" fmla="*/ 103 w 104"/>
                <a:gd name="T21" fmla="*/ 155 h 159"/>
                <a:gd name="T22" fmla="*/ 52 w 104"/>
                <a:gd name="T23" fmla="*/ 56 h 159"/>
                <a:gd name="T24" fmla="*/ 52 w 104"/>
                <a:gd name="T25" fmla="*/ 56 h 159"/>
                <a:gd name="T26" fmla="*/ 19 w 104"/>
                <a:gd name="T27" fmla="*/ 100 h 159"/>
                <a:gd name="T28" fmla="*/ 52 w 104"/>
                <a:gd name="T29" fmla="*/ 141 h 159"/>
                <a:gd name="T30" fmla="*/ 85 w 104"/>
                <a:gd name="T31" fmla="*/ 98 h 159"/>
                <a:gd name="T32" fmla="*/ 52 w 104"/>
                <a:gd name="T33" fmla="*/ 5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9">
                  <a:moveTo>
                    <a:pt x="103" y="155"/>
                  </a:moveTo>
                  <a:lnTo>
                    <a:pt x="103" y="155"/>
                  </a:lnTo>
                  <a:cubicBezTo>
                    <a:pt x="84" y="155"/>
                    <a:pt x="84" y="155"/>
                    <a:pt x="84" y="155"/>
                  </a:cubicBezTo>
                  <a:cubicBezTo>
                    <a:pt x="84" y="140"/>
                    <a:pt x="84" y="140"/>
                    <a:pt x="84" y="140"/>
                  </a:cubicBezTo>
                  <a:cubicBezTo>
                    <a:pt x="75" y="152"/>
                    <a:pt x="62" y="158"/>
                    <a:pt x="48" y="158"/>
                  </a:cubicBezTo>
                  <a:cubicBezTo>
                    <a:pt x="19" y="158"/>
                    <a:pt x="0" y="136"/>
                    <a:pt x="0" y="99"/>
                  </a:cubicBezTo>
                  <a:cubicBezTo>
                    <a:pt x="0" y="62"/>
                    <a:pt x="20" y="39"/>
                    <a:pt x="48" y="39"/>
                  </a:cubicBezTo>
                  <a:cubicBezTo>
                    <a:pt x="63" y="39"/>
                    <a:pt x="76" y="45"/>
                    <a:pt x="84" y="57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5"/>
                  </a:lnTo>
                  <a:close/>
                  <a:moveTo>
                    <a:pt x="52" y="56"/>
                  </a:moveTo>
                  <a:lnTo>
                    <a:pt x="52" y="56"/>
                  </a:lnTo>
                  <a:cubicBezTo>
                    <a:pt x="31" y="56"/>
                    <a:pt x="19" y="71"/>
                    <a:pt x="19" y="100"/>
                  </a:cubicBezTo>
                  <a:cubicBezTo>
                    <a:pt x="19" y="125"/>
                    <a:pt x="31" y="141"/>
                    <a:pt x="52" y="141"/>
                  </a:cubicBezTo>
                  <a:cubicBezTo>
                    <a:pt x="73" y="141"/>
                    <a:pt x="85" y="126"/>
                    <a:pt x="85" y="98"/>
                  </a:cubicBezTo>
                  <a:cubicBezTo>
                    <a:pt x="85" y="70"/>
                    <a:pt x="74" y="56"/>
                    <a:pt x="52" y="5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0" name="Freeform 78"/>
            <p:cNvSpPr>
              <a:spLocks noChangeArrowheads="1"/>
            </p:cNvSpPr>
            <p:nvPr/>
          </p:nvSpPr>
          <p:spPr bwMode="auto">
            <a:xfrm>
              <a:off x="5757714" y="3370229"/>
              <a:ext cx="61139" cy="64843"/>
            </a:xfrm>
            <a:custGeom>
              <a:avLst/>
              <a:gdLst>
                <a:gd name="T0" fmla="*/ 19 w 145"/>
                <a:gd name="T1" fmla="*/ 153 h 154"/>
                <a:gd name="T2" fmla="*/ 19 w 145"/>
                <a:gd name="T3" fmla="*/ 153 h 154"/>
                <a:gd name="T4" fmla="*/ 0 w 145"/>
                <a:gd name="T5" fmla="*/ 153 h 154"/>
                <a:gd name="T6" fmla="*/ 0 w 145"/>
                <a:gd name="T7" fmla="*/ 0 h 154"/>
                <a:gd name="T8" fmla="*/ 30 w 145"/>
                <a:gd name="T9" fmla="*/ 0 h 154"/>
                <a:gd name="T10" fmla="*/ 67 w 145"/>
                <a:gd name="T11" fmla="*/ 117 h 154"/>
                <a:gd name="T12" fmla="*/ 71 w 145"/>
                <a:gd name="T13" fmla="*/ 130 h 154"/>
                <a:gd name="T14" fmla="*/ 74 w 145"/>
                <a:gd name="T15" fmla="*/ 117 h 154"/>
                <a:gd name="T16" fmla="*/ 114 w 145"/>
                <a:gd name="T17" fmla="*/ 0 h 154"/>
                <a:gd name="T18" fmla="*/ 144 w 145"/>
                <a:gd name="T19" fmla="*/ 0 h 154"/>
                <a:gd name="T20" fmla="*/ 144 w 145"/>
                <a:gd name="T21" fmla="*/ 153 h 154"/>
                <a:gd name="T22" fmla="*/ 123 w 145"/>
                <a:gd name="T23" fmla="*/ 153 h 154"/>
                <a:gd name="T24" fmla="*/ 123 w 145"/>
                <a:gd name="T25" fmla="*/ 21 h 154"/>
                <a:gd name="T26" fmla="*/ 120 w 145"/>
                <a:gd name="T27" fmla="*/ 35 h 154"/>
                <a:gd name="T28" fmla="*/ 81 w 145"/>
                <a:gd name="T29" fmla="*/ 153 h 154"/>
                <a:gd name="T30" fmla="*/ 61 w 145"/>
                <a:gd name="T31" fmla="*/ 153 h 154"/>
                <a:gd name="T32" fmla="*/ 22 w 145"/>
                <a:gd name="T33" fmla="*/ 35 h 154"/>
                <a:gd name="T34" fmla="*/ 19 w 145"/>
                <a:gd name="T35" fmla="*/ 21 h 154"/>
                <a:gd name="T36" fmla="*/ 19 w 145"/>
                <a:gd name="T3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5" h="154">
                  <a:moveTo>
                    <a:pt x="19" y="153"/>
                  </a:moveTo>
                  <a:lnTo>
                    <a:pt x="19" y="153"/>
                  </a:lnTo>
                  <a:cubicBezTo>
                    <a:pt x="0" y="153"/>
                    <a:pt x="0" y="153"/>
                    <a:pt x="0" y="1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67" y="117"/>
                    <a:pt x="67" y="117"/>
                    <a:pt x="67" y="117"/>
                  </a:cubicBezTo>
                  <a:cubicBezTo>
                    <a:pt x="69" y="121"/>
                    <a:pt x="70" y="126"/>
                    <a:pt x="71" y="130"/>
                  </a:cubicBezTo>
                  <a:cubicBezTo>
                    <a:pt x="72" y="124"/>
                    <a:pt x="73" y="120"/>
                    <a:pt x="74" y="117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153"/>
                    <a:pt x="144" y="153"/>
                    <a:pt x="144" y="153"/>
                  </a:cubicBezTo>
                  <a:cubicBezTo>
                    <a:pt x="123" y="153"/>
                    <a:pt x="123" y="153"/>
                    <a:pt x="123" y="153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2" y="27"/>
                    <a:pt x="121" y="32"/>
                    <a:pt x="120" y="35"/>
                  </a:cubicBezTo>
                  <a:cubicBezTo>
                    <a:pt x="81" y="153"/>
                    <a:pt x="81" y="153"/>
                    <a:pt x="81" y="153"/>
                  </a:cubicBezTo>
                  <a:cubicBezTo>
                    <a:pt x="61" y="153"/>
                    <a:pt x="61" y="153"/>
                    <a:pt x="61" y="153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0" y="31"/>
                    <a:pt x="19" y="27"/>
                    <a:pt x="19" y="21"/>
                  </a:cubicBezTo>
                  <a:lnTo>
                    <a:pt x="19" y="15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1" name="Freeform 79"/>
            <p:cNvSpPr>
              <a:spLocks noChangeArrowheads="1"/>
            </p:cNvSpPr>
            <p:nvPr/>
          </p:nvSpPr>
          <p:spPr bwMode="auto">
            <a:xfrm>
              <a:off x="5831821" y="3370229"/>
              <a:ext cx="9264" cy="64843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20 h 154"/>
                <a:gd name="T6" fmla="*/ 0 w 20"/>
                <a:gd name="T7" fmla="*/ 20 h 154"/>
                <a:gd name="T8" fmla="*/ 0 w 20"/>
                <a:gd name="T9" fmla="*/ 0 h 154"/>
                <a:gd name="T10" fmla="*/ 0 w 20"/>
                <a:gd name="T11" fmla="*/ 41 h 154"/>
                <a:gd name="T12" fmla="*/ 19 w 20"/>
                <a:gd name="T13" fmla="*/ 41 h 154"/>
                <a:gd name="T14" fmla="*/ 19 w 20"/>
                <a:gd name="T15" fmla="*/ 153 h 154"/>
                <a:gd name="T16" fmla="*/ 0 w 20"/>
                <a:gd name="T17" fmla="*/ 153 h 154"/>
                <a:gd name="T18" fmla="*/ 0 w 20"/>
                <a:gd name="T19" fmla="*/ 41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20"/>
                  </a:lnTo>
                  <a:lnTo>
                    <a:pt x="0" y="20"/>
                  </a:lnTo>
                  <a:lnTo>
                    <a:pt x="0" y="0"/>
                  </a:lnTo>
                  <a:close/>
                  <a:moveTo>
                    <a:pt x="0" y="41"/>
                  </a:moveTo>
                  <a:lnTo>
                    <a:pt x="19" y="41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2" name="Freeform 80"/>
            <p:cNvSpPr>
              <a:spLocks noChangeArrowheads="1"/>
            </p:cNvSpPr>
            <p:nvPr/>
          </p:nvSpPr>
          <p:spPr bwMode="auto">
            <a:xfrm>
              <a:off x="5852201" y="3386902"/>
              <a:ext cx="40759" cy="48170"/>
            </a:xfrm>
            <a:custGeom>
              <a:avLst/>
              <a:gdLst>
                <a:gd name="T0" fmla="*/ 74 w 95"/>
                <a:gd name="T1" fmla="*/ 46 h 116"/>
                <a:gd name="T2" fmla="*/ 74 w 95"/>
                <a:gd name="T3" fmla="*/ 46 h 116"/>
                <a:gd name="T4" fmla="*/ 52 w 95"/>
                <a:gd name="T5" fmla="*/ 17 h 116"/>
                <a:gd name="T6" fmla="*/ 19 w 95"/>
                <a:gd name="T7" fmla="*/ 51 h 116"/>
                <a:gd name="T8" fmla="*/ 19 w 95"/>
                <a:gd name="T9" fmla="*/ 115 h 116"/>
                <a:gd name="T10" fmla="*/ 0 w 95"/>
                <a:gd name="T11" fmla="*/ 115 h 116"/>
                <a:gd name="T12" fmla="*/ 0 w 95"/>
                <a:gd name="T13" fmla="*/ 3 h 116"/>
                <a:gd name="T14" fmla="*/ 18 w 95"/>
                <a:gd name="T15" fmla="*/ 3 h 116"/>
                <a:gd name="T16" fmla="*/ 18 w 95"/>
                <a:gd name="T17" fmla="*/ 19 h 116"/>
                <a:gd name="T18" fmla="*/ 54 w 95"/>
                <a:gd name="T19" fmla="*/ 0 h 116"/>
                <a:gd name="T20" fmla="*/ 89 w 95"/>
                <a:gd name="T21" fmla="*/ 16 h 116"/>
                <a:gd name="T22" fmla="*/ 94 w 95"/>
                <a:gd name="T23" fmla="*/ 43 h 116"/>
                <a:gd name="T24" fmla="*/ 94 w 95"/>
                <a:gd name="T25" fmla="*/ 48 h 116"/>
                <a:gd name="T26" fmla="*/ 94 w 95"/>
                <a:gd name="T27" fmla="*/ 115 h 116"/>
                <a:gd name="T28" fmla="*/ 74 w 95"/>
                <a:gd name="T29" fmla="*/ 115 h 116"/>
                <a:gd name="T30" fmla="*/ 74 w 95"/>
                <a:gd name="T31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6">
                  <a:moveTo>
                    <a:pt x="74" y="46"/>
                  </a:moveTo>
                  <a:lnTo>
                    <a:pt x="74" y="46"/>
                  </a:lnTo>
                  <a:cubicBezTo>
                    <a:pt x="74" y="26"/>
                    <a:pt x="70" y="17"/>
                    <a:pt x="52" y="17"/>
                  </a:cubicBezTo>
                  <a:cubicBezTo>
                    <a:pt x="32" y="17"/>
                    <a:pt x="19" y="29"/>
                    <a:pt x="19" y="51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6" y="6"/>
                    <a:pt x="39" y="0"/>
                    <a:pt x="54" y="0"/>
                  </a:cubicBezTo>
                  <a:cubicBezTo>
                    <a:pt x="71" y="0"/>
                    <a:pt x="83" y="5"/>
                    <a:pt x="89" y="16"/>
                  </a:cubicBezTo>
                  <a:cubicBezTo>
                    <a:pt x="93" y="23"/>
                    <a:pt x="94" y="31"/>
                    <a:pt x="94" y="43"/>
                  </a:cubicBezTo>
                  <a:cubicBezTo>
                    <a:pt x="94" y="44"/>
                    <a:pt x="94" y="46"/>
                    <a:pt x="94" y="48"/>
                  </a:cubicBezTo>
                  <a:cubicBezTo>
                    <a:pt x="94" y="115"/>
                    <a:pt x="94" y="115"/>
                    <a:pt x="94" y="115"/>
                  </a:cubicBezTo>
                  <a:cubicBezTo>
                    <a:pt x="74" y="115"/>
                    <a:pt x="74" y="115"/>
                    <a:pt x="74" y="115"/>
                  </a:cubicBezTo>
                  <a:lnTo>
                    <a:pt x="74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3" name="Freeform 81"/>
            <p:cNvSpPr>
              <a:spLocks noChangeArrowheads="1"/>
            </p:cNvSpPr>
            <p:nvPr/>
          </p:nvSpPr>
          <p:spPr bwMode="auto">
            <a:xfrm>
              <a:off x="5902223" y="3386902"/>
              <a:ext cx="40759" cy="48170"/>
            </a:xfrm>
            <a:custGeom>
              <a:avLst/>
              <a:gdLst>
                <a:gd name="T0" fmla="*/ 20 w 95"/>
                <a:gd name="T1" fmla="*/ 69 h 116"/>
                <a:gd name="T2" fmla="*/ 20 w 95"/>
                <a:gd name="T3" fmla="*/ 69 h 116"/>
                <a:gd name="T4" fmla="*/ 42 w 95"/>
                <a:gd name="T5" fmla="*/ 98 h 116"/>
                <a:gd name="T6" fmla="*/ 75 w 95"/>
                <a:gd name="T7" fmla="*/ 61 h 116"/>
                <a:gd name="T8" fmla="*/ 75 w 95"/>
                <a:gd name="T9" fmla="*/ 0 h 116"/>
                <a:gd name="T10" fmla="*/ 94 w 95"/>
                <a:gd name="T11" fmla="*/ 0 h 116"/>
                <a:gd name="T12" fmla="*/ 94 w 95"/>
                <a:gd name="T13" fmla="*/ 112 h 116"/>
                <a:gd name="T14" fmla="*/ 76 w 95"/>
                <a:gd name="T15" fmla="*/ 112 h 116"/>
                <a:gd name="T16" fmla="*/ 76 w 95"/>
                <a:gd name="T17" fmla="*/ 95 h 116"/>
                <a:gd name="T18" fmla="*/ 39 w 95"/>
                <a:gd name="T19" fmla="*/ 115 h 116"/>
                <a:gd name="T20" fmla="*/ 5 w 95"/>
                <a:gd name="T21" fmla="*/ 99 h 116"/>
                <a:gd name="T22" fmla="*/ 0 w 95"/>
                <a:gd name="T23" fmla="*/ 72 h 116"/>
                <a:gd name="T24" fmla="*/ 0 w 95"/>
                <a:gd name="T25" fmla="*/ 67 h 116"/>
                <a:gd name="T26" fmla="*/ 0 w 95"/>
                <a:gd name="T27" fmla="*/ 0 h 116"/>
                <a:gd name="T28" fmla="*/ 20 w 95"/>
                <a:gd name="T29" fmla="*/ 0 h 116"/>
                <a:gd name="T30" fmla="*/ 20 w 95"/>
                <a:gd name="T31" fmla="*/ 6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6">
                  <a:moveTo>
                    <a:pt x="20" y="69"/>
                  </a:moveTo>
                  <a:lnTo>
                    <a:pt x="20" y="69"/>
                  </a:lnTo>
                  <a:cubicBezTo>
                    <a:pt x="20" y="89"/>
                    <a:pt x="24" y="98"/>
                    <a:pt x="42" y="98"/>
                  </a:cubicBezTo>
                  <a:cubicBezTo>
                    <a:pt x="64" y="98"/>
                    <a:pt x="75" y="86"/>
                    <a:pt x="75" y="61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2"/>
                    <a:pt x="94" y="112"/>
                    <a:pt x="94" y="112"/>
                  </a:cubicBezTo>
                  <a:cubicBezTo>
                    <a:pt x="76" y="112"/>
                    <a:pt x="76" y="112"/>
                    <a:pt x="76" y="112"/>
                  </a:cubicBezTo>
                  <a:cubicBezTo>
                    <a:pt x="76" y="95"/>
                    <a:pt x="76" y="95"/>
                    <a:pt x="76" y="95"/>
                  </a:cubicBezTo>
                  <a:cubicBezTo>
                    <a:pt x="68" y="107"/>
                    <a:pt x="55" y="115"/>
                    <a:pt x="39" y="115"/>
                  </a:cubicBezTo>
                  <a:cubicBezTo>
                    <a:pt x="23" y="115"/>
                    <a:pt x="12" y="110"/>
                    <a:pt x="5" y="99"/>
                  </a:cubicBezTo>
                  <a:cubicBezTo>
                    <a:pt x="1" y="92"/>
                    <a:pt x="0" y="83"/>
                    <a:pt x="0" y="72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lnTo>
                    <a:pt x="20" y="6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4" name="Freeform 82"/>
            <p:cNvSpPr>
              <a:spLocks noChangeArrowheads="1"/>
            </p:cNvSpPr>
            <p:nvPr/>
          </p:nvSpPr>
          <p:spPr bwMode="auto">
            <a:xfrm>
              <a:off x="5950393" y="3386902"/>
              <a:ext cx="38907" cy="50023"/>
            </a:xfrm>
            <a:custGeom>
              <a:avLst/>
              <a:gdLst>
                <a:gd name="T0" fmla="*/ 18 w 92"/>
                <a:gd name="T1" fmla="*/ 78 h 119"/>
                <a:gd name="T2" fmla="*/ 18 w 92"/>
                <a:gd name="T3" fmla="*/ 78 h 119"/>
                <a:gd name="T4" fmla="*/ 46 w 92"/>
                <a:gd name="T5" fmla="*/ 101 h 119"/>
                <a:gd name="T6" fmla="*/ 72 w 92"/>
                <a:gd name="T7" fmla="*/ 83 h 119"/>
                <a:gd name="T8" fmla="*/ 55 w 92"/>
                <a:gd name="T9" fmla="*/ 69 h 119"/>
                <a:gd name="T10" fmla="*/ 34 w 92"/>
                <a:gd name="T11" fmla="*/ 64 h 119"/>
                <a:gd name="T12" fmla="*/ 3 w 92"/>
                <a:gd name="T13" fmla="*/ 32 h 119"/>
                <a:gd name="T14" fmla="*/ 44 w 92"/>
                <a:gd name="T15" fmla="*/ 0 h 119"/>
                <a:gd name="T16" fmla="*/ 88 w 92"/>
                <a:gd name="T17" fmla="*/ 33 h 119"/>
                <a:gd name="T18" fmla="*/ 88 w 92"/>
                <a:gd name="T19" fmla="*/ 34 h 119"/>
                <a:gd name="T20" fmla="*/ 69 w 92"/>
                <a:gd name="T21" fmla="*/ 34 h 119"/>
                <a:gd name="T22" fmla="*/ 44 w 92"/>
                <a:gd name="T23" fmla="*/ 16 h 119"/>
                <a:gd name="T24" fmla="*/ 21 w 92"/>
                <a:gd name="T25" fmla="*/ 31 h 119"/>
                <a:gd name="T26" fmla="*/ 39 w 92"/>
                <a:gd name="T27" fmla="*/ 45 h 119"/>
                <a:gd name="T28" fmla="*/ 57 w 92"/>
                <a:gd name="T29" fmla="*/ 49 h 119"/>
                <a:gd name="T30" fmla="*/ 91 w 92"/>
                <a:gd name="T31" fmla="*/ 81 h 119"/>
                <a:gd name="T32" fmla="*/ 44 w 92"/>
                <a:gd name="T33" fmla="*/ 118 h 119"/>
                <a:gd name="T34" fmla="*/ 0 w 92"/>
                <a:gd name="T35" fmla="*/ 78 h 119"/>
                <a:gd name="T36" fmla="*/ 18 w 92"/>
                <a:gd name="T37" fmla="*/ 7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2" h="119">
                  <a:moveTo>
                    <a:pt x="18" y="78"/>
                  </a:moveTo>
                  <a:lnTo>
                    <a:pt x="18" y="78"/>
                  </a:lnTo>
                  <a:cubicBezTo>
                    <a:pt x="19" y="94"/>
                    <a:pt x="29" y="101"/>
                    <a:pt x="46" y="101"/>
                  </a:cubicBezTo>
                  <a:cubicBezTo>
                    <a:pt x="63" y="101"/>
                    <a:pt x="72" y="95"/>
                    <a:pt x="72" y="83"/>
                  </a:cubicBezTo>
                  <a:cubicBezTo>
                    <a:pt x="72" y="74"/>
                    <a:pt x="67" y="72"/>
                    <a:pt x="55" y="69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12" y="58"/>
                    <a:pt x="3" y="50"/>
                    <a:pt x="3" y="32"/>
                  </a:cubicBezTo>
                  <a:cubicBezTo>
                    <a:pt x="3" y="13"/>
                    <a:pt x="18" y="0"/>
                    <a:pt x="44" y="0"/>
                  </a:cubicBezTo>
                  <a:cubicBezTo>
                    <a:pt x="71" y="0"/>
                    <a:pt x="88" y="14"/>
                    <a:pt x="88" y="33"/>
                  </a:cubicBezTo>
                  <a:cubicBezTo>
                    <a:pt x="88" y="34"/>
                    <a:pt x="88" y="34"/>
                    <a:pt x="88" y="34"/>
                  </a:cubicBezTo>
                  <a:cubicBezTo>
                    <a:pt x="69" y="34"/>
                    <a:pt x="69" y="34"/>
                    <a:pt x="69" y="34"/>
                  </a:cubicBezTo>
                  <a:cubicBezTo>
                    <a:pt x="69" y="23"/>
                    <a:pt x="60" y="16"/>
                    <a:pt x="44" y="16"/>
                  </a:cubicBezTo>
                  <a:cubicBezTo>
                    <a:pt x="30" y="16"/>
                    <a:pt x="21" y="21"/>
                    <a:pt x="21" y="31"/>
                  </a:cubicBezTo>
                  <a:cubicBezTo>
                    <a:pt x="21" y="40"/>
                    <a:pt x="27" y="43"/>
                    <a:pt x="39" y="45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80" y="55"/>
                    <a:pt x="91" y="61"/>
                    <a:pt x="91" y="81"/>
                  </a:cubicBezTo>
                  <a:cubicBezTo>
                    <a:pt x="91" y="104"/>
                    <a:pt x="75" y="118"/>
                    <a:pt x="44" y="118"/>
                  </a:cubicBezTo>
                  <a:cubicBezTo>
                    <a:pt x="16" y="118"/>
                    <a:pt x="1" y="104"/>
                    <a:pt x="0" y="78"/>
                  </a:cubicBezTo>
                  <a:lnTo>
                    <a:pt x="18" y="7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42893" y="4246545"/>
            <a:ext cx="255669" cy="177858"/>
            <a:chOff x="5742893" y="4246545"/>
            <a:chExt cx="255669" cy="177858"/>
          </a:xfrm>
        </p:grpSpPr>
        <p:sp>
          <p:nvSpPr>
            <p:cNvPr id="3155" name="Freeform 83"/>
            <p:cNvSpPr>
              <a:spLocks noChangeArrowheads="1"/>
            </p:cNvSpPr>
            <p:nvPr/>
          </p:nvSpPr>
          <p:spPr bwMode="auto">
            <a:xfrm>
              <a:off x="5755862" y="4246545"/>
              <a:ext cx="57432" cy="68550"/>
            </a:xfrm>
            <a:custGeom>
              <a:avLst/>
              <a:gdLst>
                <a:gd name="T0" fmla="*/ 135 w 136"/>
                <a:gd name="T1" fmla="*/ 101 h 163"/>
                <a:gd name="T2" fmla="*/ 135 w 136"/>
                <a:gd name="T3" fmla="*/ 101 h 163"/>
                <a:gd name="T4" fmla="*/ 70 w 136"/>
                <a:gd name="T5" fmla="*/ 162 h 163"/>
                <a:gd name="T6" fmla="*/ 0 w 136"/>
                <a:gd name="T7" fmla="*/ 79 h 163"/>
                <a:gd name="T8" fmla="*/ 72 w 136"/>
                <a:gd name="T9" fmla="*/ 0 h 163"/>
                <a:gd name="T10" fmla="*/ 134 w 136"/>
                <a:gd name="T11" fmla="*/ 51 h 163"/>
                <a:gd name="T12" fmla="*/ 113 w 136"/>
                <a:gd name="T13" fmla="*/ 51 h 163"/>
                <a:gd name="T14" fmla="*/ 71 w 136"/>
                <a:gd name="T15" fmla="*/ 19 h 163"/>
                <a:gd name="T16" fmla="*/ 22 w 136"/>
                <a:gd name="T17" fmla="*/ 81 h 163"/>
                <a:gd name="T18" fmla="*/ 71 w 136"/>
                <a:gd name="T19" fmla="*/ 143 h 163"/>
                <a:gd name="T20" fmla="*/ 115 w 136"/>
                <a:gd name="T21" fmla="*/ 101 h 163"/>
                <a:gd name="T22" fmla="*/ 135 w 136"/>
                <a:gd name="T23" fmla="*/ 10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" h="163">
                  <a:moveTo>
                    <a:pt x="135" y="101"/>
                  </a:moveTo>
                  <a:lnTo>
                    <a:pt x="135" y="101"/>
                  </a:lnTo>
                  <a:cubicBezTo>
                    <a:pt x="132" y="138"/>
                    <a:pt x="107" y="162"/>
                    <a:pt x="70" y="162"/>
                  </a:cubicBezTo>
                  <a:cubicBezTo>
                    <a:pt x="26" y="162"/>
                    <a:pt x="0" y="132"/>
                    <a:pt x="0" y="79"/>
                  </a:cubicBezTo>
                  <a:cubicBezTo>
                    <a:pt x="0" y="31"/>
                    <a:pt x="28" y="0"/>
                    <a:pt x="72" y="0"/>
                  </a:cubicBezTo>
                  <a:cubicBezTo>
                    <a:pt x="106" y="0"/>
                    <a:pt x="130" y="20"/>
                    <a:pt x="134" y="51"/>
                  </a:cubicBezTo>
                  <a:cubicBezTo>
                    <a:pt x="113" y="51"/>
                    <a:pt x="113" y="51"/>
                    <a:pt x="113" y="51"/>
                  </a:cubicBezTo>
                  <a:cubicBezTo>
                    <a:pt x="110" y="30"/>
                    <a:pt x="94" y="19"/>
                    <a:pt x="71" y="19"/>
                  </a:cubicBezTo>
                  <a:cubicBezTo>
                    <a:pt x="40" y="19"/>
                    <a:pt x="22" y="41"/>
                    <a:pt x="22" y="81"/>
                  </a:cubicBezTo>
                  <a:cubicBezTo>
                    <a:pt x="22" y="120"/>
                    <a:pt x="42" y="143"/>
                    <a:pt x="71" y="143"/>
                  </a:cubicBezTo>
                  <a:cubicBezTo>
                    <a:pt x="96" y="143"/>
                    <a:pt x="114" y="127"/>
                    <a:pt x="115" y="101"/>
                  </a:cubicBezTo>
                  <a:lnTo>
                    <a:pt x="135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6" name="Freeform 84"/>
            <p:cNvSpPr>
              <a:spLocks noChangeArrowheads="1"/>
            </p:cNvSpPr>
            <p:nvPr/>
          </p:nvSpPr>
          <p:spPr bwMode="auto">
            <a:xfrm>
              <a:off x="5820705" y="4248398"/>
              <a:ext cx="9264" cy="64843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7" name="Freeform 85"/>
            <p:cNvSpPr>
              <a:spLocks noChangeArrowheads="1"/>
            </p:cNvSpPr>
            <p:nvPr/>
          </p:nvSpPr>
          <p:spPr bwMode="auto">
            <a:xfrm>
              <a:off x="5839232" y="4265072"/>
              <a:ext cx="44464" cy="50023"/>
            </a:xfrm>
            <a:custGeom>
              <a:avLst/>
              <a:gdLst>
                <a:gd name="T0" fmla="*/ 53 w 107"/>
                <a:gd name="T1" fmla="*/ 0 h 120"/>
                <a:gd name="T2" fmla="*/ 53 w 107"/>
                <a:gd name="T3" fmla="*/ 0 h 120"/>
                <a:gd name="T4" fmla="*/ 106 w 107"/>
                <a:gd name="T5" fmla="*/ 60 h 120"/>
                <a:gd name="T6" fmla="*/ 53 w 107"/>
                <a:gd name="T7" fmla="*/ 119 h 120"/>
                <a:gd name="T8" fmla="*/ 0 w 107"/>
                <a:gd name="T9" fmla="*/ 60 h 120"/>
                <a:gd name="T10" fmla="*/ 53 w 107"/>
                <a:gd name="T11" fmla="*/ 0 h 120"/>
                <a:gd name="T12" fmla="*/ 53 w 107"/>
                <a:gd name="T13" fmla="*/ 102 h 120"/>
                <a:gd name="T14" fmla="*/ 53 w 107"/>
                <a:gd name="T15" fmla="*/ 102 h 120"/>
                <a:gd name="T16" fmla="*/ 88 w 107"/>
                <a:gd name="T17" fmla="*/ 60 h 120"/>
                <a:gd name="T18" fmla="*/ 53 w 107"/>
                <a:gd name="T19" fmla="*/ 17 h 120"/>
                <a:gd name="T20" fmla="*/ 19 w 107"/>
                <a:gd name="T21" fmla="*/ 60 h 120"/>
                <a:gd name="T22" fmla="*/ 53 w 107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20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6" y="22"/>
                    <a:pt x="106" y="60"/>
                  </a:cubicBezTo>
                  <a:cubicBezTo>
                    <a:pt x="106" y="97"/>
                    <a:pt x="87" y="119"/>
                    <a:pt x="53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8"/>
                    <a:pt x="88" y="60"/>
                  </a:cubicBezTo>
                  <a:cubicBezTo>
                    <a:pt x="88" y="32"/>
                    <a:pt x="75" y="17"/>
                    <a:pt x="53" y="17"/>
                  </a:cubicBezTo>
                  <a:cubicBezTo>
                    <a:pt x="31" y="17"/>
                    <a:pt x="19" y="32"/>
                    <a:pt x="19" y="60"/>
                  </a:cubicBezTo>
                  <a:cubicBezTo>
                    <a:pt x="19" y="88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8" name="Freeform 86"/>
            <p:cNvSpPr>
              <a:spLocks noChangeArrowheads="1"/>
            </p:cNvSpPr>
            <p:nvPr/>
          </p:nvSpPr>
          <p:spPr bwMode="auto">
            <a:xfrm>
              <a:off x="5892960" y="4266925"/>
              <a:ext cx="40759" cy="48170"/>
            </a:xfrm>
            <a:custGeom>
              <a:avLst/>
              <a:gdLst>
                <a:gd name="T0" fmla="*/ 19 w 95"/>
                <a:gd name="T1" fmla="*/ 67 h 114"/>
                <a:gd name="T2" fmla="*/ 19 w 95"/>
                <a:gd name="T3" fmla="*/ 67 h 114"/>
                <a:gd name="T4" fmla="*/ 42 w 95"/>
                <a:gd name="T5" fmla="*/ 96 h 114"/>
                <a:gd name="T6" fmla="*/ 74 w 95"/>
                <a:gd name="T7" fmla="*/ 59 h 114"/>
                <a:gd name="T8" fmla="*/ 74 w 95"/>
                <a:gd name="T9" fmla="*/ 0 h 114"/>
                <a:gd name="T10" fmla="*/ 94 w 95"/>
                <a:gd name="T11" fmla="*/ 0 h 114"/>
                <a:gd name="T12" fmla="*/ 94 w 95"/>
                <a:gd name="T13" fmla="*/ 111 h 114"/>
                <a:gd name="T14" fmla="*/ 75 w 95"/>
                <a:gd name="T15" fmla="*/ 111 h 114"/>
                <a:gd name="T16" fmla="*/ 75 w 95"/>
                <a:gd name="T17" fmla="*/ 94 h 114"/>
                <a:gd name="T18" fmla="*/ 39 w 95"/>
                <a:gd name="T19" fmla="*/ 113 h 114"/>
                <a:gd name="T20" fmla="*/ 5 w 95"/>
                <a:gd name="T21" fmla="*/ 99 h 114"/>
                <a:gd name="T22" fmla="*/ 0 w 95"/>
                <a:gd name="T23" fmla="*/ 71 h 114"/>
                <a:gd name="T24" fmla="*/ 0 w 95"/>
                <a:gd name="T25" fmla="*/ 66 h 114"/>
                <a:gd name="T26" fmla="*/ 0 w 95"/>
                <a:gd name="T27" fmla="*/ 0 h 114"/>
                <a:gd name="T28" fmla="*/ 19 w 95"/>
                <a:gd name="T29" fmla="*/ 0 h 114"/>
                <a:gd name="T30" fmla="*/ 19 w 95"/>
                <a:gd name="T31" fmla="*/ 67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4">
                  <a:moveTo>
                    <a:pt x="19" y="67"/>
                  </a:moveTo>
                  <a:lnTo>
                    <a:pt x="19" y="67"/>
                  </a:lnTo>
                  <a:cubicBezTo>
                    <a:pt x="19" y="88"/>
                    <a:pt x="24" y="96"/>
                    <a:pt x="42" y="96"/>
                  </a:cubicBezTo>
                  <a:cubicBezTo>
                    <a:pt x="64" y="96"/>
                    <a:pt x="74" y="84"/>
                    <a:pt x="74" y="59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1"/>
                    <a:pt x="94" y="111"/>
                    <a:pt x="94" y="111"/>
                  </a:cubicBezTo>
                  <a:cubicBezTo>
                    <a:pt x="75" y="111"/>
                    <a:pt x="75" y="111"/>
                    <a:pt x="75" y="111"/>
                  </a:cubicBezTo>
                  <a:cubicBezTo>
                    <a:pt x="75" y="94"/>
                    <a:pt x="75" y="94"/>
                    <a:pt x="75" y="94"/>
                  </a:cubicBezTo>
                  <a:cubicBezTo>
                    <a:pt x="68" y="107"/>
                    <a:pt x="55" y="113"/>
                    <a:pt x="39" y="113"/>
                  </a:cubicBezTo>
                  <a:cubicBezTo>
                    <a:pt x="23" y="113"/>
                    <a:pt x="11" y="108"/>
                    <a:pt x="5" y="99"/>
                  </a:cubicBezTo>
                  <a:cubicBezTo>
                    <a:pt x="0" y="91"/>
                    <a:pt x="0" y="83"/>
                    <a:pt x="0" y="71"/>
                  </a:cubicBezTo>
                  <a:cubicBezTo>
                    <a:pt x="0" y="69"/>
                    <a:pt x="0" y="68"/>
                    <a:pt x="0" y="6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7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9" name="Freeform 87"/>
            <p:cNvSpPr>
              <a:spLocks noChangeArrowheads="1"/>
            </p:cNvSpPr>
            <p:nvPr/>
          </p:nvSpPr>
          <p:spPr bwMode="auto">
            <a:xfrm>
              <a:off x="5942982" y="4248398"/>
              <a:ext cx="44464" cy="66696"/>
            </a:xfrm>
            <a:custGeom>
              <a:avLst/>
              <a:gdLst>
                <a:gd name="T0" fmla="*/ 103 w 104"/>
                <a:gd name="T1" fmla="*/ 154 h 158"/>
                <a:gd name="T2" fmla="*/ 103 w 104"/>
                <a:gd name="T3" fmla="*/ 154 h 158"/>
                <a:gd name="T4" fmla="*/ 84 w 104"/>
                <a:gd name="T5" fmla="*/ 154 h 158"/>
                <a:gd name="T6" fmla="*/ 84 w 104"/>
                <a:gd name="T7" fmla="*/ 139 h 158"/>
                <a:gd name="T8" fmla="*/ 48 w 104"/>
                <a:gd name="T9" fmla="*/ 157 h 158"/>
                <a:gd name="T10" fmla="*/ 0 w 104"/>
                <a:gd name="T11" fmla="*/ 99 h 158"/>
                <a:gd name="T12" fmla="*/ 48 w 104"/>
                <a:gd name="T13" fmla="*/ 38 h 158"/>
                <a:gd name="T14" fmla="*/ 84 w 104"/>
                <a:gd name="T15" fmla="*/ 56 h 158"/>
                <a:gd name="T16" fmla="*/ 84 w 104"/>
                <a:gd name="T17" fmla="*/ 0 h 158"/>
                <a:gd name="T18" fmla="*/ 103 w 104"/>
                <a:gd name="T19" fmla="*/ 0 h 158"/>
                <a:gd name="T20" fmla="*/ 103 w 104"/>
                <a:gd name="T21" fmla="*/ 154 h 158"/>
                <a:gd name="T22" fmla="*/ 52 w 104"/>
                <a:gd name="T23" fmla="*/ 55 h 158"/>
                <a:gd name="T24" fmla="*/ 52 w 104"/>
                <a:gd name="T25" fmla="*/ 55 h 158"/>
                <a:gd name="T26" fmla="*/ 19 w 104"/>
                <a:gd name="T27" fmla="*/ 100 h 158"/>
                <a:gd name="T28" fmla="*/ 52 w 104"/>
                <a:gd name="T29" fmla="*/ 140 h 158"/>
                <a:gd name="T30" fmla="*/ 85 w 104"/>
                <a:gd name="T31" fmla="*/ 97 h 158"/>
                <a:gd name="T32" fmla="*/ 52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4"/>
                  </a:moveTo>
                  <a:lnTo>
                    <a:pt x="103" y="154"/>
                  </a:lnTo>
                  <a:cubicBezTo>
                    <a:pt x="84" y="154"/>
                    <a:pt x="84" y="154"/>
                    <a:pt x="84" y="154"/>
                  </a:cubicBezTo>
                  <a:cubicBezTo>
                    <a:pt x="84" y="139"/>
                    <a:pt x="84" y="139"/>
                    <a:pt x="84" y="139"/>
                  </a:cubicBezTo>
                  <a:cubicBezTo>
                    <a:pt x="75" y="152"/>
                    <a:pt x="62" y="157"/>
                    <a:pt x="48" y="157"/>
                  </a:cubicBezTo>
                  <a:cubicBezTo>
                    <a:pt x="19" y="157"/>
                    <a:pt x="0" y="135"/>
                    <a:pt x="0" y="99"/>
                  </a:cubicBezTo>
                  <a:cubicBezTo>
                    <a:pt x="0" y="61"/>
                    <a:pt x="20" y="38"/>
                    <a:pt x="48" y="38"/>
                  </a:cubicBezTo>
                  <a:cubicBezTo>
                    <a:pt x="63" y="38"/>
                    <a:pt x="76" y="45"/>
                    <a:pt x="84" y="56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4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1" y="55"/>
                    <a:pt x="19" y="71"/>
                    <a:pt x="19" y="100"/>
                  </a:cubicBezTo>
                  <a:cubicBezTo>
                    <a:pt x="19" y="125"/>
                    <a:pt x="31" y="140"/>
                    <a:pt x="52" y="140"/>
                  </a:cubicBezTo>
                  <a:cubicBezTo>
                    <a:pt x="73" y="140"/>
                    <a:pt x="85" y="126"/>
                    <a:pt x="85" y="97"/>
                  </a:cubicBezTo>
                  <a:cubicBezTo>
                    <a:pt x="85" y="70"/>
                    <a:pt x="74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0" name="Freeform 88"/>
            <p:cNvSpPr>
              <a:spLocks noChangeArrowheads="1"/>
            </p:cNvSpPr>
            <p:nvPr/>
          </p:nvSpPr>
          <p:spPr bwMode="auto">
            <a:xfrm>
              <a:off x="5742893" y="4355854"/>
              <a:ext cx="50023" cy="68549"/>
            </a:xfrm>
            <a:custGeom>
              <a:avLst/>
              <a:gdLst>
                <a:gd name="T0" fmla="*/ 21 w 121"/>
                <a:gd name="T1" fmla="*/ 106 h 162"/>
                <a:gd name="T2" fmla="*/ 21 w 121"/>
                <a:gd name="T3" fmla="*/ 106 h 162"/>
                <a:gd name="T4" fmla="*/ 60 w 121"/>
                <a:gd name="T5" fmla="*/ 144 h 162"/>
                <a:gd name="T6" fmla="*/ 99 w 121"/>
                <a:gd name="T7" fmla="*/ 115 h 162"/>
                <a:gd name="T8" fmla="*/ 56 w 121"/>
                <a:gd name="T9" fmla="*/ 87 h 162"/>
                <a:gd name="T10" fmla="*/ 5 w 121"/>
                <a:gd name="T11" fmla="*/ 45 h 162"/>
                <a:gd name="T12" fmla="*/ 60 w 121"/>
                <a:gd name="T13" fmla="*/ 0 h 162"/>
                <a:gd name="T14" fmla="*/ 115 w 121"/>
                <a:gd name="T15" fmla="*/ 49 h 162"/>
                <a:gd name="T16" fmla="*/ 95 w 121"/>
                <a:gd name="T17" fmla="*/ 49 h 162"/>
                <a:gd name="T18" fmla="*/ 59 w 121"/>
                <a:gd name="T19" fmla="*/ 17 h 162"/>
                <a:gd name="T20" fmla="*/ 25 w 121"/>
                <a:gd name="T21" fmla="*/ 42 h 162"/>
                <a:gd name="T22" fmla="*/ 72 w 121"/>
                <a:gd name="T23" fmla="*/ 70 h 162"/>
                <a:gd name="T24" fmla="*/ 107 w 121"/>
                <a:gd name="T25" fmla="*/ 83 h 162"/>
                <a:gd name="T26" fmla="*/ 120 w 121"/>
                <a:gd name="T27" fmla="*/ 112 h 162"/>
                <a:gd name="T28" fmla="*/ 60 w 121"/>
                <a:gd name="T29" fmla="*/ 161 h 162"/>
                <a:gd name="T30" fmla="*/ 0 w 121"/>
                <a:gd name="T31" fmla="*/ 106 h 162"/>
                <a:gd name="T32" fmla="*/ 21 w 121"/>
                <a:gd name="T33" fmla="*/ 106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1" h="162">
                  <a:moveTo>
                    <a:pt x="21" y="106"/>
                  </a:moveTo>
                  <a:lnTo>
                    <a:pt x="21" y="106"/>
                  </a:lnTo>
                  <a:cubicBezTo>
                    <a:pt x="21" y="129"/>
                    <a:pt x="37" y="144"/>
                    <a:pt x="60" y="144"/>
                  </a:cubicBezTo>
                  <a:cubicBezTo>
                    <a:pt x="84" y="144"/>
                    <a:pt x="99" y="132"/>
                    <a:pt x="99" y="115"/>
                  </a:cubicBezTo>
                  <a:cubicBezTo>
                    <a:pt x="99" y="97"/>
                    <a:pt x="84" y="95"/>
                    <a:pt x="56" y="87"/>
                  </a:cubicBezTo>
                  <a:cubicBezTo>
                    <a:pt x="23" y="79"/>
                    <a:pt x="5" y="72"/>
                    <a:pt x="5" y="45"/>
                  </a:cubicBezTo>
                  <a:cubicBezTo>
                    <a:pt x="5" y="19"/>
                    <a:pt x="26" y="0"/>
                    <a:pt x="60" y="0"/>
                  </a:cubicBezTo>
                  <a:cubicBezTo>
                    <a:pt x="94" y="0"/>
                    <a:pt x="115" y="19"/>
                    <a:pt x="115" y="49"/>
                  </a:cubicBezTo>
                  <a:cubicBezTo>
                    <a:pt x="95" y="49"/>
                    <a:pt x="95" y="49"/>
                    <a:pt x="95" y="49"/>
                  </a:cubicBezTo>
                  <a:cubicBezTo>
                    <a:pt x="94" y="28"/>
                    <a:pt x="80" y="17"/>
                    <a:pt x="59" y="17"/>
                  </a:cubicBezTo>
                  <a:cubicBezTo>
                    <a:pt x="38" y="17"/>
                    <a:pt x="25" y="27"/>
                    <a:pt x="25" y="42"/>
                  </a:cubicBezTo>
                  <a:cubicBezTo>
                    <a:pt x="25" y="61"/>
                    <a:pt x="40" y="62"/>
                    <a:pt x="72" y="70"/>
                  </a:cubicBezTo>
                  <a:cubicBezTo>
                    <a:pt x="86" y="74"/>
                    <a:pt x="98" y="76"/>
                    <a:pt x="107" y="83"/>
                  </a:cubicBezTo>
                  <a:cubicBezTo>
                    <a:pt x="115" y="91"/>
                    <a:pt x="120" y="101"/>
                    <a:pt x="120" y="112"/>
                  </a:cubicBezTo>
                  <a:cubicBezTo>
                    <a:pt x="120" y="143"/>
                    <a:pt x="97" y="161"/>
                    <a:pt x="60" y="161"/>
                  </a:cubicBezTo>
                  <a:cubicBezTo>
                    <a:pt x="23" y="161"/>
                    <a:pt x="2" y="142"/>
                    <a:pt x="0" y="106"/>
                  </a:cubicBezTo>
                  <a:lnTo>
                    <a:pt x="21" y="10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1" name="Freeform 89"/>
            <p:cNvSpPr>
              <a:spLocks noChangeArrowheads="1"/>
            </p:cNvSpPr>
            <p:nvPr/>
          </p:nvSpPr>
          <p:spPr bwMode="auto">
            <a:xfrm>
              <a:off x="5800326" y="4372527"/>
              <a:ext cx="46316" cy="50023"/>
            </a:xfrm>
            <a:custGeom>
              <a:avLst/>
              <a:gdLst>
                <a:gd name="T0" fmla="*/ 54 w 109"/>
                <a:gd name="T1" fmla="*/ 0 h 119"/>
                <a:gd name="T2" fmla="*/ 54 w 109"/>
                <a:gd name="T3" fmla="*/ 0 h 119"/>
                <a:gd name="T4" fmla="*/ 108 w 109"/>
                <a:gd name="T5" fmla="*/ 59 h 119"/>
                <a:gd name="T6" fmla="*/ 55 w 109"/>
                <a:gd name="T7" fmla="*/ 118 h 119"/>
                <a:gd name="T8" fmla="*/ 0 w 109"/>
                <a:gd name="T9" fmla="*/ 59 h 119"/>
                <a:gd name="T10" fmla="*/ 54 w 109"/>
                <a:gd name="T11" fmla="*/ 0 h 119"/>
                <a:gd name="T12" fmla="*/ 55 w 109"/>
                <a:gd name="T13" fmla="*/ 102 h 119"/>
                <a:gd name="T14" fmla="*/ 55 w 109"/>
                <a:gd name="T15" fmla="*/ 102 h 119"/>
                <a:gd name="T16" fmla="*/ 88 w 109"/>
                <a:gd name="T17" fmla="*/ 59 h 119"/>
                <a:gd name="T18" fmla="*/ 55 w 109"/>
                <a:gd name="T19" fmla="*/ 16 h 119"/>
                <a:gd name="T20" fmla="*/ 20 w 109"/>
                <a:gd name="T21" fmla="*/ 59 h 119"/>
                <a:gd name="T22" fmla="*/ 55 w 109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19">
                  <a:moveTo>
                    <a:pt x="54" y="0"/>
                  </a:moveTo>
                  <a:lnTo>
                    <a:pt x="54" y="0"/>
                  </a:lnTo>
                  <a:cubicBezTo>
                    <a:pt x="88" y="0"/>
                    <a:pt x="108" y="21"/>
                    <a:pt x="108" y="59"/>
                  </a:cubicBezTo>
                  <a:cubicBezTo>
                    <a:pt x="108" y="97"/>
                    <a:pt x="88" y="118"/>
                    <a:pt x="55" y="118"/>
                  </a:cubicBezTo>
                  <a:cubicBezTo>
                    <a:pt x="20" y="118"/>
                    <a:pt x="0" y="97"/>
                    <a:pt x="0" y="59"/>
                  </a:cubicBezTo>
                  <a:cubicBezTo>
                    <a:pt x="0" y="21"/>
                    <a:pt x="20" y="0"/>
                    <a:pt x="54" y="0"/>
                  </a:cubicBezTo>
                  <a:close/>
                  <a:moveTo>
                    <a:pt x="55" y="102"/>
                  </a:moveTo>
                  <a:lnTo>
                    <a:pt x="55" y="102"/>
                  </a:lnTo>
                  <a:cubicBezTo>
                    <a:pt x="75" y="102"/>
                    <a:pt x="88" y="87"/>
                    <a:pt x="88" y="59"/>
                  </a:cubicBezTo>
                  <a:cubicBezTo>
                    <a:pt x="88" y="32"/>
                    <a:pt x="75" y="16"/>
                    <a:pt x="55" y="16"/>
                  </a:cubicBezTo>
                  <a:cubicBezTo>
                    <a:pt x="32" y="16"/>
                    <a:pt x="20" y="32"/>
                    <a:pt x="20" y="59"/>
                  </a:cubicBezTo>
                  <a:cubicBezTo>
                    <a:pt x="20" y="87"/>
                    <a:pt x="32" y="102"/>
                    <a:pt x="55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2" name="Freeform 90"/>
            <p:cNvSpPr>
              <a:spLocks noChangeArrowheads="1"/>
            </p:cNvSpPr>
            <p:nvPr/>
          </p:nvSpPr>
          <p:spPr bwMode="auto">
            <a:xfrm>
              <a:off x="5854053" y="4374381"/>
              <a:ext cx="38907" cy="48170"/>
            </a:xfrm>
            <a:custGeom>
              <a:avLst/>
              <a:gdLst>
                <a:gd name="T0" fmla="*/ 19 w 94"/>
                <a:gd name="T1" fmla="*/ 68 h 115"/>
                <a:gd name="T2" fmla="*/ 19 w 94"/>
                <a:gd name="T3" fmla="*/ 68 h 115"/>
                <a:gd name="T4" fmla="*/ 41 w 94"/>
                <a:gd name="T5" fmla="*/ 98 h 115"/>
                <a:gd name="T6" fmla="*/ 75 w 94"/>
                <a:gd name="T7" fmla="*/ 60 h 115"/>
                <a:gd name="T8" fmla="*/ 75 w 94"/>
                <a:gd name="T9" fmla="*/ 0 h 115"/>
                <a:gd name="T10" fmla="*/ 93 w 94"/>
                <a:gd name="T11" fmla="*/ 0 h 115"/>
                <a:gd name="T12" fmla="*/ 93 w 94"/>
                <a:gd name="T13" fmla="*/ 111 h 115"/>
                <a:gd name="T14" fmla="*/ 76 w 94"/>
                <a:gd name="T15" fmla="*/ 111 h 115"/>
                <a:gd name="T16" fmla="*/ 76 w 94"/>
                <a:gd name="T17" fmla="*/ 94 h 115"/>
                <a:gd name="T18" fmla="*/ 38 w 94"/>
                <a:gd name="T19" fmla="*/ 114 h 115"/>
                <a:gd name="T20" fmla="*/ 5 w 94"/>
                <a:gd name="T21" fmla="*/ 99 h 115"/>
                <a:gd name="T22" fmla="*/ 0 w 94"/>
                <a:gd name="T23" fmla="*/ 72 h 115"/>
                <a:gd name="T24" fmla="*/ 0 w 94"/>
                <a:gd name="T25" fmla="*/ 66 h 115"/>
                <a:gd name="T26" fmla="*/ 0 w 94"/>
                <a:gd name="T27" fmla="*/ 0 h 115"/>
                <a:gd name="T28" fmla="*/ 19 w 94"/>
                <a:gd name="T29" fmla="*/ 0 h 115"/>
                <a:gd name="T30" fmla="*/ 19 w 94"/>
                <a:gd name="T31" fmla="*/ 6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5">
                  <a:moveTo>
                    <a:pt x="19" y="68"/>
                  </a:moveTo>
                  <a:lnTo>
                    <a:pt x="19" y="68"/>
                  </a:lnTo>
                  <a:cubicBezTo>
                    <a:pt x="19" y="88"/>
                    <a:pt x="24" y="98"/>
                    <a:pt x="41" y="98"/>
                  </a:cubicBezTo>
                  <a:cubicBezTo>
                    <a:pt x="63" y="98"/>
                    <a:pt x="75" y="84"/>
                    <a:pt x="75" y="6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111"/>
                    <a:pt x="93" y="111"/>
                    <a:pt x="93" y="111"/>
                  </a:cubicBezTo>
                  <a:cubicBezTo>
                    <a:pt x="76" y="111"/>
                    <a:pt x="76" y="111"/>
                    <a:pt x="76" y="111"/>
                  </a:cubicBezTo>
                  <a:cubicBezTo>
                    <a:pt x="76" y="94"/>
                    <a:pt x="76" y="94"/>
                    <a:pt x="76" y="94"/>
                  </a:cubicBezTo>
                  <a:cubicBezTo>
                    <a:pt x="67" y="107"/>
                    <a:pt x="56" y="114"/>
                    <a:pt x="38" y="114"/>
                  </a:cubicBezTo>
                  <a:cubicBezTo>
                    <a:pt x="22" y="114"/>
                    <a:pt x="11" y="108"/>
                    <a:pt x="5" y="99"/>
                  </a:cubicBezTo>
                  <a:cubicBezTo>
                    <a:pt x="1" y="91"/>
                    <a:pt x="0" y="83"/>
                    <a:pt x="0" y="72"/>
                  </a:cubicBezTo>
                  <a:cubicBezTo>
                    <a:pt x="0" y="71"/>
                    <a:pt x="0" y="68"/>
                    <a:pt x="0" y="6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3" name="Freeform 91"/>
            <p:cNvSpPr>
              <a:spLocks noChangeArrowheads="1"/>
            </p:cNvSpPr>
            <p:nvPr/>
          </p:nvSpPr>
          <p:spPr bwMode="auto">
            <a:xfrm>
              <a:off x="5905928" y="4372527"/>
              <a:ext cx="38907" cy="48170"/>
            </a:xfrm>
            <a:custGeom>
              <a:avLst/>
              <a:gdLst>
                <a:gd name="T0" fmla="*/ 74 w 94"/>
                <a:gd name="T1" fmla="*/ 45 h 115"/>
                <a:gd name="T2" fmla="*/ 74 w 94"/>
                <a:gd name="T3" fmla="*/ 45 h 115"/>
                <a:gd name="T4" fmla="*/ 51 w 94"/>
                <a:gd name="T5" fmla="*/ 16 h 115"/>
                <a:gd name="T6" fmla="*/ 19 w 94"/>
                <a:gd name="T7" fmla="*/ 51 h 115"/>
                <a:gd name="T8" fmla="*/ 19 w 94"/>
                <a:gd name="T9" fmla="*/ 114 h 115"/>
                <a:gd name="T10" fmla="*/ 0 w 94"/>
                <a:gd name="T11" fmla="*/ 114 h 115"/>
                <a:gd name="T12" fmla="*/ 0 w 94"/>
                <a:gd name="T13" fmla="*/ 3 h 115"/>
                <a:gd name="T14" fmla="*/ 18 w 94"/>
                <a:gd name="T15" fmla="*/ 3 h 115"/>
                <a:gd name="T16" fmla="*/ 18 w 94"/>
                <a:gd name="T17" fmla="*/ 18 h 115"/>
                <a:gd name="T18" fmla="*/ 54 w 94"/>
                <a:gd name="T19" fmla="*/ 0 h 115"/>
                <a:gd name="T20" fmla="*/ 89 w 94"/>
                <a:gd name="T21" fmla="*/ 15 h 115"/>
                <a:gd name="T22" fmla="*/ 93 w 94"/>
                <a:gd name="T23" fmla="*/ 42 h 115"/>
                <a:gd name="T24" fmla="*/ 93 w 94"/>
                <a:gd name="T25" fmla="*/ 48 h 115"/>
                <a:gd name="T26" fmla="*/ 93 w 94"/>
                <a:gd name="T27" fmla="*/ 114 h 115"/>
                <a:gd name="T28" fmla="*/ 74 w 94"/>
                <a:gd name="T29" fmla="*/ 114 h 115"/>
                <a:gd name="T30" fmla="*/ 74 w 94"/>
                <a:gd name="T31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5">
                  <a:moveTo>
                    <a:pt x="74" y="45"/>
                  </a:moveTo>
                  <a:lnTo>
                    <a:pt x="74" y="45"/>
                  </a:lnTo>
                  <a:cubicBezTo>
                    <a:pt x="74" y="26"/>
                    <a:pt x="70" y="16"/>
                    <a:pt x="51" y="16"/>
                  </a:cubicBezTo>
                  <a:cubicBezTo>
                    <a:pt x="32" y="16"/>
                    <a:pt x="19" y="29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6" y="6"/>
                    <a:pt x="38" y="0"/>
                    <a:pt x="54" y="0"/>
                  </a:cubicBezTo>
                  <a:cubicBezTo>
                    <a:pt x="71" y="0"/>
                    <a:pt x="83" y="5"/>
                    <a:pt x="89" y="15"/>
                  </a:cubicBezTo>
                  <a:cubicBezTo>
                    <a:pt x="93" y="23"/>
                    <a:pt x="93" y="31"/>
                    <a:pt x="93" y="42"/>
                  </a:cubicBezTo>
                  <a:cubicBezTo>
                    <a:pt x="93" y="43"/>
                    <a:pt x="93" y="45"/>
                    <a:pt x="93" y="48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74" y="114"/>
                    <a:pt x="74" y="114"/>
                    <a:pt x="74" y="114"/>
                  </a:cubicBezTo>
                  <a:lnTo>
                    <a:pt x="74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4" name="Freeform 92"/>
            <p:cNvSpPr>
              <a:spLocks noChangeArrowheads="1"/>
            </p:cNvSpPr>
            <p:nvPr/>
          </p:nvSpPr>
          <p:spPr bwMode="auto">
            <a:xfrm>
              <a:off x="5954098" y="4355854"/>
              <a:ext cx="44464" cy="66696"/>
            </a:xfrm>
            <a:custGeom>
              <a:avLst/>
              <a:gdLst>
                <a:gd name="T0" fmla="*/ 103 w 104"/>
                <a:gd name="T1" fmla="*/ 153 h 157"/>
                <a:gd name="T2" fmla="*/ 103 w 104"/>
                <a:gd name="T3" fmla="*/ 153 h 157"/>
                <a:gd name="T4" fmla="*/ 85 w 104"/>
                <a:gd name="T5" fmla="*/ 153 h 157"/>
                <a:gd name="T6" fmla="*/ 85 w 104"/>
                <a:gd name="T7" fmla="*/ 140 h 157"/>
                <a:gd name="T8" fmla="*/ 49 w 104"/>
                <a:gd name="T9" fmla="*/ 156 h 157"/>
                <a:gd name="T10" fmla="*/ 0 w 104"/>
                <a:gd name="T11" fmla="*/ 98 h 157"/>
                <a:gd name="T12" fmla="*/ 49 w 104"/>
                <a:gd name="T13" fmla="*/ 38 h 157"/>
                <a:gd name="T14" fmla="*/ 85 w 104"/>
                <a:gd name="T15" fmla="*/ 55 h 157"/>
                <a:gd name="T16" fmla="*/ 85 w 104"/>
                <a:gd name="T17" fmla="*/ 0 h 157"/>
                <a:gd name="T18" fmla="*/ 103 w 104"/>
                <a:gd name="T19" fmla="*/ 0 h 157"/>
                <a:gd name="T20" fmla="*/ 103 w 104"/>
                <a:gd name="T21" fmla="*/ 153 h 157"/>
                <a:gd name="T22" fmla="*/ 52 w 104"/>
                <a:gd name="T23" fmla="*/ 55 h 157"/>
                <a:gd name="T24" fmla="*/ 52 w 104"/>
                <a:gd name="T25" fmla="*/ 55 h 157"/>
                <a:gd name="T26" fmla="*/ 20 w 104"/>
                <a:gd name="T27" fmla="*/ 99 h 157"/>
                <a:gd name="T28" fmla="*/ 53 w 104"/>
                <a:gd name="T29" fmla="*/ 140 h 157"/>
                <a:gd name="T30" fmla="*/ 85 w 104"/>
                <a:gd name="T31" fmla="*/ 97 h 157"/>
                <a:gd name="T32" fmla="*/ 52 w 104"/>
                <a:gd name="T33" fmla="*/ 5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7">
                  <a:moveTo>
                    <a:pt x="103" y="153"/>
                  </a:moveTo>
                  <a:lnTo>
                    <a:pt x="103" y="153"/>
                  </a:lnTo>
                  <a:cubicBezTo>
                    <a:pt x="85" y="153"/>
                    <a:pt x="85" y="153"/>
                    <a:pt x="85" y="153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75" y="151"/>
                    <a:pt x="63" y="156"/>
                    <a:pt x="49" y="156"/>
                  </a:cubicBezTo>
                  <a:cubicBezTo>
                    <a:pt x="20" y="156"/>
                    <a:pt x="0" y="134"/>
                    <a:pt x="0" y="98"/>
                  </a:cubicBezTo>
                  <a:cubicBezTo>
                    <a:pt x="0" y="60"/>
                    <a:pt x="20" y="38"/>
                    <a:pt x="49" y="38"/>
                  </a:cubicBezTo>
                  <a:cubicBezTo>
                    <a:pt x="65" y="38"/>
                    <a:pt x="76" y="44"/>
                    <a:pt x="85" y="55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3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1" y="55"/>
                    <a:pt x="20" y="70"/>
                    <a:pt x="20" y="99"/>
                  </a:cubicBezTo>
                  <a:cubicBezTo>
                    <a:pt x="20" y="125"/>
                    <a:pt x="32" y="140"/>
                    <a:pt x="53" y="140"/>
                  </a:cubicBezTo>
                  <a:cubicBezTo>
                    <a:pt x="73" y="140"/>
                    <a:pt x="85" y="125"/>
                    <a:pt x="85" y="97"/>
                  </a:cubicBezTo>
                  <a:cubicBezTo>
                    <a:pt x="85" y="69"/>
                    <a:pt x="74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295058" y="2308643"/>
            <a:ext cx="229731" cy="194532"/>
            <a:chOff x="2295058" y="2308643"/>
            <a:chExt cx="229731" cy="194532"/>
          </a:xfrm>
        </p:grpSpPr>
        <p:sp>
          <p:nvSpPr>
            <p:cNvPr id="3165" name="Freeform 93"/>
            <p:cNvSpPr>
              <a:spLocks noChangeArrowheads="1"/>
            </p:cNvSpPr>
            <p:nvPr/>
          </p:nvSpPr>
          <p:spPr bwMode="auto">
            <a:xfrm>
              <a:off x="2295058" y="2308643"/>
              <a:ext cx="57432" cy="68550"/>
            </a:xfrm>
            <a:custGeom>
              <a:avLst/>
              <a:gdLst>
                <a:gd name="T0" fmla="*/ 134 w 135"/>
                <a:gd name="T1" fmla="*/ 101 h 163"/>
                <a:gd name="T2" fmla="*/ 134 w 135"/>
                <a:gd name="T3" fmla="*/ 101 h 163"/>
                <a:gd name="T4" fmla="*/ 68 w 135"/>
                <a:gd name="T5" fmla="*/ 162 h 163"/>
                <a:gd name="T6" fmla="*/ 0 w 135"/>
                <a:gd name="T7" fmla="*/ 79 h 163"/>
                <a:gd name="T8" fmla="*/ 71 w 135"/>
                <a:gd name="T9" fmla="*/ 0 h 163"/>
                <a:gd name="T10" fmla="*/ 133 w 135"/>
                <a:gd name="T11" fmla="*/ 50 h 163"/>
                <a:gd name="T12" fmla="*/ 112 w 135"/>
                <a:gd name="T13" fmla="*/ 50 h 163"/>
                <a:gd name="T14" fmla="*/ 70 w 135"/>
                <a:gd name="T15" fmla="*/ 19 h 163"/>
                <a:gd name="T16" fmla="*/ 21 w 135"/>
                <a:gd name="T17" fmla="*/ 81 h 163"/>
                <a:gd name="T18" fmla="*/ 70 w 135"/>
                <a:gd name="T19" fmla="*/ 144 h 163"/>
                <a:gd name="T20" fmla="*/ 113 w 135"/>
                <a:gd name="T21" fmla="*/ 101 h 163"/>
                <a:gd name="T22" fmla="*/ 134 w 135"/>
                <a:gd name="T23" fmla="*/ 10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3">
                  <a:moveTo>
                    <a:pt x="134" y="101"/>
                  </a:moveTo>
                  <a:lnTo>
                    <a:pt x="134" y="101"/>
                  </a:lnTo>
                  <a:cubicBezTo>
                    <a:pt x="132" y="138"/>
                    <a:pt x="106" y="162"/>
                    <a:pt x="68" y="162"/>
                  </a:cubicBezTo>
                  <a:cubicBezTo>
                    <a:pt x="26" y="162"/>
                    <a:pt x="0" y="131"/>
                    <a:pt x="0" y="79"/>
                  </a:cubicBezTo>
                  <a:cubicBezTo>
                    <a:pt x="0" y="30"/>
                    <a:pt x="27" y="0"/>
                    <a:pt x="71" y="0"/>
                  </a:cubicBezTo>
                  <a:cubicBezTo>
                    <a:pt x="106" y="0"/>
                    <a:pt x="129" y="20"/>
                    <a:pt x="133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08" y="30"/>
                    <a:pt x="93" y="19"/>
                    <a:pt x="70" y="19"/>
                  </a:cubicBezTo>
                  <a:cubicBezTo>
                    <a:pt x="39" y="19"/>
                    <a:pt x="21" y="42"/>
                    <a:pt x="21" y="81"/>
                  </a:cubicBezTo>
                  <a:cubicBezTo>
                    <a:pt x="21" y="120"/>
                    <a:pt x="40" y="144"/>
                    <a:pt x="70" y="144"/>
                  </a:cubicBezTo>
                  <a:cubicBezTo>
                    <a:pt x="95" y="144"/>
                    <a:pt x="112" y="127"/>
                    <a:pt x="113" y="101"/>
                  </a:cubicBezTo>
                  <a:lnTo>
                    <a:pt x="134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6" name="Freeform 94"/>
            <p:cNvSpPr>
              <a:spLocks noChangeArrowheads="1"/>
            </p:cNvSpPr>
            <p:nvPr/>
          </p:nvSpPr>
          <p:spPr bwMode="auto">
            <a:xfrm>
              <a:off x="2359901" y="2310496"/>
              <a:ext cx="9264" cy="64843"/>
            </a:xfrm>
            <a:custGeom>
              <a:avLst/>
              <a:gdLst>
                <a:gd name="T0" fmla="*/ 0 w 21"/>
                <a:gd name="T1" fmla="*/ 0 h 154"/>
                <a:gd name="T2" fmla="*/ 20 w 21"/>
                <a:gd name="T3" fmla="*/ 0 h 154"/>
                <a:gd name="T4" fmla="*/ 20 w 21"/>
                <a:gd name="T5" fmla="*/ 153 h 154"/>
                <a:gd name="T6" fmla="*/ 0 w 21"/>
                <a:gd name="T7" fmla="*/ 153 h 154"/>
                <a:gd name="T8" fmla="*/ 0 w 21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54">
                  <a:moveTo>
                    <a:pt x="0" y="0"/>
                  </a:moveTo>
                  <a:lnTo>
                    <a:pt x="20" y="0"/>
                  </a:lnTo>
                  <a:lnTo>
                    <a:pt x="20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7" name="Freeform 95"/>
            <p:cNvSpPr>
              <a:spLocks noChangeArrowheads="1"/>
            </p:cNvSpPr>
            <p:nvPr/>
          </p:nvSpPr>
          <p:spPr bwMode="auto">
            <a:xfrm>
              <a:off x="2378428" y="2327170"/>
              <a:ext cx="44464" cy="50023"/>
            </a:xfrm>
            <a:custGeom>
              <a:avLst/>
              <a:gdLst>
                <a:gd name="T0" fmla="*/ 53 w 108"/>
                <a:gd name="T1" fmla="*/ 0 h 119"/>
                <a:gd name="T2" fmla="*/ 53 w 108"/>
                <a:gd name="T3" fmla="*/ 0 h 119"/>
                <a:gd name="T4" fmla="*/ 107 w 108"/>
                <a:gd name="T5" fmla="*/ 59 h 119"/>
                <a:gd name="T6" fmla="*/ 54 w 108"/>
                <a:gd name="T7" fmla="*/ 118 h 119"/>
                <a:gd name="T8" fmla="*/ 0 w 108"/>
                <a:gd name="T9" fmla="*/ 59 h 119"/>
                <a:gd name="T10" fmla="*/ 53 w 108"/>
                <a:gd name="T11" fmla="*/ 0 h 119"/>
                <a:gd name="T12" fmla="*/ 54 w 108"/>
                <a:gd name="T13" fmla="*/ 102 h 119"/>
                <a:gd name="T14" fmla="*/ 54 w 108"/>
                <a:gd name="T15" fmla="*/ 102 h 119"/>
                <a:gd name="T16" fmla="*/ 87 w 108"/>
                <a:gd name="T17" fmla="*/ 59 h 119"/>
                <a:gd name="T18" fmla="*/ 54 w 108"/>
                <a:gd name="T19" fmla="*/ 16 h 119"/>
                <a:gd name="T20" fmla="*/ 19 w 108"/>
                <a:gd name="T21" fmla="*/ 59 h 119"/>
                <a:gd name="T22" fmla="*/ 54 w 108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19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7" y="21"/>
                    <a:pt x="107" y="59"/>
                  </a:cubicBezTo>
                  <a:cubicBezTo>
                    <a:pt x="107" y="97"/>
                    <a:pt x="87" y="118"/>
                    <a:pt x="54" y="118"/>
                  </a:cubicBezTo>
                  <a:cubicBezTo>
                    <a:pt x="19" y="118"/>
                    <a:pt x="0" y="97"/>
                    <a:pt x="0" y="59"/>
                  </a:cubicBezTo>
                  <a:cubicBezTo>
                    <a:pt x="0" y="21"/>
                    <a:pt x="19" y="0"/>
                    <a:pt x="53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7" y="86"/>
                    <a:pt x="87" y="59"/>
                  </a:cubicBezTo>
                  <a:cubicBezTo>
                    <a:pt x="87" y="31"/>
                    <a:pt x="76" y="16"/>
                    <a:pt x="54" y="16"/>
                  </a:cubicBezTo>
                  <a:cubicBezTo>
                    <a:pt x="31" y="16"/>
                    <a:pt x="19" y="31"/>
                    <a:pt x="19" y="59"/>
                  </a:cubicBezTo>
                  <a:cubicBezTo>
                    <a:pt x="19" y="86"/>
                    <a:pt x="31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8" name="Freeform 96"/>
            <p:cNvSpPr>
              <a:spLocks noChangeArrowheads="1"/>
            </p:cNvSpPr>
            <p:nvPr/>
          </p:nvSpPr>
          <p:spPr bwMode="auto">
            <a:xfrm>
              <a:off x="2432156" y="2329023"/>
              <a:ext cx="38906" cy="48170"/>
            </a:xfrm>
            <a:custGeom>
              <a:avLst/>
              <a:gdLst>
                <a:gd name="T0" fmla="*/ 19 w 94"/>
                <a:gd name="T1" fmla="*/ 69 h 115"/>
                <a:gd name="T2" fmla="*/ 19 w 94"/>
                <a:gd name="T3" fmla="*/ 69 h 115"/>
                <a:gd name="T4" fmla="*/ 41 w 94"/>
                <a:gd name="T5" fmla="*/ 98 h 115"/>
                <a:gd name="T6" fmla="*/ 75 w 94"/>
                <a:gd name="T7" fmla="*/ 60 h 115"/>
                <a:gd name="T8" fmla="*/ 75 w 94"/>
                <a:gd name="T9" fmla="*/ 0 h 115"/>
                <a:gd name="T10" fmla="*/ 93 w 94"/>
                <a:gd name="T11" fmla="*/ 0 h 115"/>
                <a:gd name="T12" fmla="*/ 93 w 94"/>
                <a:gd name="T13" fmla="*/ 111 h 115"/>
                <a:gd name="T14" fmla="*/ 76 w 94"/>
                <a:gd name="T15" fmla="*/ 111 h 115"/>
                <a:gd name="T16" fmla="*/ 76 w 94"/>
                <a:gd name="T17" fmla="*/ 95 h 115"/>
                <a:gd name="T18" fmla="*/ 38 w 94"/>
                <a:gd name="T19" fmla="*/ 114 h 115"/>
                <a:gd name="T20" fmla="*/ 5 w 94"/>
                <a:gd name="T21" fmla="*/ 100 h 115"/>
                <a:gd name="T22" fmla="*/ 0 w 94"/>
                <a:gd name="T23" fmla="*/ 73 h 115"/>
                <a:gd name="T24" fmla="*/ 0 w 94"/>
                <a:gd name="T25" fmla="*/ 67 h 115"/>
                <a:gd name="T26" fmla="*/ 0 w 94"/>
                <a:gd name="T27" fmla="*/ 0 h 115"/>
                <a:gd name="T28" fmla="*/ 19 w 94"/>
                <a:gd name="T29" fmla="*/ 0 h 115"/>
                <a:gd name="T30" fmla="*/ 19 w 94"/>
                <a:gd name="T31" fmla="*/ 6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5">
                  <a:moveTo>
                    <a:pt x="19" y="69"/>
                  </a:moveTo>
                  <a:lnTo>
                    <a:pt x="19" y="69"/>
                  </a:lnTo>
                  <a:cubicBezTo>
                    <a:pt x="19" y="88"/>
                    <a:pt x="24" y="98"/>
                    <a:pt x="41" y="98"/>
                  </a:cubicBezTo>
                  <a:cubicBezTo>
                    <a:pt x="63" y="98"/>
                    <a:pt x="75" y="85"/>
                    <a:pt x="75" y="6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111"/>
                    <a:pt x="93" y="111"/>
                    <a:pt x="93" y="111"/>
                  </a:cubicBezTo>
                  <a:cubicBezTo>
                    <a:pt x="76" y="111"/>
                    <a:pt x="76" y="111"/>
                    <a:pt x="76" y="111"/>
                  </a:cubicBezTo>
                  <a:cubicBezTo>
                    <a:pt x="76" y="95"/>
                    <a:pt x="76" y="95"/>
                    <a:pt x="76" y="95"/>
                  </a:cubicBezTo>
                  <a:cubicBezTo>
                    <a:pt x="67" y="108"/>
                    <a:pt x="56" y="114"/>
                    <a:pt x="38" y="114"/>
                  </a:cubicBezTo>
                  <a:cubicBezTo>
                    <a:pt x="23" y="114"/>
                    <a:pt x="11" y="109"/>
                    <a:pt x="5" y="100"/>
                  </a:cubicBezTo>
                  <a:cubicBezTo>
                    <a:pt x="1" y="92"/>
                    <a:pt x="0" y="83"/>
                    <a:pt x="0" y="73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9" name="Freeform 97"/>
            <p:cNvSpPr>
              <a:spLocks noChangeArrowheads="1"/>
            </p:cNvSpPr>
            <p:nvPr/>
          </p:nvSpPr>
          <p:spPr bwMode="auto">
            <a:xfrm>
              <a:off x="2480325" y="2310496"/>
              <a:ext cx="44464" cy="66696"/>
            </a:xfrm>
            <a:custGeom>
              <a:avLst/>
              <a:gdLst>
                <a:gd name="T0" fmla="*/ 103 w 104"/>
                <a:gd name="T1" fmla="*/ 153 h 158"/>
                <a:gd name="T2" fmla="*/ 103 w 104"/>
                <a:gd name="T3" fmla="*/ 153 h 158"/>
                <a:gd name="T4" fmla="*/ 86 w 104"/>
                <a:gd name="T5" fmla="*/ 153 h 158"/>
                <a:gd name="T6" fmla="*/ 86 w 104"/>
                <a:gd name="T7" fmla="*/ 140 h 158"/>
                <a:gd name="T8" fmla="*/ 49 w 104"/>
                <a:gd name="T9" fmla="*/ 157 h 158"/>
                <a:gd name="T10" fmla="*/ 0 w 104"/>
                <a:gd name="T11" fmla="*/ 98 h 158"/>
                <a:gd name="T12" fmla="*/ 49 w 104"/>
                <a:gd name="T13" fmla="*/ 39 h 158"/>
                <a:gd name="T14" fmla="*/ 86 w 104"/>
                <a:gd name="T15" fmla="*/ 55 h 158"/>
                <a:gd name="T16" fmla="*/ 86 w 104"/>
                <a:gd name="T17" fmla="*/ 0 h 158"/>
                <a:gd name="T18" fmla="*/ 103 w 104"/>
                <a:gd name="T19" fmla="*/ 0 h 158"/>
                <a:gd name="T20" fmla="*/ 103 w 104"/>
                <a:gd name="T21" fmla="*/ 153 h 158"/>
                <a:gd name="T22" fmla="*/ 53 w 104"/>
                <a:gd name="T23" fmla="*/ 55 h 158"/>
                <a:gd name="T24" fmla="*/ 53 w 104"/>
                <a:gd name="T25" fmla="*/ 55 h 158"/>
                <a:gd name="T26" fmla="*/ 20 w 104"/>
                <a:gd name="T27" fmla="*/ 99 h 158"/>
                <a:gd name="T28" fmla="*/ 53 w 104"/>
                <a:gd name="T29" fmla="*/ 141 h 158"/>
                <a:gd name="T30" fmla="*/ 87 w 104"/>
                <a:gd name="T31" fmla="*/ 97 h 158"/>
                <a:gd name="T32" fmla="*/ 53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3"/>
                  </a:moveTo>
                  <a:lnTo>
                    <a:pt x="103" y="153"/>
                  </a:lnTo>
                  <a:cubicBezTo>
                    <a:pt x="86" y="153"/>
                    <a:pt x="86" y="153"/>
                    <a:pt x="86" y="153"/>
                  </a:cubicBezTo>
                  <a:cubicBezTo>
                    <a:pt x="86" y="140"/>
                    <a:pt x="86" y="140"/>
                    <a:pt x="86" y="140"/>
                  </a:cubicBezTo>
                  <a:cubicBezTo>
                    <a:pt x="76" y="151"/>
                    <a:pt x="64" y="157"/>
                    <a:pt x="49" y="157"/>
                  </a:cubicBezTo>
                  <a:cubicBezTo>
                    <a:pt x="20" y="157"/>
                    <a:pt x="0" y="134"/>
                    <a:pt x="0" y="98"/>
                  </a:cubicBezTo>
                  <a:cubicBezTo>
                    <a:pt x="0" y="61"/>
                    <a:pt x="20" y="39"/>
                    <a:pt x="49" y="39"/>
                  </a:cubicBezTo>
                  <a:cubicBezTo>
                    <a:pt x="65" y="39"/>
                    <a:pt x="77" y="44"/>
                    <a:pt x="86" y="5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3"/>
                  </a:lnTo>
                  <a:close/>
                  <a:moveTo>
                    <a:pt x="53" y="55"/>
                  </a:moveTo>
                  <a:lnTo>
                    <a:pt x="53" y="55"/>
                  </a:lnTo>
                  <a:cubicBezTo>
                    <a:pt x="33" y="55"/>
                    <a:pt x="20" y="71"/>
                    <a:pt x="20" y="99"/>
                  </a:cubicBezTo>
                  <a:cubicBezTo>
                    <a:pt x="20" y="125"/>
                    <a:pt x="33" y="141"/>
                    <a:pt x="53" y="141"/>
                  </a:cubicBezTo>
                  <a:cubicBezTo>
                    <a:pt x="74" y="141"/>
                    <a:pt x="87" y="125"/>
                    <a:pt x="87" y="97"/>
                  </a:cubicBezTo>
                  <a:cubicBezTo>
                    <a:pt x="87" y="69"/>
                    <a:pt x="75" y="55"/>
                    <a:pt x="53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0" name="Freeform 98"/>
            <p:cNvSpPr>
              <a:spLocks noChangeArrowheads="1"/>
            </p:cNvSpPr>
            <p:nvPr/>
          </p:nvSpPr>
          <p:spPr bwMode="auto">
            <a:xfrm>
              <a:off x="2358049" y="2417952"/>
              <a:ext cx="50022" cy="66696"/>
            </a:xfrm>
            <a:custGeom>
              <a:avLst/>
              <a:gdLst>
                <a:gd name="T0" fmla="*/ 0 w 121"/>
                <a:gd name="T1" fmla="*/ 0 h 159"/>
                <a:gd name="T2" fmla="*/ 0 w 121"/>
                <a:gd name="T3" fmla="*/ 0 h 159"/>
                <a:gd name="T4" fmla="*/ 21 w 121"/>
                <a:gd name="T5" fmla="*/ 0 h 159"/>
                <a:gd name="T6" fmla="*/ 21 w 121"/>
                <a:gd name="T7" fmla="*/ 96 h 159"/>
                <a:gd name="T8" fmla="*/ 59 w 121"/>
                <a:gd name="T9" fmla="*/ 139 h 159"/>
                <a:gd name="T10" fmla="*/ 99 w 121"/>
                <a:gd name="T11" fmla="*/ 96 h 159"/>
                <a:gd name="T12" fmla="*/ 99 w 121"/>
                <a:gd name="T13" fmla="*/ 0 h 159"/>
                <a:gd name="T14" fmla="*/ 120 w 121"/>
                <a:gd name="T15" fmla="*/ 0 h 159"/>
                <a:gd name="T16" fmla="*/ 120 w 121"/>
                <a:gd name="T17" fmla="*/ 96 h 159"/>
                <a:gd name="T18" fmla="*/ 57 w 121"/>
                <a:gd name="T19" fmla="*/ 158 h 159"/>
                <a:gd name="T20" fmla="*/ 0 w 121"/>
                <a:gd name="T21" fmla="*/ 96 h 159"/>
                <a:gd name="T22" fmla="*/ 0 w 121"/>
                <a:gd name="T23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1" h="159">
                  <a:moveTo>
                    <a:pt x="0" y="0"/>
                  </a:moveTo>
                  <a:lnTo>
                    <a:pt x="0" y="0"/>
                  </a:lnTo>
                  <a:cubicBezTo>
                    <a:pt x="21" y="0"/>
                    <a:pt x="21" y="0"/>
                    <a:pt x="21" y="0"/>
                  </a:cubicBezTo>
                  <a:cubicBezTo>
                    <a:pt x="21" y="96"/>
                    <a:pt x="21" y="96"/>
                    <a:pt x="21" y="96"/>
                  </a:cubicBezTo>
                  <a:cubicBezTo>
                    <a:pt x="21" y="124"/>
                    <a:pt x="33" y="139"/>
                    <a:pt x="59" y="139"/>
                  </a:cubicBezTo>
                  <a:cubicBezTo>
                    <a:pt x="86" y="139"/>
                    <a:pt x="99" y="124"/>
                    <a:pt x="99" y="96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120" y="137"/>
                    <a:pt x="99" y="158"/>
                    <a:pt x="57" y="158"/>
                  </a:cubicBezTo>
                  <a:cubicBezTo>
                    <a:pt x="19" y="158"/>
                    <a:pt x="0" y="138"/>
                    <a:pt x="0" y="96"/>
                  </a:cubicBez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1" name="Freeform 99"/>
            <p:cNvSpPr>
              <a:spLocks noChangeArrowheads="1"/>
            </p:cNvSpPr>
            <p:nvPr/>
          </p:nvSpPr>
          <p:spPr bwMode="auto">
            <a:xfrm>
              <a:off x="2421040" y="2434625"/>
              <a:ext cx="44464" cy="68550"/>
            </a:xfrm>
            <a:custGeom>
              <a:avLst/>
              <a:gdLst>
                <a:gd name="T0" fmla="*/ 0 w 105"/>
                <a:gd name="T1" fmla="*/ 3 h 161"/>
                <a:gd name="T2" fmla="*/ 0 w 105"/>
                <a:gd name="T3" fmla="*/ 3 h 161"/>
                <a:gd name="T4" fmla="*/ 18 w 105"/>
                <a:gd name="T5" fmla="*/ 3 h 161"/>
                <a:gd name="T6" fmla="*/ 18 w 105"/>
                <a:gd name="T7" fmla="*/ 20 h 161"/>
                <a:gd name="T8" fmla="*/ 55 w 105"/>
                <a:gd name="T9" fmla="*/ 0 h 161"/>
                <a:gd name="T10" fmla="*/ 104 w 105"/>
                <a:gd name="T11" fmla="*/ 59 h 161"/>
                <a:gd name="T12" fmla="*/ 55 w 105"/>
                <a:gd name="T13" fmla="*/ 118 h 161"/>
                <a:gd name="T14" fmla="*/ 18 w 105"/>
                <a:gd name="T15" fmla="*/ 102 h 161"/>
                <a:gd name="T16" fmla="*/ 18 w 105"/>
                <a:gd name="T17" fmla="*/ 160 h 161"/>
                <a:gd name="T18" fmla="*/ 0 w 105"/>
                <a:gd name="T19" fmla="*/ 160 h 161"/>
                <a:gd name="T20" fmla="*/ 0 w 105"/>
                <a:gd name="T21" fmla="*/ 3 h 161"/>
                <a:gd name="T22" fmla="*/ 51 w 105"/>
                <a:gd name="T23" fmla="*/ 102 h 161"/>
                <a:gd name="T24" fmla="*/ 51 w 105"/>
                <a:gd name="T25" fmla="*/ 102 h 161"/>
                <a:gd name="T26" fmla="*/ 84 w 105"/>
                <a:gd name="T27" fmla="*/ 58 h 161"/>
                <a:gd name="T28" fmla="*/ 51 w 105"/>
                <a:gd name="T29" fmla="*/ 16 h 161"/>
                <a:gd name="T30" fmla="*/ 18 w 105"/>
                <a:gd name="T31" fmla="*/ 60 h 161"/>
                <a:gd name="T32" fmla="*/ 51 w 105"/>
                <a:gd name="T33" fmla="*/ 10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61">
                  <a:moveTo>
                    <a:pt x="0" y="3"/>
                  </a:moveTo>
                  <a:lnTo>
                    <a:pt x="0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8" y="6"/>
                    <a:pt x="39" y="0"/>
                    <a:pt x="55" y="0"/>
                  </a:cubicBezTo>
                  <a:cubicBezTo>
                    <a:pt x="84" y="0"/>
                    <a:pt x="104" y="23"/>
                    <a:pt x="104" y="59"/>
                  </a:cubicBezTo>
                  <a:cubicBezTo>
                    <a:pt x="104" y="96"/>
                    <a:pt x="84" y="118"/>
                    <a:pt x="55" y="118"/>
                  </a:cubicBezTo>
                  <a:cubicBezTo>
                    <a:pt x="39" y="118"/>
                    <a:pt x="28" y="113"/>
                    <a:pt x="18" y="102"/>
                  </a:cubicBezTo>
                  <a:cubicBezTo>
                    <a:pt x="18" y="160"/>
                    <a:pt x="18" y="160"/>
                    <a:pt x="18" y="160"/>
                  </a:cubicBezTo>
                  <a:cubicBezTo>
                    <a:pt x="0" y="160"/>
                    <a:pt x="0" y="160"/>
                    <a:pt x="0" y="160"/>
                  </a:cubicBezTo>
                  <a:lnTo>
                    <a:pt x="0" y="3"/>
                  </a:lnTo>
                  <a:close/>
                  <a:moveTo>
                    <a:pt x="51" y="102"/>
                  </a:moveTo>
                  <a:lnTo>
                    <a:pt x="51" y="102"/>
                  </a:lnTo>
                  <a:cubicBezTo>
                    <a:pt x="72" y="102"/>
                    <a:pt x="84" y="86"/>
                    <a:pt x="84" y="58"/>
                  </a:cubicBezTo>
                  <a:cubicBezTo>
                    <a:pt x="84" y="32"/>
                    <a:pt x="72" y="16"/>
                    <a:pt x="51" y="16"/>
                  </a:cubicBezTo>
                  <a:cubicBezTo>
                    <a:pt x="30" y="16"/>
                    <a:pt x="18" y="32"/>
                    <a:pt x="18" y="60"/>
                  </a:cubicBezTo>
                  <a:cubicBezTo>
                    <a:pt x="18" y="88"/>
                    <a:pt x="29" y="102"/>
                    <a:pt x="51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245035" y="3260920"/>
            <a:ext cx="326071" cy="68550"/>
            <a:chOff x="2245035" y="3260920"/>
            <a:chExt cx="326071" cy="68550"/>
          </a:xfrm>
        </p:grpSpPr>
        <p:sp>
          <p:nvSpPr>
            <p:cNvPr id="3172" name="Freeform 100"/>
            <p:cNvSpPr>
              <a:spLocks noChangeArrowheads="1"/>
            </p:cNvSpPr>
            <p:nvPr/>
          </p:nvSpPr>
          <p:spPr bwMode="auto">
            <a:xfrm>
              <a:off x="2245035" y="3260920"/>
              <a:ext cx="57434" cy="68550"/>
            </a:xfrm>
            <a:custGeom>
              <a:avLst/>
              <a:gdLst>
                <a:gd name="T0" fmla="*/ 134 w 135"/>
                <a:gd name="T1" fmla="*/ 100 h 163"/>
                <a:gd name="T2" fmla="*/ 134 w 135"/>
                <a:gd name="T3" fmla="*/ 100 h 163"/>
                <a:gd name="T4" fmla="*/ 69 w 135"/>
                <a:gd name="T5" fmla="*/ 162 h 163"/>
                <a:gd name="T6" fmla="*/ 0 w 135"/>
                <a:gd name="T7" fmla="*/ 78 h 163"/>
                <a:gd name="T8" fmla="*/ 71 w 135"/>
                <a:gd name="T9" fmla="*/ 0 h 163"/>
                <a:gd name="T10" fmla="*/ 132 w 135"/>
                <a:gd name="T11" fmla="*/ 50 h 163"/>
                <a:gd name="T12" fmla="*/ 112 w 135"/>
                <a:gd name="T13" fmla="*/ 50 h 163"/>
                <a:gd name="T14" fmla="*/ 70 w 135"/>
                <a:gd name="T15" fmla="*/ 18 h 163"/>
                <a:gd name="T16" fmla="*/ 21 w 135"/>
                <a:gd name="T17" fmla="*/ 80 h 163"/>
                <a:gd name="T18" fmla="*/ 70 w 135"/>
                <a:gd name="T19" fmla="*/ 143 h 163"/>
                <a:gd name="T20" fmla="*/ 114 w 135"/>
                <a:gd name="T21" fmla="*/ 100 h 163"/>
                <a:gd name="T22" fmla="*/ 134 w 135"/>
                <a:gd name="T23" fmla="*/ 10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3">
                  <a:moveTo>
                    <a:pt x="134" y="100"/>
                  </a:moveTo>
                  <a:lnTo>
                    <a:pt x="134" y="100"/>
                  </a:lnTo>
                  <a:cubicBezTo>
                    <a:pt x="132" y="138"/>
                    <a:pt x="106" y="162"/>
                    <a:pt x="69" y="162"/>
                  </a:cubicBezTo>
                  <a:cubicBezTo>
                    <a:pt x="26" y="162"/>
                    <a:pt x="0" y="131"/>
                    <a:pt x="0" y="78"/>
                  </a:cubicBezTo>
                  <a:cubicBezTo>
                    <a:pt x="0" y="30"/>
                    <a:pt x="27" y="0"/>
                    <a:pt x="71" y="0"/>
                  </a:cubicBezTo>
                  <a:cubicBezTo>
                    <a:pt x="106" y="0"/>
                    <a:pt x="129" y="19"/>
                    <a:pt x="132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08" y="29"/>
                    <a:pt x="94" y="18"/>
                    <a:pt x="70" y="18"/>
                  </a:cubicBezTo>
                  <a:cubicBezTo>
                    <a:pt x="39" y="18"/>
                    <a:pt x="21" y="41"/>
                    <a:pt x="21" y="80"/>
                  </a:cubicBezTo>
                  <a:cubicBezTo>
                    <a:pt x="21" y="119"/>
                    <a:pt x="41" y="143"/>
                    <a:pt x="70" y="143"/>
                  </a:cubicBezTo>
                  <a:cubicBezTo>
                    <a:pt x="95" y="143"/>
                    <a:pt x="112" y="126"/>
                    <a:pt x="114" y="100"/>
                  </a:cubicBezTo>
                  <a:lnTo>
                    <a:pt x="134" y="10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3" name="Freeform 101"/>
            <p:cNvSpPr>
              <a:spLocks noChangeArrowheads="1"/>
            </p:cNvSpPr>
            <p:nvPr/>
          </p:nvSpPr>
          <p:spPr bwMode="auto">
            <a:xfrm>
              <a:off x="2309879" y="3260920"/>
              <a:ext cx="9263" cy="64844"/>
            </a:xfrm>
            <a:custGeom>
              <a:avLst/>
              <a:gdLst>
                <a:gd name="T0" fmla="*/ 0 w 21"/>
                <a:gd name="T1" fmla="*/ 0 h 156"/>
                <a:gd name="T2" fmla="*/ 20 w 21"/>
                <a:gd name="T3" fmla="*/ 0 h 156"/>
                <a:gd name="T4" fmla="*/ 20 w 21"/>
                <a:gd name="T5" fmla="*/ 155 h 156"/>
                <a:gd name="T6" fmla="*/ 0 w 21"/>
                <a:gd name="T7" fmla="*/ 155 h 156"/>
                <a:gd name="T8" fmla="*/ 0 w 21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56">
                  <a:moveTo>
                    <a:pt x="0" y="0"/>
                  </a:moveTo>
                  <a:lnTo>
                    <a:pt x="20" y="0"/>
                  </a:lnTo>
                  <a:lnTo>
                    <a:pt x="20" y="155"/>
                  </a:lnTo>
                  <a:lnTo>
                    <a:pt x="0" y="155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4" name="Freeform 102"/>
            <p:cNvSpPr>
              <a:spLocks noChangeArrowheads="1"/>
            </p:cNvSpPr>
            <p:nvPr/>
          </p:nvSpPr>
          <p:spPr bwMode="auto">
            <a:xfrm>
              <a:off x="2328406" y="3277595"/>
              <a:ext cx="44464" cy="50022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59 h 120"/>
                <a:gd name="T6" fmla="*/ 53 w 108"/>
                <a:gd name="T7" fmla="*/ 119 h 120"/>
                <a:gd name="T8" fmla="*/ 0 w 108"/>
                <a:gd name="T9" fmla="*/ 59 h 120"/>
                <a:gd name="T10" fmla="*/ 53 w 108"/>
                <a:gd name="T11" fmla="*/ 0 h 120"/>
                <a:gd name="T12" fmla="*/ 53 w 108"/>
                <a:gd name="T13" fmla="*/ 102 h 120"/>
                <a:gd name="T14" fmla="*/ 53 w 108"/>
                <a:gd name="T15" fmla="*/ 102 h 120"/>
                <a:gd name="T16" fmla="*/ 87 w 108"/>
                <a:gd name="T17" fmla="*/ 59 h 120"/>
                <a:gd name="T18" fmla="*/ 53 w 108"/>
                <a:gd name="T19" fmla="*/ 17 h 120"/>
                <a:gd name="T20" fmla="*/ 19 w 108"/>
                <a:gd name="T21" fmla="*/ 59 h 120"/>
                <a:gd name="T22" fmla="*/ 53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7" y="22"/>
                    <a:pt x="107" y="59"/>
                  </a:cubicBezTo>
                  <a:cubicBezTo>
                    <a:pt x="107" y="97"/>
                    <a:pt x="87" y="119"/>
                    <a:pt x="53" y="119"/>
                  </a:cubicBezTo>
                  <a:cubicBezTo>
                    <a:pt x="20" y="119"/>
                    <a:pt x="0" y="97"/>
                    <a:pt x="0" y="59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7"/>
                    <a:pt x="87" y="59"/>
                  </a:cubicBezTo>
                  <a:cubicBezTo>
                    <a:pt x="87" y="31"/>
                    <a:pt x="75" y="17"/>
                    <a:pt x="53" y="17"/>
                  </a:cubicBezTo>
                  <a:cubicBezTo>
                    <a:pt x="31" y="17"/>
                    <a:pt x="19" y="31"/>
                    <a:pt x="19" y="59"/>
                  </a:cubicBezTo>
                  <a:cubicBezTo>
                    <a:pt x="19" y="87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" name="Freeform 103"/>
            <p:cNvSpPr>
              <a:spLocks noChangeArrowheads="1"/>
            </p:cNvSpPr>
            <p:nvPr/>
          </p:nvSpPr>
          <p:spPr bwMode="auto">
            <a:xfrm>
              <a:off x="2382133" y="3279447"/>
              <a:ext cx="40759" cy="48170"/>
            </a:xfrm>
            <a:custGeom>
              <a:avLst/>
              <a:gdLst>
                <a:gd name="T0" fmla="*/ 20 w 95"/>
                <a:gd name="T1" fmla="*/ 68 h 116"/>
                <a:gd name="T2" fmla="*/ 20 w 95"/>
                <a:gd name="T3" fmla="*/ 68 h 116"/>
                <a:gd name="T4" fmla="*/ 42 w 95"/>
                <a:gd name="T5" fmla="*/ 98 h 116"/>
                <a:gd name="T6" fmla="*/ 75 w 95"/>
                <a:gd name="T7" fmla="*/ 59 h 116"/>
                <a:gd name="T8" fmla="*/ 75 w 95"/>
                <a:gd name="T9" fmla="*/ 0 h 116"/>
                <a:gd name="T10" fmla="*/ 94 w 95"/>
                <a:gd name="T11" fmla="*/ 0 h 116"/>
                <a:gd name="T12" fmla="*/ 94 w 95"/>
                <a:gd name="T13" fmla="*/ 112 h 116"/>
                <a:gd name="T14" fmla="*/ 76 w 95"/>
                <a:gd name="T15" fmla="*/ 112 h 116"/>
                <a:gd name="T16" fmla="*/ 76 w 95"/>
                <a:gd name="T17" fmla="*/ 95 h 116"/>
                <a:gd name="T18" fmla="*/ 39 w 95"/>
                <a:gd name="T19" fmla="*/ 115 h 116"/>
                <a:gd name="T20" fmla="*/ 5 w 95"/>
                <a:gd name="T21" fmla="*/ 99 h 116"/>
                <a:gd name="T22" fmla="*/ 0 w 95"/>
                <a:gd name="T23" fmla="*/ 72 h 116"/>
                <a:gd name="T24" fmla="*/ 0 w 95"/>
                <a:gd name="T25" fmla="*/ 67 h 116"/>
                <a:gd name="T26" fmla="*/ 0 w 95"/>
                <a:gd name="T27" fmla="*/ 0 h 116"/>
                <a:gd name="T28" fmla="*/ 20 w 95"/>
                <a:gd name="T29" fmla="*/ 0 h 116"/>
                <a:gd name="T30" fmla="*/ 20 w 95"/>
                <a:gd name="T31" fmla="*/ 6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6">
                  <a:moveTo>
                    <a:pt x="20" y="68"/>
                  </a:moveTo>
                  <a:lnTo>
                    <a:pt x="20" y="68"/>
                  </a:lnTo>
                  <a:cubicBezTo>
                    <a:pt x="20" y="89"/>
                    <a:pt x="24" y="98"/>
                    <a:pt x="42" y="98"/>
                  </a:cubicBezTo>
                  <a:cubicBezTo>
                    <a:pt x="64" y="98"/>
                    <a:pt x="75" y="84"/>
                    <a:pt x="75" y="59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2"/>
                    <a:pt x="94" y="112"/>
                    <a:pt x="94" y="112"/>
                  </a:cubicBezTo>
                  <a:cubicBezTo>
                    <a:pt x="76" y="112"/>
                    <a:pt x="76" y="112"/>
                    <a:pt x="76" y="112"/>
                  </a:cubicBezTo>
                  <a:cubicBezTo>
                    <a:pt x="76" y="95"/>
                    <a:pt x="76" y="95"/>
                    <a:pt x="76" y="95"/>
                  </a:cubicBezTo>
                  <a:cubicBezTo>
                    <a:pt x="68" y="107"/>
                    <a:pt x="55" y="115"/>
                    <a:pt x="39" y="115"/>
                  </a:cubicBezTo>
                  <a:cubicBezTo>
                    <a:pt x="23" y="115"/>
                    <a:pt x="11" y="108"/>
                    <a:pt x="5" y="99"/>
                  </a:cubicBezTo>
                  <a:cubicBezTo>
                    <a:pt x="1" y="92"/>
                    <a:pt x="0" y="83"/>
                    <a:pt x="0" y="72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lnTo>
                    <a:pt x="20" y="6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" name="Freeform 104"/>
            <p:cNvSpPr>
              <a:spLocks noChangeArrowheads="1"/>
            </p:cNvSpPr>
            <p:nvPr/>
          </p:nvSpPr>
          <p:spPr bwMode="auto">
            <a:xfrm>
              <a:off x="2432156" y="3260920"/>
              <a:ext cx="44464" cy="66696"/>
            </a:xfrm>
            <a:custGeom>
              <a:avLst/>
              <a:gdLst>
                <a:gd name="T0" fmla="*/ 103 w 104"/>
                <a:gd name="T1" fmla="*/ 155 h 159"/>
                <a:gd name="T2" fmla="*/ 103 w 104"/>
                <a:gd name="T3" fmla="*/ 155 h 159"/>
                <a:gd name="T4" fmla="*/ 85 w 104"/>
                <a:gd name="T5" fmla="*/ 155 h 159"/>
                <a:gd name="T6" fmla="*/ 85 w 104"/>
                <a:gd name="T7" fmla="*/ 140 h 159"/>
                <a:gd name="T8" fmla="*/ 49 w 104"/>
                <a:gd name="T9" fmla="*/ 158 h 159"/>
                <a:gd name="T10" fmla="*/ 0 w 104"/>
                <a:gd name="T11" fmla="*/ 99 h 159"/>
                <a:gd name="T12" fmla="*/ 49 w 104"/>
                <a:gd name="T13" fmla="*/ 39 h 159"/>
                <a:gd name="T14" fmla="*/ 85 w 104"/>
                <a:gd name="T15" fmla="*/ 57 h 159"/>
                <a:gd name="T16" fmla="*/ 85 w 104"/>
                <a:gd name="T17" fmla="*/ 0 h 159"/>
                <a:gd name="T18" fmla="*/ 103 w 104"/>
                <a:gd name="T19" fmla="*/ 0 h 159"/>
                <a:gd name="T20" fmla="*/ 103 w 104"/>
                <a:gd name="T21" fmla="*/ 155 h 159"/>
                <a:gd name="T22" fmla="*/ 52 w 104"/>
                <a:gd name="T23" fmla="*/ 56 h 159"/>
                <a:gd name="T24" fmla="*/ 52 w 104"/>
                <a:gd name="T25" fmla="*/ 56 h 159"/>
                <a:gd name="T26" fmla="*/ 19 w 104"/>
                <a:gd name="T27" fmla="*/ 100 h 159"/>
                <a:gd name="T28" fmla="*/ 53 w 104"/>
                <a:gd name="T29" fmla="*/ 141 h 159"/>
                <a:gd name="T30" fmla="*/ 85 w 104"/>
                <a:gd name="T31" fmla="*/ 98 h 159"/>
                <a:gd name="T32" fmla="*/ 52 w 104"/>
                <a:gd name="T33" fmla="*/ 5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9">
                  <a:moveTo>
                    <a:pt x="103" y="155"/>
                  </a:moveTo>
                  <a:lnTo>
                    <a:pt x="103" y="155"/>
                  </a:lnTo>
                  <a:cubicBezTo>
                    <a:pt x="85" y="155"/>
                    <a:pt x="85" y="155"/>
                    <a:pt x="85" y="155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76" y="152"/>
                    <a:pt x="63" y="158"/>
                    <a:pt x="49" y="158"/>
                  </a:cubicBezTo>
                  <a:cubicBezTo>
                    <a:pt x="19" y="158"/>
                    <a:pt x="0" y="136"/>
                    <a:pt x="0" y="99"/>
                  </a:cubicBezTo>
                  <a:cubicBezTo>
                    <a:pt x="0" y="62"/>
                    <a:pt x="19" y="39"/>
                    <a:pt x="49" y="39"/>
                  </a:cubicBezTo>
                  <a:cubicBezTo>
                    <a:pt x="64" y="39"/>
                    <a:pt x="76" y="45"/>
                    <a:pt x="85" y="57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5"/>
                  </a:lnTo>
                  <a:close/>
                  <a:moveTo>
                    <a:pt x="52" y="56"/>
                  </a:moveTo>
                  <a:lnTo>
                    <a:pt x="52" y="56"/>
                  </a:lnTo>
                  <a:cubicBezTo>
                    <a:pt x="32" y="56"/>
                    <a:pt x="19" y="71"/>
                    <a:pt x="19" y="100"/>
                  </a:cubicBezTo>
                  <a:cubicBezTo>
                    <a:pt x="19" y="125"/>
                    <a:pt x="32" y="141"/>
                    <a:pt x="53" y="141"/>
                  </a:cubicBezTo>
                  <a:cubicBezTo>
                    <a:pt x="74" y="141"/>
                    <a:pt x="85" y="126"/>
                    <a:pt x="85" y="98"/>
                  </a:cubicBezTo>
                  <a:cubicBezTo>
                    <a:pt x="85" y="70"/>
                    <a:pt x="75" y="56"/>
                    <a:pt x="52" y="5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" name="Freeform 105"/>
            <p:cNvSpPr>
              <a:spLocks noChangeArrowheads="1"/>
            </p:cNvSpPr>
            <p:nvPr/>
          </p:nvSpPr>
          <p:spPr bwMode="auto">
            <a:xfrm>
              <a:off x="2517379" y="3273889"/>
              <a:ext cx="53727" cy="53727"/>
            </a:xfrm>
            <a:custGeom>
              <a:avLst/>
              <a:gdLst>
                <a:gd name="T0" fmla="*/ 70 w 126"/>
                <a:gd name="T1" fmla="*/ 57 h 129"/>
                <a:gd name="T2" fmla="*/ 125 w 126"/>
                <a:gd name="T3" fmla="*/ 57 h 129"/>
                <a:gd name="T4" fmla="*/ 125 w 126"/>
                <a:gd name="T5" fmla="*/ 71 h 129"/>
                <a:gd name="T6" fmla="*/ 70 w 126"/>
                <a:gd name="T7" fmla="*/ 71 h 129"/>
                <a:gd name="T8" fmla="*/ 70 w 126"/>
                <a:gd name="T9" fmla="*/ 128 h 129"/>
                <a:gd name="T10" fmla="*/ 55 w 126"/>
                <a:gd name="T11" fmla="*/ 128 h 129"/>
                <a:gd name="T12" fmla="*/ 55 w 126"/>
                <a:gd name="T13" fmla="*/ 71 h 129"/>
                <a:gd name="T14" fmla="*/ 0 w 126"/>
                <a:gd name="T15" fmla="*/ 71 h 129"/>
                <a:gd name="T16" fmla="*/ 0 w 126"/>
                <a:gd name="T17" fmla="*/ 57 h 129"/>
                <a:gd name="T18" fmla="*/ 55 w 126"/>
                <a:gd name="T19" fmla="*/ 57 h 129"/>
                <a:gd name="T20" fmla="*/ 55 w 126"/>
                <a:gd name="T21" fmla="*/ 0 h 129"/>
                <a:gd name="T22" fmla="*/ 70 w 126"/>
                <a:gd name="T23" fmla="*/ 0 h 129"/>
                <a:gd name="T24" fmla="*/ 70 w 126"/>
                <a:gd name="T25" fmla="*/ 57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6" h="129">
                  <a:moveTo>
                    <a:pt x="70" y="57"/>
                  </a:moveTo>
                  <a:lnTo>
                    <a:pt x="125" y="57"/>
                  </a:lnTo>
                  <a:lnTo>
                    <a:pt x="125" y="71"/>
                  </a:lnTo>
                  <a:lnTo>
                    <a:pt x="70" y="71"/>
                  </a:lnTo>
                  <a:lnTo>
                    <a:pt x="70" y="128"/>
                  </a:lnTo>
                  <a:lnTo>
                    <a:pt x="55" y="128"/>
                  </a:lnTo>
                  <a:lnTo>
                    <a:pt x="55" y="71"/>
                  </a:lnTo>
                  <a:lnTo>
                    <a:pt x="0" y="71"/>
                  </a:lnTo>
                  <a:lnTo>
                    <a:pt x="0" y="57"/>
                  </a:lnTo>
                  <a:lnTo>
                    <a:pt x="55" y="57"/>
                  </a:lnTo>
                  <a:lnTo>
                    <a:pt x="55" y="0"/>
                  </a:lnTo>
                  <a:lnTo>
                    <a:pt x="70" y="0"/>
                  </a:lnTo>
                  <a:lnTo>
                    <a:pt x="70" y="57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295058" y="4246545"/>
            <a:ext cx="229731" cy="194532"/>
            <a:chOff x="2295058" y="4246545"/>
            <a:chExt cx="229731" cy="194532"/>
          </a:xfrm>
        </p:grpSpPr>
        <p:sp>
          <p:nvSpPr>
            <p:cNvPr id="3178" name="Freeform 106"/>
            <p:cNvSpPr>
              <a:spLocks noChangeArrowheads="1"/>
            </p:cNvSpPr>
            <p:nvPr/>
          </p:nvSpPr>
          <p:spPr bwMode="auto">
            <a:xfrm>
              <a:off x="2295058" y="4246545"/>
              <a:ext cx="57432" cy="68550"/>
            </a:xfrm>
            <a:custGeom>
              <a:avLst/>
              <a:gdLst>
                <a:gd name="T0" fmla="*/ 134 w 135"/>
                <a:gd name="T1" fmla="*/ 101 h 163"/>
                <a:gd name="T2" fmla="*/ 134 w 135"/>
                <a:gd name="T3" fmla="*/ 101 h 163"/>
                <a:gd name="T4" fmla="*/ 68 w 135"/>
                <a:gd name="T5" fmla="*/ 162 h 163"/>
                <a:gd name="T6" fmla="*/ 0 w 135"/>
                <a:gd name="T7" fmla="*/ 79 h 163"/>
                <a:gd name="T8" fmla="*/ 71 w 135"/>
                <a:gd name="T9" fmla="*/ 0 h 163"/>
                <a:gd name="T10" fmla="*/ 133 w 135"/>
                <a:gd name="T11" fmla="*/ 51 h 163"/>
                <a:gd name="T12" fmla="*/ 112 w 135"/>
                <a:gd name="T13" fmla="*/ 51 h 163"/>
                <a:gd name="T14" fmla="*/ 70 w 135"/>
                <a:gd name="T15" fmla="*/ 19 h 163"/>
                <a:gd name="T16" fmla="*/ 21 w 135"/>
                <a:gd name="T17" fmla="*/ 81 h 163"/>
                <a:gd name="T18" fmla="*/ 70 w 135"/>
                <a:gd name="T19" fmla="*/ 143 h 163"/>
                <a:gd name="T20" fmla="*/ 113 w 135"/>
                <a:gd name="T21" fmla="*/ 101 h 163"/>
                <a:gd name="T22" fmla="*/ 134 w 135"/>
                <a:gd name="T23" fmla="*/ 10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3">
                  <a:moveTo>
                    <a:pt x="134" y="101"/>
                  </a:moveTo>
                  <a:lnTo>
                    <a:pt x="134" y="101"/>
                  </a:lnTo>
                  <a:cubicBezTo>
                    <a:pt x="132" y="138"/>
                    <a:pt x="106" y="162"/>
                    <a:pt x="68" y="162"/>
                  </a:cubicBezTo>
                  <a:cubicBezTo>
                    <a:pt x="26" y="162"/>
                    <a:pt x="0" y="132"/>
                    <a:pt x="0" y="79"/>
                  </a:cubicBezTo>
                  <a:cubicBezTo>
                    <a:pt x="0" y="31"/>
                    <a:pt x="27" y="0"/>
                    <a:pt x="71" y="0"/>
                  </a:cubicBezTo>
                  <a:cubicBezTo>
                    <a:pt x="106" y="0"/>
                    <a:pt x="129" y="20"/>
                    <a:pt x="133" y="51"/>
                  </a:cubicBezTo>
                  <a:cubicBezTo>
                    <a:pt x="112" y="51"/>
                    <a:pt x="112" y="51"/>
                    <a:pt x="112" y="51"/>
                  </a:cubicBezTo>
                  <a:cubicBezTo>
                    <a:pt x="108" y="30"/>
                    <a:pt x="93" y="19"/>
                    <a:pt x="70" y="19"/>
                  </a:cubicBezTo>
                  <a:cubicBezTo>
                    <a:pt x="39" y="19"/>
                    <a:pt x="21" y="41"/>
                    <a:pt x="21" y="81"/>
                  </a:cubicBezTo>
                  <a:cubicBezTo>
                    <a:pt x="21" y="120"/>
                    <a:pt x="40" y="143"/>
                    <a:pt x="70" y="143"/>
                  </a:cubicBezTo>
                  <a:cubicBezTo>
                    <a:pt x="95" y="143"/>
                    <a:pt x="112" y="127"/>
                    <a:pt x="113" y="101"/>
                  </a:cubicBezTo>
                  <a:lnTo>
                    <a:pt x="134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9" name="Freeform 107"/>
            <p:cNvSpPr>
              <a:spLocks noChangeArrowheads="1"/>
            </p:cNvSpPr>
            <p:nvPr/>
          </p:nvSpPr>
          <p:spPr bwMode="auto">
            <a:xfrm>
              <a:off x="2359901" y="4248398"/>
              <a:ext cx="9264" cy="64843"/>
            </a:xfrm>
            <a:custGeom>
              <a:avLst/>
              <a:gdLst>
                <a:gd name="T0" fmla="*/ 0 w 21"/>
                <a:gd name="T1" fmla="*/ 0 h 155"/>
                <a:gd name="T2" fmla="*/ 20 w 21"/>
                <a:gd name="T3" fmla="*/ 0 h 155"/>
                <a:gd name="T4" fmla="*/ 20 w 21"/>
                <a:gd name="T5" fmla="*/ 154 h 155"/>
                <a:gd name="T6" fmla="*/ 0 w 21"/>
                <a:gd name="T7" fmla="*/ 154 h 155"/>
                <a:gd name="T8" fmla="*/ 0 w 21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55">
                  <a:moveTo>
                    <a:pt x="0" y="0"/>
                  </a:moveTo>
                  <a:lnTo>
                    <a:pt x="20" y="0"/>
                  </a:lnTo>
                  <a:lnTo>
                    <a:pt x="20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0" name="Freeform 108"/>
            <p:cNvSpPr>
              <a:spLocks noChangeArrowheads="1"/>
            </p:cNvSpPr>
            <p:nvPr/>
          </p:nvSpPr>
          <p:spPr bwMode="auto">
            <a:xfrm>
              <a:off x="2378428" y="4265072"/>
              <a:ext cx="44464" cy="50023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60 h 120"/>
                <a:gd name="T6" fmla="*/ 54 w 108"/>
                <a:gd name="T7" fmla="*/ 119 h 120"/>
                <a:gd name="T8" fmla="*/ 0 w 108"/>
                <a:gd name="T9" fmla="*/ 60 h 120"/>
                <a:gd name="T10" fmla="*/ 53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7 w 108"/>
                <a:gd name="T17" fmla="*/ 60 h 120"/>
                <a:gd name="T18" fmla="*/ 54 w 108"/>
                <a:gd name="T19" fmla="*/ 17 h 120"/>
                <a:gd name="T20" fmla="*/ 19 w 108"/>
                <a:gd name="T21" fmla="*/ 60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7" y="22"/>
                    <a:pt x="107" y="60"/>
                  </a:cubicBezTo>
                  <a:cubicBezTo>
                    <a:pt x="107" y="97"/>
                    <a:pt x="87" y="119"/>
                    <a:pt x="54" y="119"/>
                  </a:cubicBezTo>
                  <a:cubicBezTo>
                    <a:pt x="19" y="119"/>
                    <a:pt x="0" y="97"/>
                    <a:pt x="0" y="60"/>
                  </a:cubicBezTo>
                  <a:cubicBezTo>
                    <a:pt x="0" y="22"/>
                    <a:pt x="19" y="0"/>
                    <a:pt x="53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7" y="88"/>
                    <a:pt x="87" y="60"/>
                  </a:cubicBezTo>
                  <a:cubicBezTo>
                    <a:pt x="87" y="32"/>
                    <a:pt x="76" y="17"/>
                    <a:pt x="54" y="17"/>
                  </a:cubicBezTo>
                  <a:cubicBezTo>
                    <a:pt x="31" y="17"/>
                    <a:pt x="19" y="32"/>
                    <a:pt x="19" y="60"/>
                  </a:cubicBezTo>
                  <a:cubicBezTo>
                    <a:pt x="19" y="88"/>
                    <a:pt x="31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1" name="Freeform 109"/>
            <p:cNvSpPr>
              <a:spLocks noChangeArrowheads="1"/>
            </p:cNvSpPr>
            <p:nvPr/>
          </p:nvSpPr>
          <p:spPr bwMode="auto">
            <a:xfrm>
              <a:off x="2432156" y="4266925"/>
              <a:ext cx="38906" cy="48170"/>
            </a:xfrm>
            <a:custGeom>
              <a:avLst/>
              <a:gdLst>
                <a:gd name="T0" fmla="*/ 19 w 94"/>
                <a:gd name="T1" fmla="*/ 67 h 114"/>
                <a:gd name="T2" fmla="*/ 19 w 94"/>
                <a:gd name="T3" fmla="*/ 67 h 114"/>
                <a:gd name="T4" fmla="*/ 41 w 94"/>
                <a:gd name="T5" fmla="*/ 96 h 114"/>
                <a:gd name="T6" fmla="*/ 75 w 94"/>
                <a:gd name="T7" fmla="*/ 59 h 114"/>
                <a:gd name="T8" fmla="*/ 75 w 94"/>
                <a:gd name="T9" fmla="*/ 0 h 114"/>
                <a:gd name="T10" fmla="*/ 93 w 94"/>
                <a:gd name="T11" fmla="*/ 0 h 114"/>
                <a:gd name="T12" fmla="*/ 93 w 94"/>
                <a:gd name="T13" fmla="*/ 111 h 114"/>
                <a:gd name="T14" fmla="*/ 76 w 94"/>
                <a:gd name="T15" fmla="*/ 111 h 114"/>
                <a:gd name="T16" fmla="*/ 76 w 94"/>
                <a:gd name="T17" fmla="*/ 94 h 114"/>
                <a:gd name="T18" fmla="*/ 38 w 94"/>
                <a:gd name="T19" fmla="*/ 113 h 114"/>
                <a:gd name="T20" fmla="*/ 5 w 94"/>
                <a:gd name="T21" fmla="*/ 99 h 114"/>
                <a:gd name="T22" fmla="*/ 0 w 94"/>
                <a:gd name="T23" fmla="*/ 71 h 114"/>
                <a:gd name="T24" fmla="*/ 0 w 94"/>
                <a:gd name="T25" fmla="*/ 66 h 114"/>
                <a:gd name="T26" fmla="*/ 0 w 94"/>
                <a:gd name="T27" fmla="*/ 0 h 114"/>
                <a:gd name="T28" fmla="*/ 19 w 94"/>
                <a:gd name="T29" fmla="*/ 0 h 114"/>
                <a:gd name="T30" fmla="*/ 19 w 94"/>
                <a:gd name="T31" fmla="*/ 67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4">
                  <a:moveTo>
                    <a:pt x="19" y="67"/>
                  </a:moveTo>
                  <a:lnTo>
                    <a:pt x="19" y="67"/>
                  </a:lnTo>
                  <a:cubicBezTo>
                    <a:pt x="19" y="88"/>
                    <a:pt x="24" y="96"/>
                    <a:pt x="41" y="96"/>
                  </a:cubicBezTo>
                  <a:cubicBezTo>
                    <a:pt x="63" y="96"/>
                    <a:pt x="75" y="84"/>
                    <a:pt x="75" y="59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111"/>
                    <a:pt x="93" y="111"/>
                    <a:pt x="93" y="111"/>
                  </a:cubicBezTo>
                  <a:cubicBezTo>
                    <a:pt x="76" y="111"/>
                    <a:pt x="76" y="111"/>
                    <a:pt x="76" y="111"/>
                  </a:cubicBezTo>
                  <a:cubicBezTo>
                    <a:pt x="76" y="94"/>
                    <a:pt x="76" y="94"/>
                    <a:pt x="76" y="94"/>
                  </a:cubicBezTo>
                  <a:cubicBezTo>
                    <a:pt x="67" y="107"/>
                    <a:pt x="56" y="113"/>
                    <a:pt x="38" y="113"/>
                  </a:cubicBezTo>
                  <a:cubicBezTo>
                    <a:pt x="23" y="113"/>
                    <a:pt x="11" y="108"/>
                    <a:pt x="5" y="99"/>
                  </a:cubicBezTo>
                  <a:cubicBezTo>
                    <a:pt x="1" y="91"/>
                    <a:pt x="0" y="83"/>
                    <a:pt x="0" y="71"/>
                  </a:cubicBezTo>
                  <a:cubicBezTo>
                    <a:pt x="0" y="69"/>
                    <a:pt x="0" y="68"/>
                    <a:pt x="0" y="6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7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2" name="Freeform 110"/>
            <p:cNvSpPr>
              <a:spLocks noChangeArrowheads="1"/>
            </p:cNvSpPr>
            <p:nvPr/>
          </p:nvSpPr>
          <p:spPr bwMode="auto">
            <a:xfrm>
              <a:off x="2480325" y="4248398"/>
              <a:ext cx="44464" cy="66696"/>
            </a:xfrm>
            <a:custGeom>
              <a:avLst/>
              <a:gdLst>
                <a:gd name="T0" fmla="*/ 103 w 104"/>
                <a:gd name="T1" fmla="*/ 154 h 158"/>
                <a:gd name="T2" fmla="*/ 103 w 104"/>
                <a:gd name="T3" fmla="*/ 154 h 158"/>
                <a:gd name="T4" fmla="*/ 86 w 104"/>
                <a:gd name="T5" fmla="*/ 154 h 158"/>
                <a:gd name="T6" fmla="*/ 86 w 104"/>
                <a:gd name="T7" fmla="*/ 139 h 158"/>
                <a:gd name="T8" fmla="*/ 49 w 104"/>
                <a:gd name="T9" fmla="*/ 157 h 158"/>
                <a:gd name="T10" fmla="*/ 0 w 104"/>
                <a:gd name="T11" fmla="*/ 99 h 158"/>
                <a:gd name="T12" fmla="*/ 49 w 104"/>
                <a:gd name="T13" fmla="*/ 38 h 158"/>
                <a:gd name="T14" fmla="*/ 86 w 104"/>
                <a:gd name="T15" fmla="*/ 56 h 158"/>
                <a:gd name="T16" fmla="*/ 86 w 104"/>
                <a:gd name="T17" fmla="*/ 0 h 158"/>
                <a:gd name="T18" fmla="*/ 103 w 104"/>
                <a:gd name="T19" fmla="*/ 0 h 158"/>
                <a:gd name="T20" fmla="*/ 103 w 104"/>
                <a:gd name="T21" fmla="*/ 154 h 158"/>
                <a:gd name="T22" fmla="*/ 53 w 104"/>
                <a:gd name="T23" fmla="*/ 55 h 158"/>
                <a:gd name="T24" fmla="*/ 53 w 104"/>
                <a:gd name="T25" fmla="*/ 55 h 158"/>
                <a:gd name="T26" fmla="*/ 20 w 104"/>
                <a:gd name="T27" fmla="*/ 100 h 158"/>
                <a:gd name="T28" fmla="*/ 53 w 104"/>
                <a:gd name="T29" fmla="*/ 140 h 158"/>
                <a:gd name="T30" fmla="*/ 87 w 104"/>
                <a:gd name="T31" fmla="*/ 97 h 158"/>
                <a:gd name="T32" fmla="*/ 53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4"/>
                  </a:moveTo>
                  <a:lnTo>
                    <a:pt x="103" y="154"/>
                  </a:lnTo>
                  <a:cubicBezTo>
                    <a:pt x="86" y="154"/>
                    <a:pt x="86" y="154"/>
                    <a:pt x="86" y="154"/>
                  </a:cubicBezTo>
                  <a:cubicBezTo>
                    <a:pt x="86" y="139"/>
                    <a:pt x="86" y="139"/>
                    <a:pt x="86" y="139"/>
                  </a:cubicBezTo>
                  <a:cubicBezTo>
                    <a:pt x="76" y="152"/>
                    <a:pt x="64" y="157"/>
                    <a:pt x="49" y="157"/>
                  </a:cubicBezTo>
                  <a:cubicBezTo>
                    <a:pt x="20" y="157"/>
                    <a:pt x="0" y="135"/>
                    <a:pt x="0" y="99"/>
                  </a:cubicBezTo>
                  <a:cubicBezTo>
                    <a:pt x="0" y="61"/>
                    <a:pt x="20" y="38"/>
                    <a:pt x="49" y="38"/>
                  </a:cubicBezTo>
                  <a:cubicBezTo>
                    <a:pt x="65" y="38"/>
                    <a:pt x="77" y="45"/>
                    <a:pt x="86" y="56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4"/>
                  </a:lnTo>
                  <a:close/>
                  <a:moveTo>
                    <a:pt x="53" y="55"/>
                  </a:moveTo>
                  <a:lnTo>
                    <a:pt x="53" y="55"/>
                  </a:lnTo>
                  <a:cubicBezTo>
                    <a:pt x="33" y="55"/>
                    <a:pt x="20" y="71"/>
                    <a:pt x="20" y="100"/>
                  </a:cubicBezTo>
                  <a:cubicBezTo>
                    <a:pt x="20" y="125"/>
                    <a:pt x="33" y="140"/>
                    <a:pt x="53" y="140"/>
                  </a:cubicBezTo>
                  <a:cubicBezTo>
                    <a:pt x="74" y="140"/>
                    <a:pt x="87" y="126"/>
                    <a:pt x="87" y="97"/>
                  </a:cubicBezTo>
                  <a:cubicBezTo>
                    <a:pt x="87" y="70"/>
                    <a:pt x="75" y="55"/>
                    <a:pt x="53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3" name="Freeform 111"/>
            <p:cNvSpPr>
              <a:spLocks noChangeArrowheads="1"/>
            </p:cNvSpPr>
            <p:nvPr/>
          </p:nvSpPr>
          <p:spPr bwMode="auto">
            <a:xfrm>
              <a:off x="2313584" y="4355854"/>
              <a:ext cx="50022" cy="68549"/>
            </a:xfrm>
            <a:custGeom>
              <a:avLst/>
              <a:gdLst>
                <a:gd name="T0" fmla="*/ 19 w 119"/>
                <a:gd name="T1" fmla="*/ 106 h 162"/>
                <a:gd name="T2" fmla="*/ 19 w 119"/>
                <a:gd name="T3" fmla="*/ 106 h 162"/>
                <a:gd name="T4" fmla="*/ 60 w 119"/>
                <a:gd name="T5" fmla="*/ 144 h 162"/>
                <a:gd name="T6" fmla="*/ 98 w 119"/>
                <a:gd name="T7" fmla="*/ 115 h 162"/>
                <a:gd name="T8" fmla="*/ 56 w 119"/>
                <a:gd name="T9" fmla="*/ 87 h 162"/>
                <a:gd name="T10" fmla="*/ 5 w 119"/>
                <a:gd name="T11" fmla="*/ 45 h 162"/>
                <a:gd name="T12" fmla="*/ 59 w 119"/>
                <a:gd name="T13" fmla="*/ 0 h 162"/>
                <a:gd name="T14" fmla="*/ 114 w 119"/>
                <a:gd name="T15" fmla="*/ 49 h 162"/>
                <a:gd name="T16" fmla="*/ 94 w 119"/>
                <a:gd name="T17" fmla="*/ 49 h 162"/>
                <a:gd name="T18" fmla="*/ 58 w 119"/>
                <a:gd name="T19" fmla="*/ 17 h 162"/>
                <a:gd name="T20" fmla="*/ 25 w 119"/>
                <a:gd name="T21" fmla="*/ 42 h 162"/>
                <a:gd name="T22" fmla="*/ 70 w 119"/>
                <a:gd name="T23" fmla="*/ 70 h 162"/>
                <a:gd name="T24" fmla="*/ 106 w 119"/>
                <a:gd name="T25" fmla="*/ 83 h 162"/>
                <a:gd name="T26" fmla="*/ 118 w 119"/>
                <a:gd name="T27" fmla="*/ 112 h 162"/>
                <a:gd name="T28" fmla="*/ 60 w 119"/>
                <a:gd name="T29" fmla="*/ 161 h 162"/>
                <a:gd name="T30" fmla="*/ 0 w 119"/>
                <a:gd name="T31" fmla="*/ 106 h 162"/>
                <a:gd name="T32" fmla="*/ 19 w 119"/>
                <a:gd name="T33" fmla="*/ 106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9" h="162">
                  <a:moveTo>
                    <a:pt x="19" y="106"/>
                  </a:moveTo>
                  <a:lnTo>
                    <a:pt x="19" y="106"/>
                  </a:lnTo>
                  <a:cubicBezTo>
                    <a:pt x="20" y="129"/>
                    <a:pt x="36" y="144"/>
                    <a:pt x="60" y="144"/>
                  </a:cubicBezTo>
                  <a:cubicBezTo>
                    <a:pt x="84" y="144"/>
                    <a:pt x="98" y="132"/>
                    <a:pt x="98" y="115"/>
                  </a:cubicBezTo>
                  <a:cubicBezTo>
                    <a:pt x="98" y="97"/>
                    <a:pt x="84" y="95"/>
                    <a:pt x="56" y="87"/>
                  </a:cubicBezTo>
                  <a:cubicBezTo>
                    <a:pt x="22" y="79"/>
                    <a:pt x="5" y="72"/>
                    <a:pt x="5" y="45"/>
                  </a:cubicBezTo>
                  <a:cubicBezTo>
                    <a:pt x="5" y="19"/>
                    <a:pt x="26" y="0"/>
                    <a:pt x="59" y="0"/>
                  </a:cubicBezTo>
                  <a:cubicBezTo>
                    <a:pt x="93" y="0"/>
                    <a:pt x="114" y="19"/>
                    <a:pt x="114" y="49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3" y="28"/>
                    <a:pt x="80" y="17"/>
                    <a:pt x="58" y="17"/>
                  </a:cubicBezTo>
                  <a:cubicBezTo>
                    <a:pt x="37" y="17"/>
                    <a:pt x="25" y="27"/>
                    <a:pt x="25" y="42"/>
                  </a:cubicBezTo>
                  <a:cubicBezTo>
                    <a:pt x="25" y="61"/>
                    <a:pt x="39" y="62"/>
                    <a:pt x="70" y="70"/>
                  </a:cubicBezTo>
                  <a:cubicBezTo>
                    <a:pt x="86" y="74"/>
                    <a:pt x="97" y="76"/>
                    <a:pt x="106" y="83"/>
                  </a:cubicBezTo>
                  <a:cubicBezTo>
                    <a:pt x="114" y="91"/>
                    <a:pt x="118" y="101"/>
                    <a:pt x="118" y="112"/>
                  </a:cubicBezTo>
                  <a:cubicBezTo>
                    <a:pt x="118" y="143"/>
                    <a:pt x="96" y="161"/>
                    <a:pt x="60" y="161"/>
                  </a:cubicBezTo>
                  <a:cubicBezTo>
                    <a:pt x="22" y="161"/>
                    <a:pt x="1" y="142"/>
                    <a:pt x="0" y="106"/>
                  </a:cubicBezTo>
                  <a:lnTo>
                    <a:pt x="19" y="10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4" name="Freeform 112"/>
            <p:cNvSpPr>
              <a:spLocks noChangeArrowheads="1"/>
            </p:cNvSpPr>
            <p:nvPr/>
          </p:nvSpPr>
          <p:spPr bwMode="auto">
            <a:xfrm>
              <a:off x="2369165" y="4374381"/>
              <a:ext cx="44464" cy="66696"/>
            </a:xfrm>
            <a:custGeom>
              <a:avLst/>
              <a:gdLst>
                <a:gd name="T0" fmla="*/ 103 w 104"/>
                <a:gd name="T1" fmla="*/ 0 h 159"/>
                <a:gd name="T2" fmla="*/ 103 w 104"/>
                <a:gd name="T3" fmla="*/ 0 h 159"/>
                <a:gd name="T4" fmla="*/ 56 w 104"/>
                <a:gd name="T5" fmla="*/ 129 h 159"/>
                <a:gd name="T6" fmla="*/ 23 w 104"/>
                <a:gd name="T7" fmla="*/ 158 h 159"/>
                <a:gd name="T8" fmla="*/ 12 w 104"/>
                <a:gd name="T9" fmla="*/ 156 h 159"/>
                <a:gd name="T10" fmla="*/ 12 w 104"/>
                <a:gd name="T11" fmla="*/ 138 h 159"/>
                <a:gd name="T12" fmla="*/ 23 w 104"/>
                <a:gd name="T13" fmla="*/ 140 h 159"/>
                <a:gd name="T14" fmla="*/ 36 w 104"/>
                <a:gd name="T15" fmla="*/ 131 h 159"/>
                <a:gd name="T16" fmla="*/ 41 w 104"/>
                <a:gd name="T17" fmla="*/ 117 h 159"/>
                <a:gd name="T18" fmla="*/ 0 w 104"/>
                <a:gd name="T19" fmla="*/ 0 h 159"/>
                <a:gd name="T20" fmla="*/ 21 w 104"/>
                <a:gd name="T21" fmla="*/ 0 h 159"/>
                <a:gd name="T22" fmla="*/ 51 w 104"/>
                <a:gd name="T23" fmla="*/ 90 h 159"/>
                <a:gd name="T24" fmla="*/ 82 w 104"/>
                <a:gd name="T25" fmla="*/ 0 h 159"/>
                <a:gd name="T26" fmla="*/ 103 w 104"/>
                <a:gd name="T2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4" h="159">
                  <a:moveTo>
                    <a:pt x="103" y="0"/>
                  </a:moveTo>
                  <a:lnTo>
                    <a:pt x="103" y="0"/>
                  </a:lnTo>
                  <a:cubicBezTo>
                    <a:pt x="56" y="129"/>
                    <a:pt x="56" y="129"/>
                    <a:pt x="56" y="129"/>
                  </a:cubicBezTo>
                  <a:cubicBezTo>
                    <a:pt x="49" y="150"/>
                    <a:pt x="42" y="158"/>
                    <a:pt x="23" y="158"/>
                  </a:cubicBezTo>
                  <a:cubicBezTo>
                    <a:pt x="18" y="158"/>
                    <a:pt x="15" y="157"/>
                    <a:pt x="12" y="156"/>
                  </a:cubicBezTo>
                  <a:cubicBezTo>
                    <a:pt x="12" y="138"/>
                    <a:pt x="12" y="138"/>
                    <a:pt x="12" y="138"/>
                  </a:cubicBezTo>
                  <a:cubicBezTo>
                    <a:pt x="15" y="139"/>
                    <a:pt x="18" y="140"/>
                    <a:pt x="23" y="140"/>
                  </a:cubicBezTo>
                  <a:cubicBezTo>
                    <a:pt x="30" y="140"/>
                    <a:pt x="34" y="137"/>
                    <a:pt x="36" y="131"/>
                  </a:cubicBezTo>
                  <a:cubicBezTo>
                    <a:pt x="41" y="117"/>
                    <a:pt x="41" y="117"/>
                    <a:pt x="41" y="11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82" y="0"/>
                    <a:pt x="82" y="0"/>
                    <a:pt x="82" y="0"/>
                  </a:cubicBezTo>
                  <a:lnTo>
                    <a:pt x="103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5" name="Freeform 113"/>
            <p:cNvSpPr>
              <a:spLocks noChangeArrowheads="1"/>
            </p:cNvSpPr>
            <p:nvPr/>
          </p:nvSpPr>
          <p:spPr bwMode="auto">
            <a:xfrm>
              <a:off x="2419186" y="4372527"/>
              <a:ext cx="40759" cy="48170"/>
            </a:xfrm>
            <a:custGeom>
              <a:avLst/>
              <a:gdLst>
                <a:gd name="T0" fmla="*/ 75 w 95"/>
                <a:gd name="T1" fmla="*/ 45 h 115"/>
                <a:gd name="T2" fmla="*/ 75 w 95"/>
                <a:gd name="T3" fmla="*/ 45 h 115"/>
                <a:gd name="T4" fmla="*/ 53 w 95"/>
                <a:gd name="T5" fmla="*/ 16 h 115"/>
                <a:gd name="T6" fmla="*/ 19 w 95"/>
                <a:gd name="T7" fmla="*/ 51 h 115"/>
                <a:gd name="T8" fmla="*/ 19 w 95"/>
                <a:gd name="T9" fmla="*/ 114 h 115"/>
                <a:gd name="T10" fmla="*/ 0 w 95"/>
                <a:gd name="T11" fmla="*/ 114 h 115"/>
                <a:gd name="T12" fmla="*/ 0 w 95"/>
                <a:gd name="T13" fmla="*/ 3 h 115"/>
                <a:gd name="T14" fmla="*/ 19 w 95"/>
                <a:gd name="T15" fmla="*/ 3 h 115"/>
                <a:gd name="T16" fmla="*/ 19 w 95"/>
                <a:gd name="T17" fmla="*/ 18 h 115"/>
                <a:gd name="T18" fmla="*/ 55 w 95"/>
                <a:gd name="T19" fmla="*/ 0 h 115"/>
                <a:gd name="T20" fmla="*/ 89 w 95"/>
                <a:gd name="T21" fmla="*/ 15 h 115"/>
                <a:gd name="T22" fmla="*/ 94 w 95"/>
                <a:gd name="T23" fmla="*/ 42 h 115"/>
                <a:gd name="T24" fmla="*/ 94 w 95"/>
                <a:gd name="T25" fmla="*/ 48 h 115"/>
                <a:gd name="T26" fmla="*/ 94 w 95"/>
                <a:gd name="T27" fmla="*/ 114 h 115"/>
                <a:gd name="T28" fmla="*/ 75 w 95"/>
                <a:gd name="T29" fmla="*/ 114 h 115"/>
                <a:gd name="T30" fmla="*/ 75 w 95"/>
                <a:gd name="T31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75" y="45"/>
                  </a:moveTo>
                  <a:lnTo>
                    <a:pt x="75" y="45"/>
                  </a:lnTo>
                  <a:cubicBezTo>
                    <a:pt x="75" y="26"/>
                    <a:pt x="70" y="16"/>
                    <a:pt x="53" y="16"/>
                  </a:cubicBezTo>
                  <a:cubicBezTo>
                    <a:pt x="32" y="16"/>
                    <a:pt x="19" y="29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28" y="6"/>
                    <a:pt x="39" y="0"/>
                    <a:pt x="55" y="0"/>
                  </a:cubicBezTo>
                  <a:cubicBezTo>
                    <a:pt x="71" y="0"/>
                    <a:pt x="83" y="5"/>
                    <a:pt x="89" y="15"/>
                  </a:cubicBezTo>
                  <a:cubicBezTo>
                    <a:pt x="94" y="23"/>
                    <a:pt x="94" y="31"/>
                    <a:pt x="94" y="42"/>
                  </a:cubicBezTo>
                  <a:cubicBezTo>
                    <a:pt x="94" y="43"/>
                    <a:pt x="94" y="45"/>
                    <a:pt x="94" y="48"/>
                  </a:cubicBezTo>
                  <a:cubicBezTo>
                    <a:pt x="94" y="114"/>
                    <a:pt x="94" y="114"/>
                    <a:pt x="94" y="114"/>
                  </a:cubicBezTo>
                  <a:cubicBezTo>
                    <a:pt x="75" y="114"/>
                    <a:pt x="75" y="114"/>
                    <a:pt x="75" y="114"/>
                  </a:cubicBezTo>
                  <a:lnTo>
                    <a:pt x="75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6" name="Freeform 114"/>
            <p:cNvSpPr>
              <a:spLocks noChangeArrowheads="1"/>
            </p:cNvSpPr>
            <p:nvPr/>
          </p:nvSpPr>
          <p:spPr bwMode="auto">
            <a:xfrm>
              <a:off x="2467356" y="4372527"/>
              <a:ext cx="40759" cy="50023"/>
            </a:xfrm>
            <a:custGeom>
              <a:avLst/>
              <a:gdLst>
                <a:gd name="T0" fmla="*/ 51 w 99"/>
                <a:gd name="T1" fmla="*/ 17 h 119"/>
                <a:gd name="T2" fmla="*/ 51 w 99"/>
                <a:gd name="T3" fmla="*/ 17 h 119"/>
                <a:gd name="T4" fmla="*/ 19 w 99"/>
                <a:gd name="T5" fmla="*/ 59 h 119"/>
                <a:gd name="T6" fmla="*/ 50 w 99"/>
                <a:gd name="T7" fmla="*/ 102 h 119"/>
                <a:gd name="T8" fmla="*/ 80 w 99"/>
                <a:gd name="T9" fmla="*/ 76 h 119"/>
                <a:gd name="T10" fmla="*/ 98 w 99"/>
                <a:gd name="T11" fmla="*/ 76 h 119"/>
                <a:gd name="T12" fmla="*/ 49 w 99"/>
                <a:gd name="T13" fmla="*/ 118 h 119"/>
                <a:gd name="T14" fmla="*/ 0 w 99"/>
                <a:gd name="T15" fmla="*/ 60 h 119"/>
                <a:gd name="T16" fmla="*/ 51 w 99"/>
                <a:gd name="T17" fmla="*/ 0 h 119"/>
                <a:gd name="T18" fmla="*/ 98 w 99"/>
                <a:gd name="T19" fmla="*/ 41 h 119"/>
                <a:gd name="T20" fmla="*/ 79 w 99"/>
                <a:gd name="T21" fmla="*/ 41 h 119"/>
                <a:gd name="T22" fmla="*/ 51 w 99"/>
                <a:gd name="T23" fmla="*/ 1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119">
                  <a:moveTo>
                    <a:pt x="51" y="17"/>
                  </a:moveTo>
                  <a:lnTo>
                    <a:pt x="51" y="17"/>
                  </a:lnTo>
                  <a:cubicBezTo>
                    <a:pt x="31" y="17"/>
                    <a:pt x="19" y="32"/>
                    <a:pt x="19" y="59"/>
                  </a:cubicBezTo>
                  <a:cubicBezTo>
                    <a:pt x="19" y="87"/>
                    <a:pt x="30" y="102"/>
                    <a:pt x="50" y="102"/>
                  </a:cubicBezTo>
                  <a:cubicBezTo>
                    <a:pt x="67" y="102"/>
                    <a:pt x="78" y="92"/>
                    <a:pt x="80" y="76"/>
                  </a:cubicBezTo>
                  <a:cubicBezTo>
                    <a:pt x="98" y="76"/>
                    <a:pt x="98" y="76"/>
                    <a:pt x="98" y="76"/>
                  </a:cubicBezTo>
                  <a:cubicBezTo>
                    <a:pt x="96" y="103"/>
                    <a:pt x="78" y="118"/>
                    <a:pt x="49" y="118"/>
                  </a:cubicBezTo>
                  <a:cubicBezTo>
                    <a:pt x="19" y="118"/>
                    <a:pt x="0" y="96"/>
                    <a:pt x="0" y="60"/>
                  </a:cubicBezTo>
                  <a:cubicBezTo>
                    <a:pt x="0" y="22"/>
                    <a:pt x="19" y="0"/>
                    <a:pt x="51" y="0"/>
                  </a:cubicBezTo>
                  <a:cubicBezTo>
                    <a:pt x="79" y="0"/>
                    <a:pt x="97" y="16"/>
                    <a:pt x="98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8" y="26"/>
                    <a:pt x="68" y="17"/>
                    <a:pt x="51" y="1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025460" y="2308643"/>
            <a:ext cx="251964" cy="176006"/>
            <a:chOff x="4025460" y="2308643"/>
            <a:chExt cx="251964" cy="176006"/>
          </a:xfrm>
        </p:grpSpPr>
        <p:sp>
          <p:nvSpPr>
            <p:cNvPr id="3187" name="Freeform 115"/>
            <p:cNvSpPr>
              <a:spLocks noChangeArrowheads="1"/>
            </p:cNvSpPr>
            <p:nvPr/>
          </p:nvSpPr>
          <p:spPr bwMode="auto">
            <a:xfrm>
              <a:off x="4032870" y="2308643"/>
              <a:ext cx="57432" cy="68550"/>
            </a:xfrm>
            <a:custGeom>
              <a:avLst/>
              <a:gdLst>
                <a:gd name="T0" fmla="*/ 135 w 136"/>
                <a:gd name="T1" fmla="*/ 101 h 163"/>
                <a:gd name="T2" fmla="*/ 135 w 136"/>
                <a:gd name="T3" fmla="*/ 101 h 163"/>
                <a:gd name="T4" fmla="*/ 70 w 136"/>
                <a:gd name="T5" fmla="*/ 162 h 163"/>
                <a:gd name="T6" fmla="*/ 0 w 136"/>
                <a:gd name="T7" fmla="*/ 79 h 163"/>
                <a:gd name="T8" fmla="*/ 72 w 136"/>
                <a:gd name="T9" fmla="*/ 0 h 163"/>
                <a:gd name="T10" fmla="*/ 134 w 136"/>
                <a:gd name="T11" fmla="*/ 50 h 163"/>
                <a:gd name="T12" fmla="*/ 114 w 136"/>
                <a:gd name="T13" fmla="*/ 50 h 163"/>
                <a:gd name="T14" fmla="*/ 71 w 136"/>
                <a:gd name="T15" fmla="*/ 19 h 163"/>
                <a:gd name="T16" fmla="*/ 22 w 136"/>
                <a:gd name="T17" fmla="*/ 81 h 163"/>
                <a:gd name="T18" fmla="*/ 71 w 136"/>
                <a:gd name="T19" fmla="*/ 144 h 163"/>
                <a:gd name="T20" fmla="*/ 115 w 136"/>
                <a:gd name="T21" fmla="*/ 101 h 163"/>
                <a:gd name="T22" fmla="*/ 135 w 136"/>
                <a:gd name="T23" fmla="*/ 10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" h="163">
                  <a:moveTo>
                    <a:pt x="135" y="101"/>
                  </a:moveTo>
                  <a:lnTo>
                    <a:pt x="135" y="101"/>
                  </a:lnTo>
                  <a:cubicBezTo>
                    <a:pt x="132" y="138"/>
                    <a:pt x="107" y="162"/>
                    <a:pt x="70" y="162"/>
                  </a:cubicBezTo>
                  <a:cubicBezTo>
                    <a:pt x="27" y="162"/>
                    <a:pt x="0" y="131"/>
                    <a:pt x="0" y="79"/>
                  </a:cubicBezTo>
                  <a:cubicBezTo>
                    <a:pt x="0" y="30"/>
                    <a:pt x="28" y="0"/>
                    <a:pt x="72" y="0"/>
                  </a:cubicBezTo>
                  <a:cubicBezTo>
                    <a:pt x="106" y="0"/>
                    <a:pt x="130" y="20"/>
                    <a:pt x="134" y="50"/>
                  </a:cubicBezTo>
                  <a:cubicBezTo>
                    <a:pt x="114" y="50"/>
                    <a:pt x="114" y="50"/>
                    <a:pt x="114" y="50"/>
                  </a:cubicBezTo>
                  <a:cubicBezTo>
                    <a:pt x="110" y="30"/>
                    <a:pt x="94" y="19"/>
                    <a:pt x="71" y="19"/>
                  </a:cubicBezTo>
                  <a:cubicBezTo>
                    <a:pt x="40" y="19"/>
                    <a:pt x="22" y="42"/>
                    <a:pt x="22" y="81"/>
                  </a:cubicBezTo>
                  <a:cubicBezTo>
                    <a:pt x="22" y="120"/>
                    <a:pt x="42" y="144"/>
                    <a:pt x="71" y="144"/>
                  </a:cubicBezTo>
                  <a:cubicBezTo>
                    <a:pt x="96" y="144"/>
                    <a:pt x="114" y="127"/>
                    <a:pt x="115" y="101"/>
                  </a:cubicBezTo>
                  <a:lnTo>
                    <a:pt x="135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8" name="Freeform 116"/>
            <p:cNvSpPr>
              <a:spLocks noChangeArrowheads="1"/>
            </p:cNvSpPr>
            <p:nvPr/>
          </p:nvSpPr>
          <p:spPr bwMode="auto">
            <a:xfrm>
              <a:off x="4099567" y="2310496"/>
              <a:ext cx="9263" cy="64843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9" name="Freeform 117"/>
            <p:cNvSpPr>
              <a:spLocks noChangeArrowheads="1"/>
            </p:cNvSpPr>
            <p:nvPr/>
          </p:nvSpPr>
          <p:spPr bwMode="auto">
            <a:xfrm>
              <a:off x="4116240" y="2327170"/>
              <a:ext cx="44464" cy="50023"/>
            </a:xfrm>
            <a:custGeom>
              <a:avLst/>
              <a:gdLst>
                <a:gd name="T0" fmla="*/ 53 w 107"/>
                <a:gd name="T1" fmla="*/ 0 h 119"/>
                <a:gd name="T2" fmla="*/ 53 w 107"/>
                <a:gd name="T3" fmla="*/ 0 h 119"/>
                <a:gd name="T4" fmla="*/ 106 w 107"/>
                <a:gd name="T5" fmla="*/ 59 h 119"/>
                <a:gd name="T6" fmla="*/ 53 w 107"/>
                <a:gd name="T7" fmla="*/ 118 h 119"/>
                <a:gd name="T8" fmla="*/ 0 w 107"/>
                <a:gd name="T9" fmla="*/ 59 h 119"/>
                <a:gd name="T10" fmla="*/ 53 w 107"/>
                <a:gd name="T11" fmla="*/ 0 h 119"/>
                <a:gd name="T12" fmla="*/ 53 w 107"/>
                <a:gd name="T13" fmla="*/ 102 h 119"/>
                <a:gd name="T14" fmla="*/ 53 w 107"/>
                <a:gd name="T15" fmla="*/ 102 h 119"/>
                <a:gd name="T16" fmla="*/ 88 w 107"/>
                <a:gd name="T17" fmla="*/ 59 h 119"/>
                <a:gd name="T18" fmla="*/ 53 w 107"/>
                <a:gd name="T19" fmla="*/ 16 h 119"/>
                <a:gd name="T20" fmla="*/ 19 w 107"/>
                <a:gd name="T21" fmla="*/ 59 h 119"/>
                <a:gd name="T22" fmla="*/ 53 w 107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19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6" y="21"/>
                    <a:pt x="106" y="59"/>
                  </a:cubicBezTo>
                  <a:cubicBezTo>
                    <a:pt x="106" y="97"/>
                    <a:pt x="87" y="118"/>
                    <a:pt x="53" y="118"/>
                  </a:cubicBezTo>
                  <a:cubicBezTo>
                    <a:pt x="20" y="118"/>
                    <a:pt x="0" y="97"/>
                    <a:pt x="0" y="59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6"/>
                    <a:pt x="88" y="59"/>
                  </a:cubicBezTo>
                  <a:cubicBezTo>
                    <a:pt x="88" y="31"/>
                    <a:pt x="75" y="16"/>
                    <a:pt x="53" y="16"/>
                  </a:cubicBezTo>
                  <a:cubicBezTo>
                    <a:pt x="31" y="16"/>
                    <a:pt x="19" y="31"/>
                    <a:pt x="19" y="59"/>
                  </a:cubicBezTo>
                  <a:cubicBezTo>
                    <a:pt x="19" y="86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0" name="Freeform 118"/>
            <p:cNvSpPr>
              <a:spLocks noChangeArrowheads="1"/>
            </p:cNvSpPr>
            <p:nvPr/>
          </p:nvSpPr>
          <p:spPr bwMode="auto">
            <a:xfrm>
              <a:off x="4171821" y="2329023"/>
              <a:ext cx="40759" cy="48170"/>
            </a:xfrm>
            <a:custGeom>
              <a:avLst/>
              <a:gdLst>
                <a:gd name="T0" fmla="*/ 19 w 95"/>
                <a:gd name="T1" fmla="*/ 69 h 115"/>
                <a:gd name="T2" fmla="*/ 19 w 95"/>
                <a:gd name="T3" fmla="*/ 69 h 115"/>
                <a:gd name="T4" fmla="*/ 42 w 95"/>
                <a:gd name="T5" fmla="*/ 98 h 115"/>
                <a:gd name="T6" fmla="*/ 75 w 95"/>
                <a:gd name="T7" fmla="*/ 60 h 115"/>
                <a:gd name="T8" fmla="*/ 75 w 95"/>
                <a:gd name="T9" fmla="*/ 0 h 115"/>
                <a:gd name="T10" fmla="*/ 94 w 95"/>
                <a:gd name="T11" fmla="*/ 0 h 115"/>
                <a:gd name="T12" fmla="*/ 94 w 95"/>
                <a:gd name="T13" fmla="*/ 111 h 115"/>
                <a:gd name="T14" fmla="*/ 75 w 95"/>
                <a:gd name="T15" fmla="*/ 111 h 115"/>
                <a:gd name="T16" fmla="*/ 75 w 95"/>
                <a:gd name="T17" fmla="*/ 95 h 115"/>
                <a:gd name="T18" fmla="*/ 39 w 95"/>
                <a:gd name="T19" fmla="*/ 114 h 115"/>
                <a:gd name="T20" fmla="*/ 5 w 95"/>
                <a:gd name="T21" fmla="*/ 100 h 115"/>
                <a:gd name="T22" fmla="*/ 0 w 95"/>
                <a:gd name="T23" fmla="*/ 73 h 115"/>
                <a:gd name="T24" fmla="*/ 0 w 95"/>
                <a:gd name="T25" fmla="*/ 67 h 115"/>
                <a:gd name="T26" fmla="*/ 0 w 95"/>
                <a:gd name="T27" fmla="*/ 0 h 115"/>
                <a:gd name="T28" fmla="*/ 19 w 95"/>
                <a:gd name="T29" fmla="*/ 0 h 115"/>
                <a:gd name="T30" fmla="*/ 19 w 95"/>
                <a:gd name="T31" fmla="*/ 6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19" y="69"/>
                  </a:moveTo>
                  <a:lnTo>
                    <a:pt x="19" y="69"/>
                  </a:lnTo>
                  <a:cubicBezTo>
                    <a:pt x="19" y="88"/>
                    <a:pt x="24" y="98"/>
                    <a:pt x="42" y="98"/>
                  </a:cubicBezTo>
                  <a:cubicBezTo>
                    <a:pt x="64" y="98"/>
                    <a:pt x="75" y="85"/>
                    <a:pt x="75" y="6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1"/>
                    <a:pt x="94" y="111"/>
                    <a:pt x="94" y="111"/>
                  </a:cubicBezTo>
                  <a:cubicBezTo>
                    <a:pt x="75" y="111"/>
                    <a:pt x="75" y="111"/>
                    <a:pt x="75" y="111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68" y="108"/>
                    <a:pt x="55" y="114"/>
                    <a:pt x="39" y="114"/>
                  </a:cubicBezTo>
                  <a:cubicBezTo>
                    <a:pt x="23" y="114"/>
                    <a:pt x="12" y="109"/>
                    <a:pt x="5" y="100"/>
                  </a:cubicBezTo>
                  <a:cubicBezTo>
                    <a:pt x="0" y="92"/>
                    <a:pt x="0" y="83"/>
                    <a:pt x="0" y="73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1" name="Freeform 119"/>
            <p:cNvSpPr>
              <a:spLocks noChangeArrowheads="1"/>
            </p:cNvSpPr>
            <p:nvPr/>
          </p:nvSpPr>
          <p:spPr bwMode="auto">
            <a:xfrm>
              <a:off x="4219990" y="2310496"/>
              <a:ext cx="44464" cy="66696"/>
            </a:xfrm>
            <a:custGeom>
              <a:avLst/>
              <a:gdLst>
                <a:gd name="T0" fmla="*/ 103 w 104"/>
                <a:gd name="T1" fmla="*/ 153 h 158"/>
                <a:gd name="T2" fmla="*/ 103 w 104"/>
                <a:gd name="T3" fmla="*/ 153 h 158"/>
                <a:gd name="T4" fmla="*/ 85 w 104"/>
                <a:gd name="T5" fmla="*/ 153 h 158"/>
                <a:gd name="T6" fmla="*/ 85 w 104"/>
                <a:gd name="T7" fmla="*/ 140 h 158"/>
                <a:gd name="T8" fmla="*/ 49 w 104"/>
                <a:gd name="T9" fmla="*/ 157 h 158"/>
                <a:gd name="T10" fmla="*/ 0 w 104"/>
                <a:gd name="T11" fmla="*/ 98 h 158"/>
                <a:gd name="T12" fmla="*/ 49 w 104"/>
                <a:gd name="T13" fmla="*/ 39 h 158"/>
                <a:gd name="T14" fmla="*/ 85 w 104"/>
                <a:gd name="T15" fmla="*/ 55 h 158"/>
                <a:gd name="T16" fmla="*/ 85 w 104"/>
                <a:gd name="T17" fmla="*/ 0 h 158"/>
                <a:gd name="T18" fmla="*/ 103 w 104"/>
                <a:gd name="T19" fmla="*/ 0 h 158"/>
                <a:gd name="T20" fmla="*/ 103 w 104"/>
                <a:gd name="T21" fmla="*/ 153 h 158"/>
                <a:gd name="T22" fmla="*/ 52 w 104"/>
                <a:gd name="T23" fmla="*/ 55 h 158"/>
                <a:gd name="T24" fmla="*/ 52 w 104"/>
                <a:gd name="T25" fmla="*/ 55 h 158"/>
                <a:gd name="T26" fmla="*/ 19 w 104"/>
                <a:gd name="T27" fmla="*/ 99 h 158"/>
                <a:gd name="T28" fmla="*/ 52 w 104"/>
                <a:gd name="T29" fmla="*/ 141 h 158"/>
                <a:gd name="T30" fmla="*/ 85 w 104"/>
                <a:gd name="T31" fmla="*/ 97 h 158"/>
                <a:gd name="T32" fmla="*/ 52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3"/>
                  </a:moveTo>
                  <a:lnTo>
                    <a:pt x="103" y="153"/>
                  </a:lnTo>
                  <a:cubicBezTo>
                    <a:pt x="85" y="153"/>
                    <a:pt x="85" y="153"/>
                    <a:pt x="85" y="153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75" y="151"/>
                    <a:pt x="63" y="157"/>
                    <a:pt x="49" y="157"/>
                  </a:cubicBezTo>
                  <a:cubicBezTo>
                    <a:pt x="20" y="157"/>
                    <a:pt x="0" y="134"/>
                    <a:pt x="0" y="98"/>
                  </a:cubicBezTo>
                  <a:cubicBezTo>
                    <a:pt x="0" y="61"/>
                    <a:pt x="20" y="39"/>
                    <a:pt x="49" y="39"/>
                  </a:cubicBezTo>
                  <a:cubicBezTo>
                    <a:pt x="64" y="39"/>
                    <a:pt x="76" y="44"/>
                    <a:pt x="85" y="55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3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1" y="55"/>
                    <a:pt x="19" y="71"/>
                    <a:pt x="19" y="99"/>
                  </a:cubicBezTo>
                  <a:cubicBezTo>
                    <a:pt x="19" y="125"/>
                    <a:pt x="32" y="141"/>
                    <a:pt x="52" y="141"/>
                  </a:cubicBezTo>
                  <a:cubicBezTo>
                    <a:pt x="73" y="141"/>
                    <a:pt x="85" y="125"/>
                    <a:pt x="85" y="97"/>
                  </a:cubicBezTo>
                  <a:cubicBezTo>
                    <a:pt x="85" y="69"/>
                    <a:pt x="74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2" name="Freeform 120"/>
            <p:cNvSpPr>
              <a:spLocks noChangeArrowheads="1"/>
            </p:cNvSpPr>
            <p:nvPr/>
          </p:nvSpPr>
          <p:spPr bwMode="auto">
            <a:xfrm>
              <a:off x="4025460" y="2416099"/>
              <a:ext cx="57432" cy="68550"/>
            </a:xfrm>
            <a:custGeom>
              <a:avLst/>
              <a:gdLst>
                <a:gd name="T0" fmla="*/ 135 w 136"/>
                <a:gd name="T1" fmla="*/ 101 h 163"/>
                <a:gd name="T2" fmla="*/ 135 w 136"/>
                <a:gd name="T3" fmla="*/ 101 h 163"/>
                <a:gd name="T4" fmla="*/ 69 w 136"/>
                <a:gd name="T5" fmla="*/ 162 h 163"/>
                <a:gd name="T6" fmla="*/ 0 w 136"/>
                <a:gd name="T7" fmla="*/ 79 h 163"/>
                <a:gd name="T8" fmla="*/ 71 w 136"/>
                <a:gd name="T9" fmla="*/ 0 h 163"/>
                <a:gd name="T10" fmla="*/ 134 w 136"/>
                <a:gd name="T11" fmla="*/ 51 h 163"/>
                <a:gd name="T12" fmla="*/ 113 w 136"/>
                <a:gd name="T13" fmla="*/ 51 h 163"/>
                <a:gd name="T14" fmla="*/ 71 w 136"/>
                <a:gd name="T15" fmla="*/ 19 h 163"/>
                <a:gd name="T16" fmla="*/ 21 w 136"/>
                <a:gd name="T17" fmla="*/ 81 h 163"/>
                <a:gd name="T18" fmla="*/ 70 w 136"/>
                <a:gd name="T19" fmla="*/ 144 h 163"/>
                <a:gd name="T20" fmla="*/ 114 w 136"/>
                <a:gd name="T21" fmla="*/ 101 h 163"/>
                <a:gd name="T22" fmla="*/ 135 w 136"/>
                <a:gd name="T23" fmla="*/ 10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" h="163">
                  <a:moveTo>
                    <a:pt x="135" y="101"/>
                  </a:moveTo>
                  <a:lnTo>
                    <a:pt x="135" y="101"/>
                  </a:lnTo>
                  <a:cubicBezTo>
                    <a:pt x="133" y="139"/>
                    <a:pt x="108" y="162"/>
                    <a:pt x="69" y="162"/>
                  </a:cubicBezTo>
                  <a:cubicBezTo>
                    <a:pt x="27" y="162"/>
                    <a:pt x="0" y="132"/>
                    <a:pt x="0" y="79"/>
                  </a:cubicBezTo>
                  <a:cubicBezTo>
                    <a:pt x="0" y="31"/>
                    <a:pt x="28" y="0"/>
                    <a:pt x="71" y="0"/>
                  </a:cubicBezTo>
                  <a:cubicBezTo>
                    <a:pt x="107" y="0"/>
                    <a:pt x="131" y="20"/>
                    <a:pt x="134" y="51"/>
                  </a:cubicBezTo>
                  <a:cubicBezTo>
                    <a:pt x="113" y="51"/>
                    <a:pt x="113" y="51"/>
                    <a:pt x="113" y="51"/>
                  </a:cubicBezTo>
                  <a:cubicBezTo>
                    <a:pt x="110" y="30"/>
                    <a:pt x="94" y="19"/>
                    <a:pt x="71" y="19"/>
                  </a:cubicBezTo>
                  <a:cubicBezTo>
                    <a:pt x="40" y="19"/>
                    <a:pt x="21" y="42"/>
                    <a:pt x="21" y="81"/>
                  </a:cubicBezTo>
                  <a:cubicBezTo>
                    <a:pt x="21" y="120"/>
                    <a:pt x="42" y="144"/>
                    <a:pt x="70" y="144"/>
                  </a:cubicBezTo>
                  <a:cubicBezTo>
                    <a:pt x="95" y="144"/>
                    <a:pt x="113" y="127"/>
                    <a:pt x="114" y="101"/>
                  </a:cubicBezTo>
                  <a:lnTo>
                    <a:pt x="135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3" name="Freeform 121"/>
            <p:cNvSpPr>
              <a:spLocks noChangeArrowheads="1"/>
            </p:cNvSpPr>
            <p:nvPr/>
          </p:nvSpPr>
          <p:spPr bwMode="auto">
            <a:xfrm>
              <a:off x="4090303" y="2417952"/>
              <a:ext cx="38907" cy="64843"/>
            </a:xfrm>
            <a:custGeom>
              <a:avLst/>
              <a:gdLst>
                <a:gd name="T0" fmla="*/ 74 w 93"/>
                <a:gd name="T1" fmla="*/ 86 h 155"/>
                <a:gd name="T2" fmla="*/ 74 w 93"/>
                <a:gd name="T3" fmla="*/ 86 h 155"/>
                <a:gd name="T4" fmla="*/ 51 w 93"/>
                <a:gd name="T5" fmla="*/ 56 h 155"/>
                <a:gd name="T6" fmla="*/ 18 w 93"/>
                <a:gd name="T7" fmla="*/ 88 h 155"/>
                <a:gd name="T8" fmla="*/ 18 w 93"/>
                <a:gd name="T9" fmla="*/ 154 h 155"/>
                <a:gd name="T10" fmla="*/ 0 w 93"/>
                <a:gd name="T11" fmla="*/ 154 h 155"/>
                <a:gd name="T12" fmla="*/ 0 w 93"/>
                <a:gd name="T13" fmla="*/ 0 h 155"/>
                <a:gd name="T14" fmla="*/ 18 w 93"/>
                <a:gd name="T15" fmla="*/ 0 h 155"/>
                <a:gd name="T16" fmla="*/ 18 w 93"/>
                <a:gd name="T17" fmla="*/ 59 h 155"/>
                <a:gd name="T18" fmla="*/ 53 w 93"/>
                <a:gd name="T19" fmla="*/ 40 h 155"/>
                <a:gd name="T20" fmla="*/ 87 w 93"/>
                <a:gd name="T21" fmla="*/ 54 h 155"/>
                <a:gd name="T22" fmla="*/ 92 w 93"/>
                <a:gd name="T23" fmla="*/ 81 h 155"/>
                <a:gd name="T24" fmla="*/ 92 w 93"/>
                <a:gd name="T25" fmla="*/ 87 h 155"/>
                <a:gd name="T26" fmla="*/ 92 w 93"/>
                <a:gd name="T27" fmla="*/ 154 h 155"/>
                <a:gd name="T28" fmla="*/ 74 w 93"/>
                <a:gd name="T29" fmla="*/ 154 h 155"/>
                <a:gd name="T30" fmla="*/ 74 w 93"/>
                <a:gd name="T31" fmla="*/ 86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3" h="155">
                  <a:moveTo>
                    <a:pt x="74" y="86"/>
                  </a:moveTo>
                  <a:lnTo>
                    <a:pt x="74" y="86"/>
                  </a:lnTo>
                  <a:cubicBezTo>
                    <a:pt x="74" y="66"/>
                    <a:pt x="69" y="56"/>
                    <a:pt x="51" y="56"/>
                  </a:cubicBezTo>
                  <a:cubicBezTo>
                    <a:pt x="31" y="56"/>
                    <a:pt x="18" y="69"/>
                    <a:pt x="18" y="88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25" y="46"/>
                    <a:pt x="37" y="40"/>
                    <a:pt x="53" y="40"/>
                  </a:cubicBezTo>
                  <a:cubicBezTo>
                    <a:pt x="69" y="40"/>
                    <a:pt x="82" y="45"/>
                    <a:pt x="87" y="54"/>
                  </a:cubicBezTo>
                  <a:cubicBezTo>
                    <a:pt x="92" y="62"/>
                    <a:pt x="92" y="71"/>
                    <a:pt x="92" y="81"/>
                  </a:cubicBezTo>
                  <a:cubicBezTo>
                    <a:pt x="92" y="84"/>
                    <a:pt x="92" y="85"/>
                    <a:pt x="92" y="87"/>
                  </a:cubicBezTo>
                  <a:cubicBezTo>
                    <a:pt x="92" y="154"/>
                    <a:pt x="92" y="154"/>
                    <a:pt x="92" y="154"/>
                  </a:cubicBezTo>
                  <a:cubicBezTo>
                    <a:pt x="74" y="154"/>
                    <a:pt x="74" y="154"/>
                    <a:pt x="74" y="154"/>
                  </a:cubicBezTo>
                  <a:lnTo>
                    <a:pt x="74" y="8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4" name="Freeform 122"/>
            <p:cNvSpPr>
              <a:spLocks noChangeArrowheads="1"/>
            </p:cNvSpPr>
            <p:nvPr/>
          </p:nvSpPr>
          <p:spPr bwMode="auto">
            <a:xfrm>
              <a:off x="4138473" y="2434625"/>
              <a:ext cx="42612" cy="50023"/>
            </a:xfrm>
            <a:custGeom>
              <a:avLst/>
              <a:gdLst>
                <a:gd name="T0" fmla="*/ 99 w 102"/>
                <a:gd name="T1" fmla="*/ 79 h 119"/>
                <a:gd name="T2" fmla="*/ 99 w 102"/>
                <a:gd name="T3" fmla="*/ 79 h 119"/>
                <a:gd name="T4" fmla="*/ 50 w 102"/>
                <a:gd name="T5" fmla="*/ 118 h 119"/>
                <a:gd name="T6" fmla="*/ 0 w 102"/>
                <a:gd name="T7" fmla="*/ 60 h 119"/>
                <a:gd name="T8" fmla="*/ 50 w 102"/>
                <a:gd name="T9" fmla="*/ 0 h 119"/>
                <a:gd name="T10" fmla="*/ 101 w 102"/>
                <a:gd name="T11" fmla="*/ 56 h 119"/>
                <a:gd name="T12" fmla="*/ 101 w 102"/>
                <a:gd name="T13" fmla="*/ 64 h 119"/>
                <a:gd name="T14" fmla="*/ 20 w 102"/>
                <a:gd name="T15" fmla="*/ 64 h 119"/>
                <a:gd name="T16" fmla="*/ 52 w 102"/>
                <a:gd name="T17" fmla="*/ 102 h 119"/>
                <a:gd name="T18" fmla="*/ 81 w 102"/>
                <a:gd name="T19" fmla="*/ 79 h 119"/>
                <a:gd name="T20" fmla="*/ 99 w 102"/>
                <a:gd name="T21" fmla="*/ 79 h 119"/>
                <a:gd name="T22" fmla="*/ 81 w 102"/>
                <a:gd name="T23" fmla="*/ 49 h 119"/>
                <a:gd name="T24" fmla="*/ 81 w 102"/>
                <a:gd name="T25" fmla="*/ 49 h 119"/>
                <a:gd name="T26" fmla="*/ 51 w 102"/>
                <a:gd name="T27" fmla="*/ 16 h 119"/>
                <a:gd name="T28" fmla="*/ 20 w 102"/>
                <a:gd name="T29" fmla="*/ 49 h 119"/>
                <a:gd name="T30" fmla="*/ 81 w 102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9">
                  <a:moveTo>
                    <a:pt x="99" y="79"/>
                  </a:moveTo>
                  <a:lnTo>
                    <a:pt x="99" y="79"/>
                  </a:lnTo>
                  <a:cubicBezTo>
                    <a:pt x="96" y="104"/>
                    <a:pt x="77" y="118"/>
                    <a:pt x="50" y="118"/>
                  </a:cubicBezTo>
                  <a:cubicBezTo>
                    <a:pt x="20" y="118"/>
                    <a:pt x="0" y="97"/>
                    <a:pt x="0" y="60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3" y="0"/>
                    <a:pt x="101" y="20"/>
                    <a:pt x="101" y="56"/>
                  </a:cubicBezTo>
                  <a:cubicBezTo>
                    <a:pt x="101" y="59"/>
                    <a:pt x="101" y="62"/>
                    <a:pt x="101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1" y="88"/>
                    <a:pt x="33" y="102"/>
                    <a:pt x="52" y="102"/>
                  </a:cubicBezTo>
                  <a:cubicBezTo>
                    <a:pt x="68" y="102"/>
                    <a:pt x="78" y="93"/>
                    <a:pt x="81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6"/>
                    <a:pt x="51" y="16"/>
                  </a:cubicBezTo>
                  <a:cubicBezTo>
                    <a:pt x="33" y="16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5" name="Freeform 123"/>
            <p:cNvSpPr>
              <a:spLocks noChangeArrowheads="1"/>
            </p:cNvSpPr>
            <p:nvPr/>
          </p:nvSpPr>
          <p:spPr bwMode="auto">
            <a:xfrm>
              <a:off x="4188495" y="2434625"/>
              <a:ext cx="42611" cy="50023"/>
            </a:xfrm>
            <a:custGeom>
              <a:avLst/>
              <a:gdLst>
                <a:gd name="T0" fmla="*/ 51 w 100"/>
                <a:gd name="T1" fmla="*/ 16 h 119"/>
                <a:gd name="T2" fmla="*/ 51 w 100"/>
                <a:gd name="T3" fmla="*/ 16 h 119"/>
                <a:gd name="T4" fmla="*/ 20 w 100"/>
                <a:gd name="T5" fmla="*/ 59 h 119"/>
                <a:gd name="T6" fmla="*/ 50 w 100"/>
                <a:gd name="T7" fmla="*/ 102 h 119"/>
                <a:gd name="T8" fmla="*/ 81 w 100"/>
                <a:gd name="T9" fmla="*/ 75 h 119"/>
                <a:gd name="T10" fmla="*/ 99 w 100"/>
                <a:gd name="T11" fmla="*/ 75 h 119"/>
                <a:gd name="T12" fmla="*/ 49 w 100"/>
                <a:gd name="T13" fmla="*/ 118 h 119"/>
                <a:gd name="T14" fmla="*/ 0 w 100"/>
                <a:gd name="T15" fmla="*/ 59 h 119"/>
                <a:gd name="T16" fmla="*/ 51 w 100"/>
                <a:gd name="T17" fmla="*/ 0 h 119"/>
                <a:gd name="T18" fmla="*/ 99 w 100"/>
                <a:gd name="T19" fmla="*/ 40 h 119"/>
                <a:gd name="T20" fmla="*/ 80 w 100"/>
                <a:gd name="T21" fmla="*/ 40 h 119"/>
                <a:gd name="T22" fmla="*/ 51 w 100"/>
                <a:gd name="T23" fmla="*/ 1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19">
                  <a:moveTo>
                    <a:pt x="51" y="16"/>
                  </a:moveTo>
                  <a:lnTo>
                    <a:pt x="51" y="16"/>
                  </a:lnTo>
                  <a:cubicBezTo>
                    <a:pt x="31" y="16"/>
                    <a:pt x="20" y="31"/>
                    <a:pt x="20" y="59"/>
                  </a:cubicBezTo>
                  <a:cubicBezTo>
                    <a:pt x="20" y="86"/>
                    <a:pt x="31" y="102"/>
                    <a:pt x="50" y="102"/>
                  </a:cubicBezTo>
                  <a:cubicBezTo>
                    <a:pt x="68" y="102"/>
                    <a:pt x="78" y="92"/>
                    <a:pt x="81" y="75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97" y="102"/>
                    <a:pt x="79" y="118"/>
                    <a:pt x="49" y="118"/>
                  </a:cubicBezTo>
                  <a:cubicBezTo>
                    <a:pt x="19" y="118"/>
                    <a:pt x="0" y="97"/>
                    <a:pt x="0" y="59"/>
                  </a:cubicBezTo>
                  <a:cubicBezTo>
                    <a:pt x="0" y="22"/>
                    <a:pt x="20" y="0"/>
                    <a:pt x="51" y="0"/>
                  </a:cubicBezTo>
                  <a:cubicBezTo>
                    <a:pt x="80" y="0"/>
                    <a:pt x="98" y="15"/>
                    <a:pt x="99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26"/>
                    <a:pt x="69" y="16"/>
                    <a:pt x="51" y="16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6" name="Freeform 124"/>
            <p:cNvSpPr>
              <a:spLocks noChangeArrowheads="1"/>
            </p:cNvSpPr>
            <p:nvPr/>
          </p:nvSpPr>
          <p:spPr bwMode="auto">
            <a:xfrm>
              <a:off x="4238517" y="2417952"/>
              <a:ext cx="38907" cy="64843"/>
            </a:xfrm>
            <a:custGeom>
              <a:avLst/>
              <a:gdLst>
                <a:gd name="T0" fmla="*/ 0 w 94"/>
                <a:gd name="T1" fmla="*/ 0 h 155"/>
                <a:gd name="T2" fmla="*/ 18 w 94"/>
                <a:gd name="T3" fmla="*/ 0 h 155"/>
                <a:gd name="T4" fmla="*/ 18 w 94"/>
                <a:gd name="T5" fmla="*/ 93 h 155"/>
                <a:gd name="T6" fmla="*/ 69 w 94"/>
                <a:gd name="T7" fmla="*/ 42 h 155"/>
                <a:gd name="T8" fmla="*/ 93 w 94"/>
                <a:gd name="T9" fmla="*/ 42 h 155"/>
                <a:gd name="T10" fmla="*/ 51 w 94"/>
                <a:gd name="T11" fmla="*/ 84 h 155"/>
                <a:gd name="T12" fmla="*/ 92 w 94"/>
                <a:gd name="T13" fmla="*/ 154 h 155"/>
                <a:gd name="T14" fmla="*/ 71 w 94"/>
                <a:gd name="T15" fmla="*/ 154 h 155"/>
                <a:gd name="T16" fmla="*/ 38 w 94"/>
                <a:gd name="T17" fmla="*/ 96 h 155"/>
                <a:gd name="T18" fmla="*/ 18 w 94"/>
                <a:gd name="T19" fmla="*/ 115 h 155"/>
                <a:gd name="T20" fmla="*/ 18 w 94"/>
                <a:gd name="T21" fmla="*/ 154 h 155"/>
                <a:gd name="T22" fmla="*/ 0 w 94"/>
                <a:gd name="T23" fmla="*/ 154 h 155"/>
                <a:gd name="T24" fmla="*/ 0 w 94"/>
                <a:gd name="T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155">
                  <a:moveTo>
                    <a:pt x="0" y="0"/>
                  </a:moveTo>
                  <a:lnTo>
                    <a:pt x="18" y="0"/>
                  </a:lnTo>
                  <a:lnTo>
                    <a:pt x="18" y="93"/>
                  </a:lnTo>
                  <a:lnTo>
                    <a:pt x="69" y="42"/>
                  </a:lnTo>
                  <a:lnTo>
                    <a:pt x="93" y="42"/>
                  </a:lnTo>
                  <a:lnTo>
                    <a:pt x="51" y="84"/>
                  </a:lnTo>
                  <a:lnTo>
                    <a:pt x="92" y="154"/>
                  </a:lnTo>
                  <a:lnTo>
                    <a:pt x="71" y="154"/>
                  </a:lnTo>
                  <a:lnTo>
                    <a:pt x="38" y="96"/>
                  </a:lnTo>
                  <a:lnTo>
                    <a:pt x="18" y="115"/>
                  </a:lnTo>
                  <a:lnTo>
                    <a:pt x="18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993964" y="3260920"/>
            <a:ext cx="314955" cy="68550"/>
            <a:chOff x="3993964" y="3260920"/>
            <a:chExt cx="314955" cy="68550"/>
          </a:xfrm>
        </p:grpSpPr>
        <p:sp>
          <p:nvSpPr>
            <p:cNvPr id="3197" name="Freeform 125"/>
            <p:cNvSpPr>
              <a:spLocks noChangeArrowheads="1"/>
            </p:cNvSpPr>
            <p:nvPr/>
          </p:nvSpPr>
          <p:spPr bwMode="auto">
            <a:xfrm>
              <a:off x="3993964" y="3260920"/>
              <a:ext cx="57434" cy="68550"/>
            </a:xfrm>
            <a:custGeom>
              <a:avLst/>
              <a:gdLst>
                <a:gd name="T0" fmla="*/ 135 w 136"/>
                <a:gd name="T1" fmla="*/ 100 h 163"/>
                <a:gd name="T2" fmla="*/ 135 w 136"/>
                <a:gd name="T3" fmla="*/ 100 h 163"/>
                <a:gd name="T4" fmla="*/ 69 w 136"/>
                <a:gd name="T5" fmla="*/ 162 h 163"/>
                <a:gd name="T6" fmla="*/ 0 w 136"/>
                <a:gd name="T7" fmla="*/ 78 h 163"/>
                <a:gd name="T8" fmla="*/ 71 w 136"/>
                <a:gd name="T9" fmla="*/ 0 h 163"/>
                <a:gd name="T10" fmla="*/ 133 w 136"/>
                <a:gd name="T11" fmla="*/ 50 h 163"/>
                <a:gd name="T12" fmla="*/ 113 w 136"/>
                <a:gd name="T13" fmla="*/ 50 h 163"/>
                <a:gd name="T14" fmla="*/ 70 w 136"/>
                <a:gd name="T15" fmla="*/ 18 h 163"/>
                <a:gd name="T16" fmla="*/ 21 w 136"/>
                <a:gd name="T17" fmla="*/ 80 h 163"/>
                <a:gd name="T18" fmla="*/ 70 w 136"/>
                <a:gd name="T19" fmla="*/ 143 h 163"/>
                <a:gd name="T20" fmla="*/ 114 w 136"/>
                <a:gd name="T21" fmla="*/ 100 h 163"/>
                <a:gd name="T22" fmla="*/ 135 w 136"/>
                <a:gd name="T23" fmla="*/ 10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" h="163">
                  <a:moveTo>
                    <a:pt x="135" y="100"/>
                  </a:moveTo>
                  <a:lnTo>
                    <a:pt x="135" y="100"/>
                  </a:lnTo>
                  <a:cubicBezTo>
                    <a:pt x="133" y="138"/>
                    <a:pt x="107" y="162"/>
                    <a:pt x="69" y="162"/>
                  </a:cubicBezTo>
                  <a:cubicBezTo>
                    <a:pt x="27" y="162"/>
                    <a:pt x="0" y="131"/>
                    <a:pt x="0" y="78"/>
                  </a:cubicBezTo>
                  <a:cubicBezTo>
                    <a:pt x="0" y="30"/>
                    <a:pt x="28" y="0"/>
                    <a:pt x="71" y="0"/>
                  </a:cubicBezTo>
                  <a:cubicBezTo>
                    <a:pt x="107" y="0"/>
                    <a:pt x="130" y="19"/>
                    <a:pt x="13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09" y="29"/>
                    <a:pt x="94" y="18"/>
                    <a:pt x="70" y="18"/>
                  </a:cubicBezTo>
                  <a:cubicBezTo>
                    <a:pt x="39" y="18"/>
                    <a:pt x="21" y="41"/>
                    <a:pt x="21" y="80"/>
                  </a:cubicBezTo>
                  <a:cubicBezTo>
                    <a:pt x="21" y="119"/>
                    <a:pt x="41" y="143"/>
                    <a:pt x="70" y="143"/>
                  </a:cubicBezTo>
                  <a:cubicBezTo>
                    <a:pt x="95" y="143"/>
                    <a:pt x="113" y="126"/>
                    <a:pt x="114" y="100"/>
                  </a:cubicBezTo>
                  <a:lnTo>
                    <a:pt x="135" y="10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8" name="Freeform 126"/>
            <p:cNvSpPr>
              <a:spLocks noChangeArrowheads="1"/>
            </p:cNvSpPr>
            <p:nvPr/>
          </p:nvSpPr>
          <p:spPr bwMode="auto">
            <a:xfrm>
              <a:off x="4058808" y="3260920"/>
              <a:ext cx="9263" cy="64844"/>
            </a:xfrm>
            <a:custGeom>
              <a:avLst/>
              <a:gdLst>
                <a:gd name="T0" fmla="*/ 0 w 20"/>
                <a:gd name="T1" fmla="*/ 0 h 156"/>
                <a:gd name="T2" fmla="*/ 19 w 20"/>
                <a:gd name="T3" fmla="*/ 0 h 156"/>
                <a:gd name="T4" fmla="*/ 19 w 20"/>
                <a:gd name="T5" fmla="*/ 155 h 156"/>
                <a:gd name="T6" fmla="*/ 0 w 20"/>
                <a:gd name="T7" fmla="*/ 155 h 156"/>
                <a:gd name="T8" fmla="*/ 0 w 20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6">
                  <a:moveTo>
                    <a:pt x="0" y="0"/>
                  </a:moveTo>
                  <a:lnTo>
                    <a:pt x="19" y="0"/>
                  </a:lnTo>
                  <a:lnTo>
                    <a:pt x="19" y="155"/>
                  </a:lnTo>
                  <a:lnTo>
                    <a:pt x="0" y="155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9" name="Freeform 127"/>
            <p:cNvSpPr>
              <a:spLocks noChangeArrowheads="1"/>
            </p:cNvSpPr>
            <p:nvPr/>
          </p:nvSpPr>
          <p:spPr bwMode="auto">
            <a:xfrm>
              <a:off x="4077335" y="3277595"/>
              <a:ext cx="46316" cy="50022"/>
            </a:xfrm>
            <a:custGeom>
              <a:avLst/>
              <a:gdLst>
                <a:gd name="T0" fmla="*/ 54 w 109"/>
                <a:gd name="T1" fmla="*/ 0 h 120"/>
                <a:gd name="T2" fmla="*/ 54 w 109"/>
                <a:gd name="T3" fmla="*/ 0 h 120"/>
                <a:gd name="T4" fmla="*/ 108 w 109"/>
                <a:gd name="T5" fmla="*/ 59 h 120"/>
                <a:gd name="T6" fmla="*/ 54 w 109"/>
                <a:gd name="T7" fmla="*/ 119 h 120"/>
                <a:gd name="T8" fmla="*/ 0 w 109"/>
                <a:gd name="T9" fmla="*/ 59 h 120"/>
                <a:gd name="T10" fmla="*/ 54 w 109"/>
                <a:gd name="T11" fmla="*/ 0 h 120"/>
                <a:gd name="T12" fmla="*/ 54 w 109"/>
                <a:gd name="T13" fmla="*/ 102 h 120"/>
                <a:gd name="T14" fmla="*/ 54 w 109"/>
                <a:gd name="T15" fmla="*/ 102 h 120"/>
                <a:gd name="T16" fmla="*/ 88 w 109"/>
                <a:gd name="T17" fmla="*/ 59 h 120"/>
                <a:gd name="T18" fmla="*/ 54 w 109"/>
                <a:gd name="T19" fmla="*/ 17 h 120"/>
                <a:gd name="T20" fmla="*/ 19 w 109"/>
                <a:gd name="T21" fmla="*/ 59 h 120"/>
                <a:gd name="T22" fmla="*/ 54 w 109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20">
                  <a:moveTo>
                    <a:pt x="54" y="0"/>
                  </a:moveTo>
                  <a:lnTo>
                    <a:pt x="54" y="0"/>
                  </a:lnTo>
                  <a:cubicBezTo>
                    <a:pt x="88" y="0"/>
                    <a:pt x="108" y="22"/>
                    <a:pt x="108" y="59"/>
                  </a:cubicBezTo>
                  <a:cubicBezTo>
                    <a:pt x="108" y="97"/>
                    <a:pt x="88" y="119"/>
                    <a:pt x="54" y="119"/>
                  </a:cubicBezTo>
                  <a:cubicBezTo>
                    <a:pt x="20" y="119"/>
                    <a:pt x="0" y="97"/>
                    <a:pt x="0" y="59"/>
                  </a:cubicBezTo>
                  <a:cubicBezTo>
                    <a:pt x="0" y="22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5" y="102"/>
                    <a:pt x="88" y="87"/>
                    <a:pt x="88" y="59"/>
                  </a:cubicBezTo>
                  <a:cubicBezTo>
                    <a:pt x="88" y="31"/>
                    <a:pt x="75" y="17"/>
                    <a:pt x="54" y="17"/>
                  </a:cubicBezTo>
                  <a:cubicBezTo>
                    <a:pt x="32" y="17"/>
                    <a:pt x="19" y="31"/>
                    <a:pt x="19" y="59"/>
                  </a:cubicBezTo>
                  <a:cubicBezTo>
                    <a:pt x="19" y="87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0" name="Freeform 128"/>
            <p:cNvSpPr>
              <a:spLocks noChangeArrowheads="1"/>
            </p:cNvSpPr>
            <p:nvPr/>
          </p:nvSpPr>
          <p:spPr bwMode="auto">
            <a:xfrm>
              <a:off x="4131062" y="3279447"/>
              <a:ext cx="38907" cy="48170"/>
            </a:xfrm>
            <a:custGeom>
              <a:avLst/>
              <a:gdLst>
                <a:gd name="T0" fmla="*/ 19 w 94"/>
                <a:gd name="T1" fmla="*/ 68 h 116"/>
                <a:gd name="T2" fmla="*/ 19 w 94"/>
                <a:gd name="T3" fmla="*/ 68 h 116"/>
                <a:gd name="T4" fmla="*/ 41 w 94"/>
                <a:gd name="T5" fmla="*/ 98 h 116"/>
                <a:gd name="T6" fmla="*/ 74 w 94"/>
                <a:gd name="T7" fmla="*/ 59 h 116"/>
                <a:gd name="T8" fmla="*/ 74 w 94"/>
                <a:gd name="T9" fmla="*/ 0 h 116"/>
                <a:gd name="T10" fmla="*/ 93 w 94"/>
                <a:gd name="T11" fmla="*/ 0 h 116"/>
                <a:gd name="T12" fmla="*/ 93 w 94"/>
                <a:gd name="T13" fmla="*/ 112 h 116"/>
                <a:gd name="T14" fmla="*/ 76 w 94"/>
                <a:gd name="T15" fmla="*/ 112 h 116"/>
                <a:gd name="T16" fmla="*/ 76 w 94"/>
                <a:gd name="T17" fmla="*/ 95 h 116"/>
                <a:gd name="T18" fmla="*/ 38 w 94"/>
                <a:gd name="T19" fmla="*/ 115 h 116"/>
                <a:gd name="T20" fmla="*/ 5 w 94"/>
                <a:gd name="T21" fmla="*/ 99 h 116"/>
                <a:gd name="T22" fmla="*/ 0 w 94"/>
                <a:gd name="T23" fmla="*/ 72 h 116"/>
                <a:gd name="T24" fmla="*/ 0 w 94"/>
                <a:gd name="T25" fmla="*/ 67 h 116"/>
                <a:gd name="T26" fmla="*/ 0 w 94"/>
                <a:gd name="T27" fmla="*/ 0 h 116"/>
                <a:gd name="T28" fmla="*/ 19 w 94"/>
                <a:gd name="T29" fmla="*/ 0 h 116"/>
                <a:gd name="T30" fmla="*/ 19 w 94"/>
                <a:gd name="T31" fmla="*/ 6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6">
                  <a:moveTo>
                    <a:pt x="19" y="68"/>
                  </a:moveTo>
                  <a:lnTo>
                    <a:pt x="19" y="68"/>
                  </a:lnTo>
                  <a:cubicBezTo>
                    <a:pt x="19" y="89"/>
                    <a:pt x="23" y="98"/>
                    <a:pt x="41" y="98"/>
                  </a:cubicBezTo>
                  <a:cubicBezTo>
                    <a:pt x="63" y="98"/>
                    <a:pt x="74" y="84"/>
                    <a:pt x="74" y="59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112"/>
                    <a:pt x="93" y="112"/>
                    <a:pt x="93" y="112"/>
                  </a:cubicBezTo>
                  <a:cubicBezTo>
                    <a:pt x="76" y="112"/>
                    <a:pt x="76" y="112"/>
                    <a:pt x="76" y="112"/>
                  </a:cubicBezTo>
                  <a:cubicBezTo>
                    <a:pt x="76" y="95"/>
                    <a:pt x="76" y="95"/>
                    <a:pt x="76" y="95"/>
                  </a:cubicBezTo>
                  <a:cubicBezTo>
                    <a:pt x="67" y="107"/>
                    <a:pt x="55" y="115"/>
                    <a:pt x="38" y="115"/>
                  </a:cubicBezTo>
                  <a:cubicBezTo>
                    <a:pt x="22" y="115"/>
                    <a:pt x="11" y="108"/>
                    <a:pt x="5" y="99"/>
                  </a:cubicBezTo>
                  <a:cubicBezTo>
                    <a:pt x="1" y="92"/>
                    <a:pt x="0" y="83"/>
                    <a:pt x="0" y="72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1" name="Freeform 129"/>
            <p:cNvSpPr>
              <a:spLocks noChangeArrowheads="1"/>
            </p:cNvSpPr>
            <p:nvPr/>
          </p:nvSpPr>
          <p:spPr bwMode="auto">
            <a:xfrm>
              <a:off x="4181085" y="3260920"/>
              <a:ext cx="44464" cy="66696"/>
            </a:xfrm>
            <a:custGeom>
              <a:avLst/>
              <a:gdLst>
                <a:gd name="T0" fmla="*/ 103 w 104"/>
                <a:gd name="T1" fmla="*/ 155 h 159"/>
                <a:gd name="T2" fmla="*/ 103 w 104"/>
                <a:gd name="T3" fmla="*/ 155 h 159"/>
                <a:gd name="T4" fmla="*/ 85 w 104"/>
                <a:gd name="T5" fmla="*/ 155 h 159"/>
                <a:gd name="T6" fmla="*/ 85 w 104"/>
                <a:gd name="T7" fmla="*/ 140 h 159"/>
                <a:gd name="T8" fmla="*/ 49 w 104"/>
                <a:gd name="T9" fmla="*/ 158 h 159"/>
                <a:gd name="T10" fmla="*/ 0 w 104"/>
                <a:gd name="T11" fmla="*/ 99 h 159"/>
                <a:gd name="T12" fmla="*/ 49 w 104"/>
                <a:gd name="T13" fmla="*/ 39 h 159"/>
                <a:gd name="T14" fmla="*/ 85 w 104"/>
                <a:gd name="T15" fmla="*/ 57 h 159"/>
                <a:gd name="T16" fmla="*/ 85 w 104"/>
                <a:gd name="T17" fmla="*/ 0 h 159"/>
                <a:gd name="T18" fmla="*/ 103 w 104"/>
                <a:gd name="T19" fmla="*/ 0 h 159"/>
                <a:gd name="T20" fmla="*/ 103 w 104"/>
                <a:gd name="T21" fmla="*/ 155 h 159"/>
                <a:gd name="T22" fmla="*/ 52 w 104"/>
                <a:gd name="T23" fmla="*/ 56 h 159"/>
                <a:gd name="T24" fmla="*/ 52 w 104"/>
                <a:gd name="T25" fmla="*/ 56 h 159"/>
                <a:gd name="T26" fmla="*/ 20 w 104"/>
                <a:gd name="T27" fmla="*/ 100 h 159"/>
                <a:gd name="T28" fmla="*/ 53 w 104"/>
                <a:gd name="T29" fmla="*/ 141 h 159"/>
                <a:gd name="T30" fmla="*/ 85 w 104"/>
                <a:gd name="T31" fmla="*/ 98 h 159"/>
                <a:gd name="T32" fmla="*/ 52 w 104"/>
                <a:gd name="T33" fmla="*/ 5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9">
                  <a:moveTo>
                    <a:pt x="103" y="155"/>
                  </a:moveTo>
                  <a:lnTo>
                    <a:pt x="103" y="155"/>
                  </a:lnTo>
                  <a:cubicBezTo>
                    <a:pt x="85" y="155"/>
                    <a:pt x="85" y="155"/>
                    <a:pt x="85" y="155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76" y="152"/>
                    <a:pt x="64" y="158"/>
                    <a:pt x="49" y="158"/>
                  </a:cubicBezTo>
                  <a:cubicBezTo>
                    <a:pt x="20" y="158"/>
                    <a:pt x="0" y="136"/>
                    <a:pt x="0" y="99"/>
                  </a:cubicBezTo>
                  <a:cubicBezTo>
                    <a:pt x="0" y="62"/>
                    <a:pt x="20" y="39"/>
                    <a:pt x="49" y="39"/>
                  </a:cubicBezTo>
                  <a:cubicBezTo>
                    <a:pt x="65" y="39"/>
                    <a:pt x="76" y="45"/>
                    <a:pt x="85" y="57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5"/>
                  </a:lnTo>
                  <a:close/>
                  <a:moveTo>
                    <a:pt x="52" y="56"/>
                  </a:moveTo>
                  <a:lnTo>
                    <a:pt x="52" y="56"/>
                  </a:lnTo>
                  <a:cubicBezTo>
                    <a:pt x="32" y="56"/>
                    <a:pt x="20" y="71"/>
                    <a:pt x="20" y="100"/>
                  </a:cubicBezTo>
                  <a:cubicBezTo>
                    <a:pt x="20" y="125"/>
                    <a:pt x="32" y="141"/>
                    <a:pt x="53" y="141"/>
                  </a:cubicBezTo>
                  <a:cubicBezTo>
                    <a:pt x="74" y="141"/>
                    <a:pt x="85" y="126"/>
                    <a:pt x="85" y="98"/>
                  </a:cubicBezTo>
                  <a:cubicBezTo>
                    <a:pt x="85" y="70"/>
                    <a:pt x="75" y="56"/>
                    <a:pt x="52" y="5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2" name="Freeform 130"/>
            <p:cNvSpPr>
              <a:spLocks noChangeArrowheads="1"/>
            </p:cNvSpPr>
            <p:nvPr/>
          </p:nvSpPr>
          <p:spPr bwMode="auto">
            <a:xfrm>
              <a:off x="4255192" y="3260920"/>
              <a:ext cx="53727" cy="64844"/>
            </a:xfrm>
            <a:custGeom>
              <a:avLst/>
              <a:gdLst>
                <a:gd name="T0" fmla="*/ 53 w 130"/>
                <a:gd name="T1" fmla="*/ 75 h 156"/>
                <a:gd name="T2" fmla="*/ 3 w 130"/>
                <a:gd name="T3" fmla="*/ 0 h 156"/>
                <a:gd name="T4" fmla="*/ 28 w 130"/>
                <a:gd name="T5" fmla="*/ 0 h 156"/>
                <a:gd name="T6" fmla="*/ 65 w 130"/>
                <a:gd name="T7" fmla="*/ 58 h 156"/>
                <a:gd name="T8" fmla="*/ 102 w 130"/>
                <a:gd name="T9" fmla="*/ 0 h 156"/>
                <a:gd name="T10" fmla="*/ 126 w 130"/>
                <a:gd name="T11" fmla="*/ 0 h 156"/>
                <a:gd name="T12" fmla="*/ 76 w 130"/>
                <a:gd name="T13" fmla="*/ 75 h 156"/>
                <a:gd name="T14" fmla="*/ 129 w 130"/>
                <a:gd name="T15" fmla="*/ 155 h 156"/>
                <a:gd name="T16" fmla="*/ 103 w 130"/>
                <a:gd name="T17" fmla="*/ 155 h 156"/>
                <a:gd name="T18" fmla="*/ 65 w 130"/>
                <a:gd name="T19" fmla="*/ 92 h 156"/>
                <a:gd name="T20" fmla="*/ 25 w 130"/>
                <a:gd name="T21" fmla="*/ 155 h 156"/>
                <a:gd name="T22" fmla="*/ 0 w 130"/>
                <a:gd name="T23" fmla="*/ 155 h 156"/>
                <a:gd name="T24" fmla="*/ 53 w 130"/>
                <a:gd name="T25" fmla="*/ 75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" h="156">
                  <a:moveTo>
                    <a:pt x="53" y="75"/>
                  </a:moveTo>
                  <a:lnTo>
                    <a:pt x="3" y="0"/>
                  </a:lnTo>
                  <a:lnTo>
                    <a:pt x="28" y="0"/>
                  </a:lnTo>
                  <a:lnTo>
                    <a:pt x="65" y="58"/>
                  </a:lnTo>
                  <a:lnTo>
                    <a:pt x="102" y="0"/>
                  </a:lnTo>
                  <a:lnTo>
                    <a:pt x="126" y="0"/>
                  </a:lnTo>
                  <a:lnTo>
                    <a:pt x="76" y="75"/>
                  </a:lnTo>
                  <a:lnTo>
                    <a:pt x="129" y="155"/>
                  </a:lnTo>
                  <a:lnTo>
                    <a:pt x="103" y="155"/>
                  </a:lnTo>
                  <a:lnTo>
                    <a:pt x="65" y="92"/>
                  </a:lnTo>
                  <a:lnTo>
                    <a:pt x="25" y="155"/>
                  </a:lnTo>
                  <a:lnTo>
                    <a:pt x="0" y="155"/>
                  </a:lnTo>
                  <a:lnTo>
                    <a:pt x="53" y="7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032870" y="4246545"/>
            <a:ext cx="231584" cy="176005"/>
            <a:chOff x="4032870" y="4246545"/>
            <a:chExt cx="231584" cy="176005"/>
          </a:xfrm>
        </p:grpSpPr>
        <p:sp>
          <p:nvSpPr>
            <p:cNvPr id="3203" name="Freeform 131"/>
            <p:cNvSpPr>
              <a:spLocks noChangeArrowheads="1"/>
            </p:cNvSpPr>
            <p:nvPr/>
          </p:nvSpPr>
          <p:spPr bwMode="auto">
            <a:xfrm>
              <a:off x="4032870" y="4246545"/>
              <a:ext cx="57432" cy="68550"/>
            </a:xfrm>
            <a:custGeom>
              <a:avLst/>
              <a:gdLst>
                <a:gd name="T0" fmla="*/ 135 w 136"/>
                <a:gd name="T1" fmla="*/ 101 h 163"/>
                <a:gd name="T2" fmla="*/ 135 w 136"/>
                <a:gd name="T3" fmla="*/ 101 h 163"/>
                <a:gd name="T4" fmla="*/ 70 w 136"/>
                <a:gd name="T5" fmla="*/ 162 h 163"/>
                <a:gd name="T6" fmla="*/ 0 w 136"/>
                <a:gd name="T7" fmla="*/ 79 h 163"/>
                <a:gd name="T8" fmla="*/ 72 w 136"/>
                <a:gd name="T9" fmla="*/ 0 h 163"/>
                <a:gd name="T10" fmla="*/ 134 w 136"/>
                <a:gd name="T11" fmla="*/ 51 h 163"/>
                <a:gd name="T12" fmla="*/ 114 w 136"/>
                <a:gd name="T13" fmla="*/ 51 h 163"/>
                <a:gd name="T14" fmla="*/ 71 w 136"/>
                <a:gd name="T15" fmla="*/ 19 h 163"/>
                <a:gd name="T16" fmla="*/ 22 w 136"/>
                <a:gd name="T17" fmla="*/ 81 h 163"/>
                <a:gd name="T18" fmla="*/ 71 w 136"/>
                <a:gd name="T19" fmla="*/ 143 h 163"/>
                <a:gd name="T20" fmla="*/ 115 w 136"/>
                <a:gd name="T21" fmla="*/ 101 h 163"/>
                <a:gd name="T22" fmla="*/ 135 w 136"/>
                <a:gd name="T23" fmla="*/ 10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" h="163">
                  <a:moveTo>
                    <a:pt x="135" y="101"/>
                  </a:moveTo>
                  <a:lnTo>
                    <a:pt x="135" y="101"/>
                  </a:lnTo>
                  <a:cubicBezTo>
                    <a:pt x="132" y="138"/>
                    <a:pt x="107" y="162"/>
                    <a:pt x="70" y="162"/>
                  </a:cubicBezTo>
                  <a:cubicBezTo>
                    <a:pt x="27" y="162"/>
                    <a:pt x="0" y="132"/>
                    <a:pt x="0" y="79"/>
                  </a:cubicBezTo>
                  <a:cubicBezTo>
                    <a:pt x="0" y="31"/>
                    <a:pt x="28" y="0"/>
                    <a:pt x="72" y="0"/>
                  </a:cubicBezTo>
                  <a:cubicBezTo>
                    <a:pt x="106" y="0"/>
                    <a:pt x="130" y="20"/>
                    <a:pt x="134" y="51"/>
                  </a:cubicBezTo>
                  <a:cubicBezTo>
                    <a:pt x="114" y="51"/>
                    <a:pt x="114" y="51"/>
                    <a:pt x="114" y="51"/>
                  </a:cubicBezTo>
                  <a:cubicBezTo>
                    <a:pt x="110" y="30"/>
                    <a:pt x="94" y="19"/>
                    <a:pt x="71" y="19"/>
                  </a:cubicBezTo>
                  <a:cubicBezTo>
                    <a:pt x="40" y="19"/>
                    <a:pt x="22" y="41"/>
                    <a:pt x="22" y="81"/>
                  </a:cubicBezTo>
                  <a:cubicBezTo>
                    <a:pt x="22" y="120"/>
                    <a:pt x="42" y="143"/>
                    <a:pt x="71" y="143"/>
                  </a:cubicBezTo>
                  <a:cubicBezTo>
                    <a:pt x="96" y="143"/>
                    <a:pt x="114" y="127"/>
                    <a:pt x="115" y="101"/>
                  </a:cubicBezTo>
                  <a:lnTo>
                    <a:pt x="135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4" name="Freeform 132"/>
            <p:cNvSpPr>
              <a:spLocks noChangeArrowheads="1"/>
            </p:cNvSpPr>
            <p:nvPr/>
          </p:nvSpPr>
          <p:spPr bwMode="auto">
            <a:xfrm>
              <a:off x="4099567" y="4248398"/>
              <a:ext cx="9263" cy="64843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" name="Freeform 133"/>
            <p:cNvSpPr>
              <a:spLocks noChangeArrowheads="1"/>
            </p:cNvSpPr>
            <p:nvPr/>
          </p:nvSpPr>
          <p:spPr bwMode="auto">
            <a:xfrm>
              <a:off x="4116240" y="4265072"/>
              <a:ext cx="44464" cy="50023"/>
            </a:xfrm>
            <a:custGeom>
              <a:avLst/>
              <a:gdLst>
                <a:gd name="T0" fmla="*/ 53 w 107"/>
                <a:gd name="T1" fmla="*/ 0 h 120"/>
                <a:gd name="T2" fmla="*/ 53 w 107"/>
                <a:gd name="T3" fmla="*/ 0 h 120"/>
                <a:gd name="T4" fmla="*/ 106 w 107"/>
                <a:gd name="T5" fmla="*/ 60 h 120"/>
                <a:gd name="T6" fmla="*/ 53 w 107"/>
                <a:gd name="T7" fmla="*/ 119 h 120"/>
                <a:gd name="T8" fmla="*/ 0 w 107"/>
                <a:gd name="T9" fmla="*/ 60 h 120"/>
                <a:gd name="T10" fmla="*/ 53 w 107"/>
                <a:gd name="T11" fmla="*/ 0 h 120"/>
                <a:gd name="T12" fmla="*/ 53 w 107"/>
                <a:gd name="T13" fmla="*/ 102 h 120"/>
                <a:gd name="T14" fmla="*/ 53 w 107"/>
                <a:gd name="T15" fmla="*/ 102 h 120"/>
                <a:gd name="T16" fmla="*/ 88 w 107"/>
                <a:gd name="T17" fmla="*/ 60 h 120"/>
                <a:gd name="T18" fmla="*/ 53 w 107"/>
                <a:gd name="T19" fmla="*/ 17 h 120"/>
                <a:gd name="T20" fmla="*/ 19 w 107"/>
                <a:gd name="T21" fmla="*/ 60 h 120"/>
                <a:gd name="T22" fmla="*/ 53 w 107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20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6" y="22"/>
                    <a:pt x="106" y="60"/>
                  </a:cubicBezTo>
                  <a:cubicBezTo>
                    <a:pt x="106" y="97"/>
                    <a:pt x="87" y="119"/>
                    <a:pt x="53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8"/>
                    <a:pt x="88" y="60"/>
                  </a:cubicBezTo>
                  <a:cubicBezTo>
                    <a:pt x="88" y="32"/>
                    <a:pt x="75" y="17"/>
                    <a:pt x="53" y="17"/>
                  </a:cubicBezTo>
                  <a:cubicBezTo>
                    <a:pt x="31" y="17"/>
                    <a:pt x="19" y="32"/>
                    <a:pt x="19" y="60"/>
                  </a:cubicBezTo>
                  <a:cubicBezTo>
                    <a:pt x="19" y="88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6" name="Freeform 134"/>
            <p:cNvSpPr>
              <a:spLocks noChangeArrowheads="1"/>
            </p:cNvSpPr>
            <p:nvPr/>
          </p:nvSpPr>
          <p:spPr bwMode="auto">
            <a:xfrm>
              <a:off x="4171821" y="4266925"/>
              <a:ext cx="40759" cy="48170"/>
            </a:xfrm>
            <a:custGeom>
              <a:avLst/>
              <a:gdLst>
                <a:gd name="T0" fmla="*/ 19 w 95"/>
                <a:gd name="T1" fmla="*/ 67 h 114"/>
                <a:gd name="T2" fmla="*/ 19 w 95"/>
                <a:gd name="T3" fmla="*/ 67 h 114"/>
                <a:gd name="T4" fmla="*/ 42 w 95"/>
                <a:gd name="T5" fmla="*/ 96 h 114"/>
                <a:gd name="T6" fmla="*/ 75 w 95"/>
                <a:gd name="T7" fmla="*/ 59 h 114"/>
                <a:gd name="T8" fmla="*/ 75 w 95"/>
                <a:gd name="T9" fmla="*/ 0 h 114"/>
                <a:gd name="T10" fmla="*/ 94 w 95"/>
                <a:gd name="T11" fmla="*/ 0 h 114"/>
                <a:gd name="T12" fmla="*/ 94 w 95"/>
                <a:gd name="T13" fmla="*/ 111 h 114"/>
                <a:gd name="T14" fmla="*/ 75 w 95"/>
                <a:gd name="T15" fmla="*/ 111 h 114"/>
                <a:gd name="T16" fmla="*/ 75 w 95"/>
                <a:gd name="T17" fmla="*/ 94 h 114"/>
                <a:gd name="T18" fmla="*/ 39 w 95"/>
                <a:gd name="T19" fmla="*/ 113 h 114"/>
                <a:gd name="T20" fmla="*/ 5 w 95"/>
                <a:gd name="T21" fmla="*/ 99 h 114"/>
                <a:gd name="T22" fmla="*/ 0 w 95"/>
                <a:gd name="T23" fmla="*/ 71 h 114"/>
                <a:gd name="T24" fmla="*/ 0 w 95"/>
                <a:gd name="T25" fmla="*/ 66 h 114"/>
                <a:gd name="T26" fmla="*/ 0 w 95"/>
                <a:gd name="T27" fmla="*/ 0 h 114"/>
                <a:gd name="T28" fmla="*/ 19 w 95"/>
                <a:gd name="T29" fmla="*/ 0 h 114"/>
                <a:gd name="T30" fmla="*/ 19 w 95"/>
                <a:gd name="T31" fmla="*/ 67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4">
                  <a:moveTo>
                    <a:pt x="19" y="67"/>
                  </a:moveTo>
                  <a:lnTo>
                    <a:pt x="19" y="67"/>
                  </a:lnTo>
                  <a:cubicBezTo>
                    <a:pt x="19" y="88"/>
                    <a:pt x="24" y="96"/>
                    <a:pt x="42" y="96"/>
                  </a:cubicBezTo>
                  <a:cubicBezTo>
                    <a:pt x="64" y="96"/>
                    <a:pt x="75" y="84"/>
                    <a:pt x="75" y="59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1"/>
                    <a:pt x="94" y="111"/>
                    <a:pt x="94" y="111"/>
                  </a:cubicBezTo>
                  <a:cubicBezTo>
                    <a:pt x="75" y="111"/>
                    <a:pt x="75" y="111"/>
                    <a:pt x="75" y="111"/>
                  </a:cubicBezTo>
                  <a:cubicBezTo>
                    <a:pt x="75" y="94"/>
                    <a:pt x="75" y="94"/>
                    <a:pt x="75" y="94"/>
                  </a:cubicBezTo>
                  <a:cubicBezTo>
                    <a:pt x="68" y="107"/>
                    <a:pt x="55" y="113"/>
                    <a:pt x="39" y="113"/>
                  </a:cubicBezTo>
                  <a:cubicBezTo>
                    <a:pt x="23" y="113"/>
                    <a:pt x="12" y="108"/>
                    <a:pt x="5" y="99"/>
                  </a:cubicBezTo>
                  <a:cubicBezTo>
                    <a:pt x="0" y="91"/>
                    <a:pt x="0" y="83"/>
                    <a:pt x="0" y="71"/>
                  </a:cubicBezTo>
                  <a:cubicBezTo>
                    <a:pt x="0" y="69"/>
                    <a:pt x="0" y="68"/>
                    <a:pt x="0" y="6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7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7" name="Freeform 135"/>
            <p:cNvSpPr>
              <a:spLocks noChangeArrowheads="1"/>
            </p:cNvSpPr>
            <p:nvPr/>
          </p:nvSpPr>
          <p:spPr bwMode="auto">
            <a:xfrm>
              <a:off x="4219990" y="4248398"/>
              <a:ext cx="44464" cy="66696"/>
            </a:xfrm>
            <a:custGeom>
              <a:avLst/>
              <a:gdLst>
                <a:gd name="T0" fmla="*/ 103 w 104"/>
                <a:gd name="T1" fmla="*/ 154 h 158"/>
                <a:gd name="T2" fmla="*/ 103 w 104"/>
                <a:gd name="T3" fmla="*/ 154 h 158"/>
                <a:gd name="T4" fmla="*/ 85 w 104"/>
                <a:gd name="T5" fmla="*/ 154 h 158"/>
                <a:gd name="T6" fmla="*/ 85 w 104"/>
                <a:gd name="T7" fmla="*/ 139 h 158"/>
                <a:gd name="T8" fmla="*/ 49 w 104"/>
                <a:gd name="T9" fmla="*/ 157 h 158"/>
                <a:gd name="T10" fmla="*/ 0 w 104"/>
                <a:gd name="T11" fmla="*/ 99 h 158"/>
                <a:gd name="T12" fmla="*/ 49 w 104"/>
                <a:gd name="T13" fmla="*/ 38 h 158"/>
                <a:gd name="T14" fmla="*/ 85 w 104"/>
                <a:gd name="T15" fmla="*/ 56 h 158"/>
                <a:gd name="T16" fmla="*/ 85 w 104"/>
                <a:gd name="T17" fmla="*/ 0 h 158"/>
                <a:gd name="T18" fmla="*/ 103 w 104"/>
                <a:gd name="T19" fmla="*/ 0 h 158"/>
                <a:gd name="T20" fmla="*/ 103 w 104"/>
                <a:gd name="T21" fmla="*/ 154 h 158"/>
                <a:gd name="T22" fmla="*/ 52 w 104"/>
                <a:gd name="T23" fmla="*/ 55 h 158"/>
                <a:gd name="T24" fmla="*/ 52 w 104"/>
                <a:gd name="T25" fmla="*/ 55 h 158"/>
                <a:gd name="T26" fmla="*/ 19 w 104"/>
                <a:gd name="T27" fmla="*/ 100 h 158"/>
                <a:gd name="T28" fmla="*/ 52 w 104"/>
                <a:gd name="T29" fmla="*/ 140 h 158"/>
                <a:gd name="T30" fmla="*/ 85 w 104"/>
                <a:gd name="T31" fmla="*/ 97 h 158"/>
                <a:gd name="T32" fmla="*/ 52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4"/>
                  </a:moveTo>
                  <a:lnTo>
                    <a:pt x="103" y="154"/>
                  </a:lnTo>
                  <a:cubicBezTo>
                    <a:pt x="85" y="154"/>
                    <a:pt x="85" y="154"/>
                    <a:pt x="85" y="154"/>
                  </a:cubicBezTo>
                  <a:cubicBezTo>
                    <a:pt x="85" y="139"/>
                    <a:pt x="85" y="139"/>
                    <a:pt x="85" y="139"/>
                  </a:cubicBezTo>
                  <a:cubicBezTo>
                    <a:pt x="75" y="152"/>
                    <a:pt x="63" y="157"/>
                    <a:pt x="49" y="157"/>
                  </a:cubicBezTo>
                  <a:cubicBezTo>
                    <a:pt x="20" y="157"/>
                    <a:pt x="0" y="135"/>
                    <a:pt x="0" y="99"/>
                  </a:cubicBezTo>
                  <a:cubicBezTo>
                    <a:pt x="0" y="61"/>
                    <a:pt x="20" y="38"/>
                    <a:pt x="49" y="38"/>
                  </a:cubicBezTo>
                  <a:cubicBezTo>
                    <a:pt x="64" y="38"/>
                    <a:pt x="76" y="45"/>
                    <a:pt x="85" y="56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4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1" y="55"/>
                    <a:pt x="19" y="71"/>
                    <a:pt x="19" y="100"/>
                  </a:cubicBezTo>
                  <a:cubicBezTo>
                    <a:pt x="19" y="125"/>
                    <a:pt x="32" y="140"/>
                    <a:pt x="52" y="140"/>
                  </a:cubicBezTo>
                  <a:cubicBezTo>
                    <a:pt x="73" y="140"/>
                    <a:pt x="85" y="126"/>
                    <a:pt x="85" y="97"/>
                  </a:cubicBezTo>
                  <a:cubicBezTo>
                    <a:pt x="85" y="70"/>
                    <a:pt x="74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8" name="Freeform 136"/>
            <p:cNvSpPr>
              <a:spLocks noChangeArrowheads="1"/>
            </p:cNvSpPr>
            <p:nvPr/>
          </p:nvSpPr>
          <p:spPr bwMode="auto">
            <a:xfrm>
              <a:off x="4038428" y="4355854"/>
              <a:ext cx="46318" cy="64843"/>
            </a:xfrm>
            <a:custGeom>
              <a:avLst/>
              <a:gdLst>
                <a:gd name="T0" fmla="*/ 0 w 110"/>
                <a:gd name="T1" fmla="*/ 0 h 154"/>
                <a:gd name="T2" fmla="*/ 0 w 110"/>
                <a:gd name="T3" fmla="*/ 0 h 154"/>
                <a:gd name="T4" fmla="*/ 51 w 110"/>
                <a:gd name="T5" fmla="*/ 0 h 154"/>
                <a:gd name="T6" fmla="*/ 56 w 110"/>
                <a:gd name="T7" fmla="*/ 0 h 154"/>
                <a:gd name="T8" fmla="*/ 90 w 110"/>
                <a:gd name="T9" fmla="*/ 5 h 154"/>
                <a:gd name="T10" fmla="*/ 109 w 110"/>
                <a:gd name="T11" fmla="*/ 44 h 154"/>
                <a:gd name="T12" fmla="*/ 89 w 110"/>
                <a:gd name="T13" fmla="*/ 82 h 154"/>
                <a:gd name="T14" fmla="*/ 52 w 110"/>
                <a:gd name="T15" fmla="*/ 89 h 154"/>
                <a:gd name="T16" fmla="*/ 21 w 110"/>
                <a:gd name="T17" fmla="*/ 89 h 154"/>
                <a:gd name="T18" fmla="*/ 21 w 110"/>
                <a:gd name="T19" fmla="*/ 153 h 154"/>
                <a:gd name="T20" fmla="*/ 0 w 110"/>
                <a:gd name="T21" fmla="*/ 153 h 154"/>
                <a:gd name="T22" fmla="*/ 0 w 110"/>
                <a:gd name="T23" fmla="*/ 0 h 154"/>
                <a:gd name="T24" fmla="*/ 56 w 110"/>
                <a:gd name="T25" fmla="*/ 70 h 154"/>
                <a:gd name="T26" fmla="*/ 56 w 110"/>
                <a:gd name="T27" fmla="*/ 70 h 154"/>
                <a:gd name="T28" fmla="*/ 88 w 110"/>
                <a:gd name="T29" fmla="*/ 44 h 154"/>
                <a:gd name="T30" fmla="*/ 57 w 110"/>
                <a:gd name="T31" fmla="*/ 19 h 154"/>
                <a:gd name="T32" fmla="*/ 21 w 110"/>
                <a:gd name="T33" fmla="*/ 19 h 154"/>
                <a:gd name="T34" fmla="*/ 21 w 110"/>
                <a:gd name="T35" fmla="*/ 70 h 154"/>
                <a:gd name="T36" fmla="*/ 56 w 110"/>
                <a:gd name="T37" fmla="*/ 7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154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4" y="0"/>
                    <a:pt x="56" y="0"/>
                  </a:cubicBezTo>
                  <a:cubicBezTo>
                    <a:pt x="69" y="0"/>
                    <a:pt x="80" y="0"/>
                    <a:pt x="90" y="5"/>
                  </a:cubicBezTo>
                  <a:cubicBezTo>
                    <a:pt x="102" y="13"/>
                    <a:pt x="109" y="26"/>
                    <a:pt x="109" y="44"/>
                  </a:cubicBezTo>
                  <a:cubicBezTo>
                    <a:pt x="109" y="62"/>
                    <a:pt x="102" y="75"/>
                    <a:pt x="89" y="82"/>
                  </a:cubicBezTo>
                  <a:cubicBezTo>
                    <a:pt x="80" y="89"/>
                    <a:pt x="67" y="89"/>
                    <a:pt x="52" y="89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1" y="153"/>
                    <a:pt x="21" y="153"/>
                    <a:pt x="21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6" y="70"/>
                  </a:moveTo>
                  <a:lnTo>
                    <a:pt x="56" y="70"/>
                  </a:lnTo>
                  <a:cubicBezTo>
                    <a:pt x="78" y="70"/>
                    <a:pt x="88" y="65"/>
                    <a:pt x="88" y="44"/>
                  </a:cubicBezTo>
                  <a:cubicBezTo>
                    <a:pt x="88" y="25"/>
                    <a:pt x="79" y="19"/>
                    <a:pt x="57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70"/>
                    <a:pt x="21" y="70"/>
                    <a:pt x="21" y="70"/>
                  </a:cubicBezTo>
                  <a:lnTo>
                    <a:pt x="56" y="7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9" name="Freeform 137"/>
            <p:cNvSpPr>
              <a:spLocks noChangeArrowheads="1"/>
            </p:cNvSpPr>
            <p:nvPr/>
          </p:nvSpPr>
          <p:spPr bwMode="auto">
            <a:xfrm>
              <a:off x="4094008" y="4355854"/>
              <a:ext cx="40759" cy="64843"/>
            </a:xfrm>
            <a:custGeom>
              <a:avLst/>
              <a:gdLst>
                <a:gd name="T0" fmla="*/ 74 w 95"/>
                <a:gd name="T1" fmla="*/ 84 h 154"/>
                <a:gd name="T2" fmla="*/ 74 w 95"/>
                <a:gd name="T3" fmla="*/ 84 h 154"/>
                <a:gd name="T4" fmla="*/ 52 w 95"/>
                <a:gd name="T5" fmla="*/ 55 h 154"/>
                <a:gd name="T6" fmla="*/ 19 w 95"/>
                <a:gd name="T7" fmla="*/ 88 h 154"/>
                <a:gd name="T8" fmla="*/ 19 w 95"/>
                <a:gd name="T9" fmla="*/ 153 h 154"/>
                <a:gd name="T10" fmla="*/ 0 w 95"/>
                <a:gd name="T11" fmla="*/ 153 h 154"/>
                <a:gd name="T12" fmla="*/ 0 w 95"/>
                <a:gd name="T13" fmla="*/ 0 h 154"/>
                <a:gd name="T14" fmla="*/ 19 w 95"/>
                <a:gd name="T15" fmla="*/ 0 h 154"/>
                <a:gd name="T16" fmla="*/ 19 w 95"/>
                <a:gd name="T17" fmla="*/ 57 h 154"/>
                <a:gd name="T18" fmla="*/ 54 w 95"/>
                <a:gd name="T19" fmla="*/ 39 h 154"/>
                <a:gd name="T20" fmla="*/ 88 w 95"/>
                <a:gd name="T21" fmla="*/ 54 h 154"/>
                <a:gd name="T22" fmla="*/ 94 w 95"/>
                <a:gd name="T23" fmla="*/ 81 h 154"/>
                <a:gd name="T24" fmla="*/ 94 w 95"/>
                <a:gd name="T25" fmla="*/ 87 h 154"/>
                <a:gd name="T26" fmla="*/ 94 w 95"/>
                <a:gd name="T27" fmla="*/ 153 h 154"/>
                <a:gd name="T28" fmla="*/ 74 w 95"/>
                <a:gd name="T29" fmla="*/ 153 h 154"/>
                <a:gd name="T30" fmla="*/ 74 w 95"/>
                <a:gd name="T31" fmla="*/ 8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54">
                  <a:moveTo>
                    <a:pt x="74" y="84"/>
                  </a:moveTo>
                  <a:lnTo>
                    <a:pt x="74" y="84"/>
                  </a:lnTo>
                  <a:cubicBezTo>
                    <a:pt x="74" y="65"/>
                    <a:pt x="70" y="55"/>
                    <a:pt x="52" y="55"/>
                  </a:cubicBezTo>
                  <a:cubicBezTo>
                    <a:pt x="31" y="55"/>
                    <a:pt x="19" y="68"/>
                    <a:pt x="19" y="88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26" y="45"/>
                    <a:pt x="37" y="39"/>
                    <a:pt x="54" y="39"/>
                  </a:cubicBezTo>
                  <a:cubicBezTo>
                    <a:pt x="71" y="39"/>
                    <a:pt x="82" y="44"/>
                    <a:pt x="88" y="54"/>
                  </a:cubicBezTo>
                  <a:cubicBezTo>
                    <a:pt x="93" y="62"/>
                    <a:pt x="94" y="70"/>
                    <a:pt x="94" y="81"/>
                  </a:cubicBezTo>
                  <a:cubicBezTo>
                    <a:pt x="94" y="82"/>
                    <a:pt x="94" y="84"/>
                    <a:pt x="94" y="87"/>
                  </a:cubicBezTo>
                  <a:cubicBezTo>
                    <a:pt x="94" y="153"/>
                    <a:pt x="94" y="153"/>
                    <a:pt x="94" y="153"/>
                  </a:cubicBezTo>
                  <a:cubicBezTo>
                    <a:pt x="74" y="153"/>
                    <a:pt x="74" y="153"/>
                    <a:pt x="74" y="153"/>
                  </a:cubicBezTo>
                  <a:lnTo>
                    <a:pt x="74" y="8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0" name="Freeform 138"/>
            <p:cNvSpPr>
              <a:spLocks noChangeArrowheads="1"/>
            </p:cNvSpPr>
            <p:nvPr/>
          </p:nvSpPr>
          <p:spPr bwMode="auto">
            <a:xfrm>
              <a:off x="4142178" y="4372527"/>
              <a:ext cx="44464" cy="50023"/>
            </a:xfrm>
            <a:custGeom>
              <a:avLst/>
              <a:gdLst>
                <a:gd name="T0" fmla="*/ 54 w 108"/>
                <a:gd name="T1" fmla="*/ 0 h 119"/>
                <a:gd name="T2" fmla="*/ 54 w 108"/>
                <a:gd name="T3" fmla="*/ 0 h 119"/>
                <a:gd name="T4" fmla="*/ 107 w 108"/>
                <a:gd name="T5" fmla="*/ 59 h 119"/>
                <a:gd name="T6" fmla="*/ 54 w 108"/>
                <a:gd name="T7" fmla="*/ 118 h 119"/>
                <a:gd name="T8" fmla="*/ 0 w 108"/>
                <a:gd name="T9" fmla="*/ 59 h 119"/>
                <a:gd name="T10" fmla="*/ 54 w 108"/>
                <a:gd name="T11" fmla="*/ 0 h 119"/>
                <a:gd name="T12" fmla="*/ 54 w 108"/>
                <a:gd name="T13" fmla="*/ 102 h 119"/>
                <a:gd name="T14" fmla="*/ 54 w 108"/>
                <a:gd name="T15" fmla="*/ 102 h 119"/>
                <a:gd name="T16" fmla="*/ 87 w 108"/>
                <a:gd name="T17" fmla="*/ 59 h 119"/>
                <a:gd name="T18" fmla="*/ 54 w 108"/>
                <a:gd name="T19" fmla="*/ 16 h 119"/>
                <a:gd name="T20" fmla="*/ 19 w 108"/>
                <a:gd name="T21" fmla="*/ 59 h 119"/>
                <a:gd name="T22" fmla="*/ 54 w 108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19">
                  <a:moveTo>
                    <a:pt x="54" y="0"/>
                  </a:moveTo>
                  <a:lnTo>
                    <a:pt x="54" y="0"/>
                  </a:lnTo>
                  <a:cubicBezTo>
                    <a:pt x="87" y="0"/>
                    <a:pt x="107" y="21"/>
                    <a:pt x="107" y="59"/>
                  </a:cubicBezTo>
                  <a:cubicBezTo>
                    <a:pt x="107" y="97"/>
                    <a:pt x="87" y="118"/>
                    <a:pt x="54" y="118"/>
                  </a:cubicBezTo>
                  <a:cubicBezTo>
                    <a:pt x="19" y="118"/>
                    <a:pt x="0" y="97"/>
                    <a:pt x="0" y="59"/>
                  </a:cubicBezTo>
                  <a:cubicBezTo>
                    <a:pt x="0" y="21"/>
                    <a:pt x="19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7" y="87"/>
                    <a:pt x="87" y="59"/>
                  </a:cubicBezTo>
                  <a:cubicBezTo>
                    <a:pt x="87" y="32"/>
                    <a:pt x="76" y="16"/>
                    <a:pt x="54" y="16"/>
                  </a:cubicBezTo>
                  <a:cubicBezTo>
                    <a:pt x="31" y="16"/>
                    <a:pt x="19" y="32"/>
                    <a:pt x="19" y="59"/>
                  </a:cubicBezTo>
                  <a:cubicBezTo>
                    <a:pt x="19" y="87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1" name="Freeform 139"/>
            <p:cNvSpPr>
              <a:spLocks noChangeArrowheads="1"/>
            </p:cNvSpPr>
            <p:nvPr/>
          </p:nvSpPr>
          <p:spPr bwMode="auto">
            <a:xfrm>
              <a:off x="4190348" y="4361411"/>
              <a:ext cx="24085" cy="61139"/>
            </a:xfrm>
            <a:custGeom>
              <a:avLst/>
              <a:gdLst>
                <a:gd name="T0" fmla="*/ 46 w 56"/>
                <a:gd name="T1" fmla="*/ 127 h 145"/>
                <a:gd name="T2" fmla="*/ 46 w 56"/>
                <a:gd name="T3" fmla="*/ 127 h 145"/>
                <a:gd name="T4" fmla="*/ 55 w 56"/>
                <a:gd name="T5" fmla="*/ 127 h 145"/>
                <a:gd name="T6" fmla="*/ 55 w 56"/>
                <a:gd name="T7" fmla="*/ 142 h 145"/>
                <a:gd name="T8" fmla="*/ 41 w 56"/>
                <a:gd name="T9" fmla="*/ 144 h 145"/>
                <a:gd name="T10" fmla="*/ 17 w 56"/>
                <a:gd name="T11" fmla="*/ 120 h 145"/>
                <a:gd name="T12" fmla="*/ 17 w 56"/>
                <a:gd name="T13" fmla="*/ 45 h 145"/>
                <a:gd name="T14" fmla="*/ 0 w 56"/>
                <a:gd name="T15" fmla="*/ 45 h 145"/>
                <a:gd name="T16" fmla="*/ 0 w 56"/>
                <a:gd name="T17" fmla="*/ 31 h 145"/>
                <a:gd name="T18" fmla="*/ 17 w 56"/>
                <a:gd name="T19" fmla="*/ 31 h 145"/>
                <a:gd name="T20" fmla="*/ 17 w 56"/>
                <a:gd name="T21" fmla="*/ 0 h 145"/>
                <a:gd name="T22" fmla="*/ 35 w 56"/>
                <a:gd name="T23" fmla="*/ 0 h 145"/>
                <a:gd name="T24" fmla="*/ 35 w 56"/>
                <a:gd name="T25" fmla="*/ 31 h 145"/>
                <a:gd name="T26" fmla="*/ 55 w 56"/>
                <a:gd name="T27" fmla="*/ 31 h 145"/>
                <a:gd name="T28" fmla="*/ 55 w 56"/>
                <a:gd name="T29" fmla="*/ 45 h 145"/>
                <a:gd name="T30" fmla="*/ 35 w 56"/>
                <a:gd name="T31" fmla="*/ 45 h 145"/>
                <a:gd name="T32" fmla="*/ 35 w 56"/>
                <a:gd name="T33" fmla="*/ 114 h 145"/>
                <a:gd name="T34" fmla="*/ 46 w 56"/>
                <a:gd name="T35" fmla="*/ 12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5">
                  <a:moveTo>
                    <a:pt x="46" y="127"/>
                  </a:moveTo>
                  <a:lnTo>
                    <a:pt x="46" y="127"/>
                  </a:lnTo>
                  <a:cubicBezTo>
                    <a:pt x="48" y="127"/>
                    <a:pt x="51" y="127"/>
                    <a:pt x="55" y="127"/>
                  </a:cubicBezTo>
                  <a:cubicBezTo>
                    <a:pt x="55" y="142"/>
                    <a:pt x="55" y="142"/>
                    <a:pt x="55" y="142"/>
                  </a:cubicBezTo>
                  <a:cubicBezTo>
                    <a:pt x="50" y="143"/>
                    <a:pt x="45" y="144"/>
                    <a:pt x="41" y="144"/>
                  </a:cubicBezTo>
                  <a:cubicBezTo>
                    <a:pt x="23" y="144"/>
                    <a:pt x="17" y="138"/>
                    <a:pt x="17" y="120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114"/>
                    <a:pt x="35" y="114"/>
                    <a:pt x="35" y="114"/>
                  </a:cubicBezTo>
                  <a:cubicBezTo>
                    <a:pt x="35" y="123"/>
                    <a:pt x="38" y="127"/>
                    <a:pt x="46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2" name="Freeform 140"/>
            <p:cNvSpPr>
              <a:spLocks noChangeArrowheads="1"/>
            </p:cNvSpPr>
            <p:nvPr/>
          </p:nvSpPr>
          <p:spPr bwMode="auto">
            <a:xfrm>
              <a:off x="4219990" y="4372527"/>
              <a:ext cx="44464" cy="50023"/>
            </a:xfrm>
            <a:custGeom>
              <a:avLst/>
              <a:gdLst>
                <a:gd name="T0" fmla="*/ 53 w 108"/>
                <a:gd name="T1" fmla="*/ 0 h 119"/>
                <a:gd name="T2" fmla="*/ 53 w 108"/>
                <a:gd name="T3" fmla="*/ 0 h 119"/>
                <a:gd name="T4" fmla="*/ 107 w 108"/>
                <a:gd name="T5" fmla="*/ 59 h 119"/>
                <a:gd name="T6" fmla="*/ 54 w 108"/>
                <a:gd name="T7" fmla="*/ 118 h 119"/>
                <a:gd name="T8" fmla="*/ 0 w 108"/>
                <a:gd name="T9" fmla="*/ 59 h 119"/>
                <a:gd name="T10" fmla="*/ 53 w 108"/>
                <a:gd name="T11" fmla="*/ 0 h 119"/>
                <a:gd name="T12" fmla="*/ 54 w 108"/>
                <a:gd name="T13" fmla="*/ 102 h 119"/>
                <a:gd name="T14" fmla="*/ 54 w 108"/>
                <a:gd name="T15" fmla="*/ 102 h 119"/>
                <a:gd name="T16" fmla="*/ 87 w 108"/>
                <a:gd name="T17" fmla="*/ 59 h 119"/>
                <a:gd name="T18" fmla="*/ 54 w 108"/>
                <a:gd name="T19" fmla="*/ 16 h 119"/>
                <a:gd name="T20" fmla="*/ 20 w 108"/>
                <a:gd name="T21" fmla="*/ 59 h 119"/>
                <a:gd name="T22" fmla="*/ 54 w 108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19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7" y="21"/>
                    <a:pt x="107" y="59"/>
                  </a:cubicBezTo>
                  <a:cubicBezTo>
                    <a:pt x="107" y="97"/>
                    <a:pt x="87" y="118"/>
                    <a:pt x="54" y="118"/>
                  </a:cubicBezTo>
                  <a:cubicBezTo>
                    <a:pt x="20" y="118"/>
                    <a:pt x="0" y="97"/>
                    <a:pt x="0" y="59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7" y="87"/>
                    <a:pt x="87" y="59"/>
                  </a:cubicBezTo>
                  <a:cubicBezTo>
                    <a:pt x="87" y="32"/>
                    <a:pt x="76" y="16"/>
                    <a:pt x="54" y="16"/>
                  </a:cubicBezTo>
                  <a:cubicBezTo>
                    <a:pt x="31" y="16"/>
                    <a:pt x="20" y="32"/>
                    <a:pt x="20" y="59"/>
                  </a:cubicBezTo>
                  <a:cubicBezTo>
                    <a:pt x="20" y="87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894366" y="2308643"/>
            <a:ext cx="250112" cy="176005"/>
            <a:chOff x="4894366" y="2308643"/>
            <a:chExt cx="250112" cy="176005"/>
          </a:xfrm>
        </p:grpSpPr>
        <p:sp>
          <p:nvSpPr>
            <p:cNvPr id="3213" name="Freeform 141"/>
            <p:cNvSpPr>
              <a:spLocks noChangeArrowheads="1"/>
            </p:cNvSpPr>
            <p:nvPr/>
          </p:nvSpPr>
          <p:spPr bwMode="auto">
            <a:xfrm>
              <a:off x="4901776" y="2308643"/>
              <a:ext cx="57434" cy="68550"/>
            </a:xfrm>
            <a:custGeom>
              <a:avLst/>
              <a:gdLst>
                <a:gd name="T0" fmla="*/ 134 w 135"/>
                <a:gd name="T1" fmla="*/ 101 h 163"/>
                <a:gd name="T2" fmla="*/ 134 w 135"/>
                <a:gd name="T3" fmla="*/ 101 h 163"/>
                <a:gd name="T4" fmla="*/ 70 w 135"/>
                <a:gd name="T5" fmla="*/ 162 h 163"/>
                <a:gd name="T6" fmla="*/ 0 w 135"/>
                <a:gd name="T7" fmla="*/ 79 h 163"/>
                <a:gd name="T8" fmla="*/ 72 w 135"/>
                <a:gd name="T9" fmla="*/ 0 h 163"/>
                <a:gd name="T10" fmla="*/ 133 w 135"/>
                <a:gd name="T11" fmla="*/ 50 h 163"/>
                <a:gd name="T12" fmla="*/ 113 w 135"/>
                <a:gd name="T13" fmla="*/ 50 h 163"/>
                <a:gd name="T14" fmla="*/ 71 w 135"/>
                <a:gd name="T15" fmla="*/ 19 h 163"/>
                <a:gd name="T16" fmla="*/ 22 w 135"/>
                <a:gd name="T17" fmla="*/ 81 h 163"/>
                <a:gd name="T18" fmla="*/ 71 w 135"/>
                <a:gd name="T19" fmla="*/ 144 h 163"/>
                <a:gd name="T20" fmla="*/ 114 w 135"/>
                <a:gd name="T21" fmla="*/ 101 h 163"/>
                <a:gd name="T22" fmla="*/ 134 w 135"/>
                <a:gd name="T23" fmla="*/ 10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3">
                  <a:moveTo>
                    <a:pt x="134" y="101"/>
                  </a:moveTo>
                  <a:lnTo>
                    <a:pt x="134" y="101"/>
                  </a:lnTo>
                  <a:cubicBezTo>
                    <a:pt x="133" y="138"/>
                    <a:pt x="107" y="162"/>
                    <a:pt x="70" y="162"/>
                  </a:cubicBezTo>
                  <a:cubicBezTo>
                    <a:pt x="27" y="162"/>
                    <a:pt x="0" y="131"/>
                    <a:pt x="0" y="79"/>
                  </a:cubicBezTo>
                  <a:cubicBezTo>
                    <a:pt x="0" y="30"/>
                    <a:pt x="28" y="0"/>
                    <a:pt x="72" y="0"/>
                  </a:cubicBezTo>
                  <a:cubicBezTo>
                    <a:pt x="106" y="0"/>
                    <a:pt x="130" y="20"/>
                    <a:pt x="13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09" y="30"/>
                    <a:pt x="94" y="19"/>
                    <a:pt x="71" y="19"/>
                  </a:cubicBezTo>
                  <a:cubicBezTo>
                    <a:pt x="40" y="19"/>
                    <a:pt x="22" y="42"/>
                    <a:pt x="22" y="81"/>
                  </a:cubicBezTo>
                  <a:cubicBezTo>
                    <a:pt x="22" y="120"/>
                    <a:pt x="42" y="144"/>
                    <a:pt x="71" y="144"/>
                  </a:cubicBezTo>
                  <a:cubicBezTo>
                    <a:pt x="96" y="144"/>
                    <a:pt x="113" y="127"/>
                    <a:pt x="114" y="101"/>
                  </a:cubicBezTo>
                  <a:lnTo>
                    <a:pt x="134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4" name="Freeform 142"/>
            <p:cNvSpPr>
              <a:spLocks noChangeArrowheads="1"/>
            </p:cNvSpPr>
            <p:nvPr/>
          </p:nvSpPr>
          <p:spPr bwMode="auto">
            <a:xfrm>
              <a:off x="4966621" y="2310496"/>
              <a:ext cx="9263" cy="64843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" name="Freeform 143"/>
            <p:cNvSpPr>
              <a:spLocks noChangeArrowheads="1"/>
            </p:cNvSpPr>
            <p:nvPr/>
          </p:nvSpPr>
          <p:spPr bwMode="auto">
            <a:xfrm>
              <a:off x="4985147" y="2327170"/>
              <a:ext cx="44464" cy="50023"/>
            </a:xfrm>
            <a:custGeom>
              <a:avLst/>
              <a:gdLst>
                <a:gd name="T0" fmla="*/ 53 w 108"/>
                <a:gd name="T1" fmla="*/ 0 h 119"/>
                <a:gd name="T2" fmla="*/ 53 w 108"/>
                <a:gd name="T3" fmla="*/ 0 h 119"/>
                <a:gd name="T4" fmla="*/ 107 w 108"/>
                <a:gd name="T5" fmla="*/ 59 h 119"/>
                <a:gd name="T6" fmla="*/ 53 w 108"/>
                <a:gd name="T7" fmla="*/ 118 h 119"/>
                <a:gd name="T8" fmla="*/ 0 w 108"/>
                <a:gd name="T9" fmla="*/ 59 h 119"/>
                <a:gd name="T10" fmla="*/ 53 w 108"/>
                <a:gd name="T11" fmla="*/ 0 h 119"/>
                <a:gd name="T12" fmla="*/ 53 w 108"/>
                <a:gd name="T13" fmla="*/ 102 h 119"/>
                <a:gd name="T14" fmla="*/ 53 w 108"/>
                <a:gd name="T15" fmla="*/ 102 h 119"/>
                <a:gd name="T16" fmla="*/ 87 w 108"/>
                <a:gd name="T17" fmla="*/ 59 h 119"/>
                <a:gd name="T18" fmla="*/ 53 w 108"/>
                <a:gd name="T19" fmla="*/ 16 h 119"/>
                <a:gd name="T20" fmla="*/ 19 w 108"/>
                <a:gd name="T21" fmla="*/ 59 h 119"/>
                <a:gd name="T22" fmla="*/ 53 w 108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19">
                  <a:moveTo>
                    <a:pt x="53" y="0"/>
                  </a:moveTo>
                  <a:lnTo>
                    <a:pt x="53" y="0"/>
                  </a:lnTo>
                  <a:cubicBezTo>
                    <a:pt x="86" y="0"/>
                    <a:pt x="107" y="21"/>
                    <a:pt x="107" y="59"/>
                  </a:cubicBezTo>
                  <a:cubicBezTo>
                    <a:pt x="107" y="97"/>
                    <a:pt x="86" y="118"/>
                    <a:pt x="53" y="118"/>
                  </a:cubicBezTo>
                  <a:cubicBezTo>
                    <a:pt x="20" y="118"/>
                    <a:pt x="0" y="97"/>
                    <a:pt x="0" y="59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6"/>
                    <a:pt x="87" y="59"/>
                  </a:cubicBezTo>
                  <a:cubicBezTo>
                    <a:pt x="87" y="31"/>
                    <a:pt x="75" y="16"/>
                    <a:pt x="53" y="16"/>
                  </a:cubicBezTo>
                  <a:cubicBezTo>
                    <a:pt x="31" y="16"/>
                    <a:pt x="19" y="31"/>
                    <a:pt x="19" y="59"/>
                  </a:cubicBezTo>
                  <a:cubicBezTo>
                    <a:pt x="19" y="86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6" name="Freeform 144"/>
            <p:cNvSpPr>
              <a:spLocks noChangeArrowheads="1"/>
            </p:cNvSpPr>
            <p:nvPr/>
          </p:nvSpPr>
          <p:spPr bwMode="auto">
            <a:xfrm>
              <a:off x="5038875" y="2329023"/>
              <a:ext cx="40759" cy="48170"/>
            </a:xfrm>
            <a:custGeom>
              <a:avLst/>
              <a:gdLst>
                <a:gd name="T0" fmla="*/ 19 w 95"/>
                <a:gd name="T1" fmla="*/ 69 h 115"/>
                <a:gd name="T2" fmla="*/ 19 w 95"/>
                <a:gd name="T3" fmla="*/ 69 h 115"/>
                <a:gd name="T4" fmla="*/ 42 w 95"/>
                <a:gd name="T5" fmla="*/ 98 h 115"/>
                <a:gd name="T6" fmla="*/ 75 w 95"/>
                <a:gd name="T7" fmla="*/ 60 h 115"/>
                <a:gd name="T8" fmla="*/ 75 w 95"/>
                <a:gd name="T9" fmla="*/ 0 h 115"/>
                <a:gd name="T10" fmla="*/ 94 w 95"/>
                <a:gd name="T11" fmla="*/ 0 h 115"/>
                <a:gd name="T12" fmla="*/ 94 w 95"/>
                <a:gd name="T13" fmla="*/ 111 h 115"/>
                <a:gd name="T14" fmla="*/ 76 w 95"/>
                <a:gd name="T15" fmla="*/ 111 h 115"/>
                <a:gd name="T16" fmla="*/ 76 w 95"/>
                <a:gd name="T17" fmla="*/ 95 h 115"/>
                <a:gd name="T18" fmla="*/ 38 w 95"/>
                <a:gd name="T19" fmla="*/ 114 h 115"/>
                <a:gd name="T20" fmla="*/ 5 w 95"/>
                <a:gd name="T21" fmla="*/ 100 h 115"/>
                <a:gd name="T22" fmla="*/ 0 w 95"/>
                <a:gd name="T23" fmla="*/ 73 h 115"/>
                <a:gd name="T24" fmla="*/ 0 w 95"/>
                <a:gd name="T25" fmla="*/ 67 h 115"/>
                <a:gd name="T26" fmla="*/ 0 w 95"/>
                <a:gd name="T27" fmla="*/ 0 h 115"/>
                <a:gd name="T28" fmla="*/ 19 w 95"/>
                <a:gd name="T29" fmla="*/ 0 h 115"/>
                <a:gd name="T30" fmla="*/ 19 w 95"/>
                <a:gd name="T31" fmla="*/ 6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19" y="69"/>
                  </a:moveTo>
                  <a:lnTo>
                    <a:pt x="19" y="69"/>
                  </a:lnTo>
                  <a:cubicBezTo>
                    <a:pt x="19" y="88"/>
                    <a:pt x="24" y="98"/>
                    <a:pt x="42" y="98"/>
                  </a:cubicBezTo>
                  <a:cubicBezTo>
                    <a:pt x="63" y="98"/>
                    <a:pt x="75" y="85"/>
                    <a:pt x="75" y="6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1"/>
                    <a:pt x="94" y="111"/>
                    <a:pt x="94" y="111"/>
                  </a:cubicBezTo>
                  <a:cubicBezTo>
                    <a:pt x="76" y="111"/>
                    <a:pt x="76" y="111"/>
                    <a:pt x="76" y="111"/>
                  </a:cubicBezTo>
                  <a:cubicBezTo>
                    <a:pt x="76" y="95"/>
                    <a:pt x="76" y="95"/>
                    <a:pt x="76" y="95"/>
                  </a:cubicBezTo>
                  <a:cubicBezTo>
                    <a:pt x="68" y="108"/>
                    <a:pt x="55" y="114"/>
                    <a:pt x="38" y="114"/>
                  </a:cubicBezTo>
                  <a:cubicBezTo>
                    <a:pt x="23" y="114"/>
                    <a:pt x="11" y="109"/>
                    <a:pt x="5" y="100"/>
                  </a:cubicBezTo>
                  <a:cubicBezTo>
                    <a:pt x="0" y="92"/>
                    <a:pt x="0" y="83"/>
                    <a:pt x="0" y="73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7" name="Freeform 145"/>
            <p:cNvSpPr>
              <a:spLocks noChangeArrowheads="1"/>
            </p:cNvSpPr>
            <p:nvPr/>
          </p:nvSpPr>
          <p:spPr bwMode="auto">
            <a:xfrm>
              <a:off x="5088897" y="2310496"/>
              <a:ext cx="44464" cy="66696"/>
            </a:xfrm>
            <a:custGeom>
              <a:avLst/>
              <a:gdLst>
                <a:gd name="T0" fmla="*/ 103 w 104"/>
                <a:gd name="T1" fmla="*/ 153 h 158"/>
                <a:gd name="T2" fmla="*/ 103 w 104"/>
                <a:gd name="T3" fmla="*/ 153 h 158"/>
                <a:gd name="T4" fmla="*/ 85 w 104"/>
                <a:gd name="T5" fmla="*/ 153 h 158"/>
                <a:gd name="T6" fmla="*/ 85 w 104"/>
                <a:gd name="T7" fmla="*/ 140 h 158"/>
                <a:gd name="T8" fmla="*/ 48 w 104"/>
                <a:gd name="T9" fmla="*/ 157 h 158"/>
                <a:gd name="T10" fmla="*/ 0 w 104"/>
                <a:gd name="T11" fmla="*/ 98 h 158"/>
                <a:gd name="T12" fmla="*/ 48 w 104"/>
                <a:gd name="T13" fmla="*/ 39 h 158"/>
                <a:gd name="T14" fmla="*/ 85 w 104"/>
                <a:gd name="T15" fmla="*/ 55 h 158"/>
                <a:gd name="T16" fmla="*/ 85 w 104"/>
                <a:gd name="T17" fmla="*/ 0 h 158"/>
                <a:gd name="T18" fmla="*/ 103 w 104"/>
                <a:gd name="T19" fmla="*/ 0 h 158"/>
                <a:gd name="T20" fmla="*/ 103 w 104"/>
                <a:gd name="T21" fmla="*/ 153 h 158"/>
                <a:gd name="T22" fmla="*/ 52 w 104"/>
                <a:gd name="T23" fmla="*/ 55 h 158"/>
                <a:gd name="T24" fmla="*/ 52 w 104"/>
                <a:gd name="T25" fmla="*/ 55 h 158"/>
                <a:gd name="T26" fmla="*/ 18 w 104"/>
                <a:gd name="T27" fmla="*/ 99 h 158"/>
                <a:gd name="T28" fmla="*/ 52 w 104"/>
                <a:gd name="T29" fmla="*/ 141 h 158"/>
                <a:gd name="T30" fmla="*/ 85 w 104"/>
                <a:gd name="T31" fmla="*/ 97 h 158"/>
                <a:gd name="T32" fmla="*/ 52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3"/>
                  </a:moveTo>
                  <a:lnTo>
                    <a:pt x="103" y="153"/>
                  </a:lnTo>
                  <a:cubicBezTo>
                    <a:pt x="85" y="153"/>
                    <a:pt x="85" y="153"/>
                    <a:pt x="85" y="153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75" y="151"/>
                    <a:pt x="63" y="157"/>
                    <a:pt x="48" y="157"/>
                  </a:cubicBezTo>
                  <a:cubicBezTo>
                    <a:pt x="19" y="157"/>
                    <a:pt x="0" y="134"/>
                    <a:pt x="0" y="98"/>
                  </a:cubicBezTo>
                  <a:cubicBezTo>
                    <a:pt x="0" y="61"/>
                    <a:pt x="19" y="39"/>
                    <a:pt x="48" y="39"/>
                  </a:cubicBezTo>
                  <a:cubicBezTo>
                    <a:pt x="64" y="39"/>
                    <a:pt x="76" y="44"/>
                    <a:pt x="85" y="55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3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1" y="55"/>
                    <a:pt x="18" y="71"/>
                    <a:pt x="18" y="99"/>
                  </a:cubicBezTo>
                  <a:cubicBezTo>
                    <a:pt x="18" y="125"/>
                    <a:pt x="32" y="141"/>
                    <a:pt x="52" y="141"/>
                  </a:cubicBezTo>
                  <a:cubicBezTo>
                    <a:pt x="72" y="141"/>
                    <a:pt x="85" y="125"/>
                    <a:pt x="85" y="97"/>
                  </a:cubicBezTo>
                  <a:cubicBezTo>
                    <a:pt x="85" y="69"/>
                    <a:pt x="73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8" name="Freeform 146"/>
            <p:cNvSpPr>
              <a:spLocks noChangeArrowheads="1"/>
            </p:cNvSpPr>
            <p:nvPr/>
          </p:nvSpPr>
          <p:spPr bwMode="auto">
            <a:xfrm>
              <a:off x="4894366" y="2417952"/>
              <a:ext cx="46318" cy="64843"/>
            </a:xfrm>
            <a:custGeom>
              <a:avLst/>
              <a:gdLst>
                <a:gd name="T0" fmla="*/ 0 w 111"/>
                <a:gd name="T1" fmla="*/ 0 h 155"/>
                <a:gd name="T2" fmla="*/ 0 w 111"/>
                <a:gd name="T3" fmla="*/ 0 h 155"/>
                <a:gd name="T4" fmla="*/ 51 w 111"/>
                <a:gd name="T5" fmla="*/ 0 h 155"/>
                <a:gd name="T6" fmla="*/ 57 w 111"/>
                <a:gd name="T7" fmla="*/ 0 h 155"/>
                <a:gd name="T8" fmla="*/ 91 w 111"/>
                <a:gd name="T9" fmla="*/ 7 h 155"/>
                <a:gd name="T10" fmla="*/ 110 w 111"/>
                <a:gd name="T11" fmla="*/ 45 h 155"/>
                <a:gd name="T12" fmla="*/ 90 w 111"/>
                <a:gd name="T13" fmla="*/ 84 h 155"/>
                <a:gd name="T14" fmla="*/ 52 w 111"/>
                <a:gd name="T15" fmla="*/ 90 h 155"/>
                <a:gd name="T16" fmla="*/ 21 w 111"/>
                <a:gd name="T17" fmla="*/ 90 h 155"/>
                <a:gd name="T18" fmla="*/ 21 w 111"/>
                <a:gd name="T19" fmla="*/ 154 h 155"/>
                <a:gd name="T20" fmla="*/ 0 w 111"/>
                <a:gd name="T21" fmla="*/ 154 h 155"/>
                <a:gd name="T22" fmla="*/ 0 w 111"/>
                <a:gd name="T23" fmla="*/ 0 h 155"/>
                <a:gd name="T24" fmla="*/ 57 w 111"/>
                <a:gd name="T25" fmla="*/ 71 h 155"/>
                <a:gd name="T26" fmla="*/ 57 w 111"/>
                <a:gd name="T27" fmla="*/ 71 h 155"/>
                <a:gd name="T28" fmla="*/ 89 w 111"/>
                <a:gd name="T29" fmla="*/ 45 h 155"/>
                <a:gd name="T30" fmla="*/ 58 w 111"/>
                <a:gd name="T31" fmla="*/ 19 h 155"/>
                <a:gd name="T32" fmla="*/ 21 w 111"/>
                <a:gd name="T33" fmla="*/ 19 h 155"/>
                <a:gd name="T34" fmla="*/ 21 w 111"/>
                <a:gd name="T35" fmla="*/ 71 h 155"/>
                <a:gd name="T36" fmla="*/ 57 w 111"/>
                <a:gd name="T37" fmla="*/ 7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1" h="155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4" y="0"/>
                    <a:pt x="57" y="0"/>
                  </a:cubicBezTo>
                  <a:cubicBezTo>
                    <a:pt x="70" y="0"/>
                    <a:pt x="81" y="1"/>
                    <a:pt x="91" y="7"/>
                  </a:cubicBezTo>
                  <a:cubicBezTo>
                    <a:pt x="103" y="13"/>
                    <a:pt x="110" y="26"/>
                    <a:pt x="110" y="45"/>
                  </a:cubicBezTo>
                  <a:cubicBezTo>
                    <a:pt x="110" y="63"/>
                    <a:pt x="103" y="75"/>
                    <a:pt x="90" y="84"/>
                  </a:cubicBezTo>
                  <a:cubicBezTo>
                    <a:pt x="81" y="89"/>
                    <a:pt x="68" y="90"/>
                    <a:pt x="52" y="90"/>
                  </a:cubicBezTo>
                  <a:cubicBezTo>
                    <a:pt x="21" y="90"/>
                    <a:pt x="21" y="90"/>
                    <a:pt x="21" y="90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7" y="71"/>
                  </a:moveTo>
                  <a:lnTo>
                    <a:pt x="57" y="71"/>
                  </a:lnTo>
                  <a:cubicBezTo>
                    <a:pt x="78" y="71"/>
                    <a:pt x="89" y="65"/>
                    <a:pt x="89" y="45"/>
                  </a:cubicBezTo>
                  <a:cubicBezTo>
                    <a:pt x="89" y="26"/>
                    <a:pt x="79" y="19"/>
                    <a:pt x="58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71"/>
                    <a:pt x="21" y="71"/>
                    <a:pt x="21" y="71"/>
                  </a:cubicBezTo>
                  <a:lnTo>
                    <a:pt x="57" y="7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9" name="Freeform 147"/>
            <p:cNvSpPr>
              <a:spLocks noChangeArrowheads="1"/>
            </p:cNvSpPr>
            <p:nvPr/>
          </p:nvSpPr>
          <p:spPr bwMode="auto">
            <a:xfrm>
              <a:off x="4949946" y="2417952"/>
              <a:ext cx="38907" cy="64843"/>
            </a:xfrm>
            <a:custGeom>
              <a:avLst/>
              <a:gdLst>
                <a:gd name="T0" fmla="*/ 73 w 94"/>
                <a:gd name="T1" fmla="*/ 86 h 155"/>
                <a:gd name="T2" fmla="*/ 73 w 94"/>
                <a:gd name="T3" fmla="*/ 86 h 155"/>
                <a:gd name="T4" fmla="*/ 52 w 94"/>
                <a:gd name="T5" fmla="*/ 56 h 155"/>
                <a:gd name="T6" fmla="*/ 18 w 94"/>
                <a:gd name="T7" fmla="*/ 88 h 155"/>
                <a:gd name="T8" fmla="*/ 18 w 94"/>
                <a:gd name="T9" fmla="*/ 154 h 155"/>
                <a:gd name="T10" fmla="*/ 0 w 94"/>
                <a:gd name="T11" fmla="*/ 154 h 155"/>
                <a:gd name="T12" fmla="*/ 0 w 94"/>
                <a:gd name="T13" fmla="*/ 0 h 155"/>
                <a:gd name="T14" fmla="*/ 18 w 94"/>
                <a:gd name="T15" fmla="*/ 0 h 155"/>
                <a:gd name="T16" fmla="*/ 18 w 94"/>
                <a:gd name="T17" fmla="*/ 59 h 155"/>
                <a:gd name="T18" fmla="*/ 54 w 94"/>
                <a:gd name="T19" fmla="*/ 40 h 155"/>
                <a:gd name="T20" fmla="*/ 88 w 94"/>
                <a:gd name="T21" fmla="*/ 54 h 155"/>
                <a:gd name="T22" fmla="*/ 93 w 94"/>
                <a:gd name="T23" fmla="*/ 81 h 155"/>
                <a:gd name="T24" fmla="*/ 93 w 94"/>
                <a:gd name="T25" fmla="*/ 87 h 155"/>
                <a:gd name="T26" fmla="*/ 93 w 94"/>
                <a:gd name="T27" fmla="*/ 154 h 155"/>
                <a:gd name="T28" fmla="*/ 73 w 94"/>
                <a:gd name="T29" fmla="*/ 154 h 155"/>
                <a:gd name="T30" fmla="*/ 73 w 94"/>
                <a:gd name="T31" fmla="*/ 86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55">
                  <a:moveTo>
                    <a:pt x="73" y="86"/>
                  </a:moveTo>
                  <a:lnTo>
                    <a:pt x="73" y="86"/>
                  </a:lnTo>
                  <a:cubicBezTo>
                    <a:pt x="73" y="66"/>
                    <a:pt x="69" y="56"/>
                    <a:pt x="52" y="56"/>
                  </a:cubicBezTo>
                  <a:cubicBezTo>
                    <a:pt x="31" y="56"/>
                    <a:pt x="18" y="69"/>
                    <a:pt x="18" y="88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26" y="46"/>
                    <a:pt x="37" y="40"/>
                    <a:pt x="54" y="40"/>
                  </a:cubicBezTo>
                  <a:cubicBezTo>
                    <a:pt x="70" y="40"/>
                    <a:pt x="82" y="45"/>
                    <a:pt x="88" y="54"/>
                  </a:cubicBezTo>
                  <a:cubicBezTo>
                    <a:pt x="93" y="62"/>
                    <a:pt x="93" y="71"/>
                    <a:pt x="93" y="81"/>
                  </a:cubicBezTo>
                  <a:cubicBezTo>
                    <a:pt x="93" y="84"/>
                    <a:pt x="93" y="85"/>
                    <a:pt x="93" y="87"/>
                  </a:cubicBezTo>
                  <a:cubicBezTo>
                    <a:pt x="93" y="154"/>
                    <a:pt x="93" y="154"/>
                    <a:pt x="93" y="154"/>
                  </a:cubicBezTo>
                  <a:cubicBezTo>
                    <a:pt x="73" y="154"/>
                    <a:pt x="73" y="154"/>
                    <a:pt x="73" y="154"/>
                  </a:cubicBezTo>
                  <a:lnTo>
                    <a:pt x="73" y="8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0" name="Freeform 148"/>
            <p:cNvSpPr>
              <a:spLocks noChangeArrowheads="1"/>
            </p:cNvSpPr>
            <p:nvPr/>
          </p:nvSpPr>
          <p:spPr bwMode="auto">
            <a:xfrm>
              <a:off x="4998116" y="2434625"/>
              <a:ext cx="44464" cy="50023"/>
            </a:xfrm>
            <a:custGeom>
              <a:avLst/>
              <a:gdLst>
                <a:gd name="T0" fmla="*/ 54 w 108"/>
                <a:gd name="T1" fmla="*/ 0 h 119"/>
                <a:gd name="T2" fmla="*/ 54 w 108"/>
                <a:gd name="T3" fmla="*/ 0 h 119"/>
                <a:gd name="T4" fmla="*/ 107 w 108"/>
                <a:gd name="T5" fmla="*/ 59 h 119"/>
                <a:gd name="T6" fmla="*/ 54 w 108"/>
                <a:gd name="T7" fmla="*/ 118 h 119"/>
                <a:gd name="T8" fmla="*/ 0 w 108"/>
                <a:gd name="T9" fmla="*/ 59 h 119"/>
                <a:gd name="T10" fmla="*/ 54 w 108"/>
                <a:gd name="T11" fmla="*/ 0 h 119"/>
                <a:gd name="T12" fmla="*/ 54 w 108"/>
                <a:gd name="T13" fmla="*/ 102 h 119"/>
                <a:gd name="T14" fmla="*/ 54 w 108"/>
                <a:gd name="T15" fmla="*/ 102 h 119"/>
                <a:gd name="T16" fmla="*/ 88 w 108"/>
                <a:gd name="T17" fmla="*/ 59 h 119"/>
                <a:gd name="T18" fmla="*/ 54 w 108"/>
                <a:gd name="T19" fmla="*/ 16 h 119"/>
                <a:gd name="T20" fmla="*/ 20 w 108"/>
                <a:gd name="T21" fmla="*/ 59 h 119"/>
                <a:gd name="T22" fmla="*/ 54 w 108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19">
                  <a:moveTo>
                    <a:pt x="54" y="0"/>
                  </a:moveTo>
                  <a:lnTo>
                    <a:pt x="54" y="0"/>
                  </a:lnTo>
                  <a:cubicBezTo>
                    <a:pt x="88" y="0"/>
                    <a:pt x="107" y="22"/>
                    <a:pt x="107" y="59"/>
                  </a:cubicBezTo>
                  <a:cubicBezTo>
                    <a:pt x="107" y="97"/>
                    <a:pt x="88" y="118"/>
                    <a:pt x="54" y="118"/>
                  </a:cubicBezTo>
                  <a:cubicBezTo>
                    <a:pt x="20" y="118"/>
                    <a:pt x="0" y="97"/>
                    <a:pt x="0" y="59"/>
                  </a:cubicBezTo>
                  <a:cubicBezTo>
                    <a:pt x="0" y="22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8" y="87"/>
                    <a:pt x="88" y="59"/>
                  </a:cubicBezTo>
                  <a:cubicBezTo>
                    <a:pt x="88" y="31"/>
                    <a:pt x="76" y="16"/>
                    <a:pt x="54" y="16"/>
                  </a:cubicBezTo>
                  <a:cubicBezTo>
                    <a:pt x="31" y="16"/>
                    <a:pt x="20" y="31"/>
                    <a:pt x="20" y="59"/>
                  </a:cubicBezTo>
                  <a:cubicBezTo>
                    <a:pt x="20" y="87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1" name="Freeform 149"/>
            <p:cNvSpPr>
              <a:spLocks noChangeArrowheads="1"/>
            </p:cNvSpPr>
            <p:nvPr/>
          </p:nvSpPr>
          <p:spPr bwMode="auto">
            <a:xfrm>
              <a:off x="5053696" y="2434625"/>
              <a:ext cx="40759" cy="48170"/>
            </a:xfrm>
            <a:custGeom>
              <a:avLst/>
              <a:gdLst>
                <a:gd name="T0" fmla="*/ 74 w 95"/>
                <a:gd name="T1" fmla="*/ 46 h 115"/>
                <a:gd name="T2" fmla="*/ 74 w 95"/>
                <a:gd name="T3" fmla="*/ 46 h 115"/>
                <a:gd name="T4" fmla="*/ 52 w 95"/>
                <a:gd name="T5" fmla="*/ 16 h 115"/>
                <a:gd name="T6" fmla="*/ 19 w 95"/>
                <a:gd name="T7" fmla="*/ 51 h 115"/>
                <a:gd name="T8" fmla="*/ 19 w 95"/>
                <a:gd name="T9" fmla="*/ 114 h 115"/>
                <a:gd name="T10" fmla="*/ 0 w 95"/>
                <a:gd name="T11" fmla="*/ 114 h 115"/>
                <a:gd name="T12" fmla="*/ 0 w 95"/>
                <a:gd name="T13" fmla="*/ 2 h 115"/>
                <a:gd name="T14" fmla="*/ 18 w 95"/>
                <a:gd name="T15" fmla="*/ 2 h 115"/>
                <a:gd name="T16" fmla="*/ 18 w 95"/>
                <a:gd name="T17" fmla="*/ 19 h 115"/>
                <a:gd name="T18" fmla="*/ 54 w 95"/>
                <a:gd name="T19" fmla="*/ 0 h 115"/>
                <a:gd name="T20" fmla="*/ 89 w 95"/>
                <a:gd name="T21" fmla="*/ 14 h 115"/>
                <a:gd name="T22" fmla="*/ 94 w 95"/>
                <a:gd name="T23" fmla="*/ 41 h 115"/>
                <a:gd name="T24" fmla="*/ 94 w 95"/>
                <a:gd name="T25" fmla="*/ 47 h 115"/>
                <a:gd name="T26" fmla="*/ 94 w 95"/>
                <a:gd name="T27" fmla="*/ 114 h 115"/>
                <a:gd name="T28" fmla="*/ 74 w 95"/>
                <a:gd name="T29" fmla="*/ 114 h 115"/>
                <a:gd name="T30" fmla="*/ 74 w 95"/>
                <a:gd name="T31" fmla="*/ 46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74" y="46"/>
                  </a:moveTo>
                  <a:lnTo>
                    <a:pt x="74" y="46"/>
                  </a:lnTo>
                  <a:cubicBezTo>
                    <a:pt x="74" y="26"/>
                    <a:pt x="70" y="16"/>
                    <a:pt x="52" y="16"/>
                  </a:cubicBezTo>
                  <a:cubicBezTo>
                    <a:pt x="32" y="16"/>
                    <a:pt x="19" y="28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7" y="6"/>
                    <a:pt x="39" y="0"/>
                    <a:pt x="54" y="0"/>
                  </a:cubicBezTo>
                  <a:cubicBezTo>
                    <a:pt x="71" y="0"/>
                    <a:pt x="83" y="5"/>
                    <a:pt x="89" y="14"/>
                  </a:cubicBezTo>
                  <a:cubicBezTo>
                    <a:pt x="94" y="22"/>
                    <a:pt x="94" y="31"/>
                    <a:pt x="94" y="41"/>
                  </a:cubicBezTo>
                  <a:cubicBezTo>
                    <a:pt x="94" y="44"/>
                    <a:pt x="94" y="45"/>
                    <a:pt x="94" y="47"/>
                  </a:cubicBezTo>
                  <a:cubicBezTo>
                    <a:pt x="94" y="114"/>
                    <a:pt x="94" y="114"/>
                    <a:pt x="94" y="114"/>
                  </a:cubicBezTo>
                  <a:cubicBezTo>
                    <a:pt x="74" y="114"/>
                    <a:pt x="74" y="114"/>
                    <a:pt x="74" y="114"/>
                  </a:cubicBezTo>
                  <a:lnTo>
                    <a:pt x="74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2" name="Freeform 150"/>
            <p:cNvSpPr>
              <a:spLocks noChangeArrowheads="1"/>
            </p:cNvSpPr>
            <p:nvPr/>
          </p:nvSpPr>
          <p:spPr bwMode="auto">
            <a:xfrm>
              <a:off x="5101866" y="2434625"/>
              <a:ext cx="42612" cy="50023"/>
            </a:xfrm>
            <a:custGeom>
              <a:avLst/>
              <a:gdLst>
                <a:gd name="T0" fmla="*/ 99 w 101"/>
                <a:gd name="T1" fmla="*/ 79 h 119"/>
                <a:gd name="T2" fmla="*/ 99 w 101"/>
                <a:gd name="T3" fmla="*/ 79 h 119"/>
                <a:gd name="T4" fmla="*/ 50 w 101"/>
                <a:gd name="T5" fmla="*/ 118 h 119"/>
                <a:gd name="T6" fmla="*/ 0 w 101"/>
                <a:gd name="T7" fmla="*/ 60 h 119"/>
                <a:gd name="T8" fmla="*/ 50 w 101"/>
                <a:gd name="T9" fmla="*/ 0 h 119"/>
                <a:gd name="T10" fmla="*/ 100 w 101"/>
                <a:gd name="T11" fmla="*/ 56 h 119"/>
                <a:gd name="T12" fmla="*/ 100 w 101"/>
                <a:gd name="T13" fmla="*/ 64 h 119"/>
                <a:gd name="T14" fmla="*/ 20 w 101"/>
                <a:gd name="T15" fmla="*/ 64 h 119"/>
                <a:gd name="T16" fmla="*/ 52 w 101"/>
                <a:gd name="T17" fmla="*/ 102 h 119"/>
                <a:gd name="T18" fmla="*/ 80 w 101"/>
                <a:gd name="T19" fmla="*/ 79 h 119"/>
                <a:gd name="T20" fmla="*/ 99 w 101"/>
                <a:gd name="T21" fmla="*/ 79 h 119"/>
                <a:gd name="T22" fmla="*/ 80 w 101"/>
                <a:gd name="T23" fmla="*/ 49 h 119"/>
                <a:gd name="T24" fmla="*/ 80 w 101"/>
                <a:gd name="T25" fmla="*/ 49 h 119"/>
                <a:gd name="T26" fmla="*/ 51 w 101"/>
                <a:gd name="T27" fmla="*/ 16 h 119"/>
                <a:gd name="T28" fmla="*/ 20 w 101"/>
                <a:gd name="T29" fmla="*/ 49 h 119"/>
                <a:gd name="T30" fmla="*/ 80 w 101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19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8"/>
                    <a:pt x="50" y="118"/>
                  </a:cubicBezTo>
                  <a:cubicBezTo>
                    <a:pt x="19" y="118"/>
                    <a:pt x="0" y="97"/>
                    <a:pt x="0" y="60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1" y="0"/>
                    <a:pt x="100" y="20"/>
                    <a:pt x="100" y="56"/>
                  </a:cubicBezTo>
                  <a:cubicBezTo>
                    <a:pt x="100" y="59"/>
                    <a:pt x="100" y="62"/>
                    <a:pt x="100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88"/>
                    <a:pt x="32" y="102"/>
                    <a:pt x="52" y="102"/>
                  </a:cubicBezTo>
                  <a:cubicBezTo>
                    <a:pt x="67" y="102"/>
                    <a:pt x="77" y="93"/>
                    <a:pt x="80" y="79"/>
                  </a:cubicBezTo>
                  <a:lnTo>
                    <a:pt x="99" y="79"/>
                  </a:lnTo>
                  <a:close/>
                  <a:moveTo>
                    <a:pt x="80" y="49"/>
                  </a:moveTo>
                  <a:lnTo>
                    <a:pt x="80" y="49"/>
                  </a:lnTo>
                  <a:cubicBezTo>
                    <a:pt x="80" y="28"/>
                    <a:pt x="70" y="16"/>
                    <a:pt x="51" y="16"/>
                  </a:cubicBezTo>
                  <a:cubicBezTo>
                    <a:pt x="32" y="16"/>
                    <a:pt x="21" y="28"/>
                    <a:pt x="20" y="49"/>
                  </a:cubicBezTo>
                  <a:lnTo>
                    <a:pt x="80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901776" y="3260920"/>
            <a:ext cx="231585" cy="176005"/>
            <a:chOff x="4901776" y="3260920"/>
            <a:chExt cx="231585" cy="176005"/>
          </a:xfrm>
        </p:grpSpPr>
        <p:sp>
          <p:nvSpPr>
            <p:cNvPr id="3223" name="Freeform 151"/>
            <p:cNvSpPr>
              <a:spLocks noChangeArrowheads="1"/>
            </p:cNvSpPr>
            <p:nvPr/>
          </p:nvSpPr>
          <p:spPr bwMode="auto">
            <a:xfrm>
              <a:off x="4901776" y="3260920"/>
              <a:ext cx="57434" cy="68550"/>
            </a:xfrm>
            <a:custGeom>
              <a:avLst/>
              <a:gdLst>
                <a:gd name="T0" fmla="*/ 134 w 135"/>
                <a:gd name="T1" fmla="*/ 100 h 163"/>
                <a:gd name="T2" fmla="*/ 134 w 135"/>
                <a:gd name="T3" fmla="*/ 100 h 163"/>
                <a:gd name="T4" fmla="*/ 70 w 135"/>
                <a:gd name="T5" fmla="*/ 162 h 163"/>
                <a:gd name="T6" fmla="*/ 0 w 135"/>
                <a:gd name="T7" fmla="*/ 78 h 163"/>
                <a:gd name="T8" fmla="*/ 72 w 135"/>
                <a:gd name="T9" fmla="*/ 0 h 163"/>
                <a:gd name="T10" fmla="*/ 133 w 135"/>
                <a:gd name="T11" fmla="*/ 50 h 163"/>
                <a:gd name="T12" fmla="*/ 113 w 135"/>
                <a:gd name="T13" fmla="*/ 50 h 163"/>
                <a:gd name="T14" fmla="*/ 71 w 135"/>
                <a:gd name="T15" fmla="*/ 18 h 163"/>
                <a:gd name="T16" fmla="*/ 22 w 135"/>
                <a:gd name="T17" fmla="*/ 80 h 163"/>
                <a:gd name="T18" fmla="*/ 71 w 135"/>
                <a:gd name="T19" fmla="*/ 143 h 163"/>
                <a:gd name="T20" fmla="*/ 114 w 135"/>
                <a:gd name="T21" fmla="*/ 100 h 163"/>
                <a:gd name="T22" fmla="*/ 134 w 135"/>
                <a:gd name="T23" fmla="*/ 10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3">
                  <a:moveTo>
                    <a:pt x="134" y="100"/>
                  </a:moveTo>
                  <a:lnTo>
                    <a:pt x="134" y="100"/>
                  </a:lnTo>
                  <a:cubicBezTo>
                    <a:pt x="133" y="138"/>
                    <a:pt x="107" y="162"/>
                    <a:pt x="70" y="162"/>
                  </a:cubicBezTo>
                  <a:cubicBezTo>
                    <a:pt x="27" y="162"/>
                    <a:pt x="0" y="131"/>
                    <a:pt x="0" y="78"/>
                  </a:cubicBezTo>
                  <a:cubicBezTo>
                    <a:pt x="0" y="30"/>
                    <a:pt x="28" y="0"/>
                    <a:pt x="72" y="0"/>
                  </a:cubicBezTo>
                  <a:cubicBezTo>
                    <a:pt x="106" y="0"/>
                    <a:pt x="130" y="19"/>
                    <a:pt x="13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09" y="29"/>
                    <a:pt x="94" y="18"/>
                    <a:pt x="71" y="18"/>
                  </a:cubicBezTo>
                  <a:cubicBezTo>
                    <a:pt x="40" y="18"/>
                    <a:pt x="22" y="41"/>
                    <a:pt x="22" y="80"/>
                  </a:cubicBezTo>
                  <a:cubicBezTo>
                    <a:pt x="22" y="119"/>
                    <a:pt x="42" y="143"/>
                    <a:pt x="71" y="143"/>
                  </a:cubicBezTo>
                  <a:cubicBezTo>
                    <a:pt x="96" y="143"/>
                    <a:pt x="113" y="126"/>
                    <a:pt x="114" y="100"/>
                  </a:cubicBezTo>
                  <a:lnTo>
                    <a:pt x="134" y="10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4" name="Freeform 152"/>
            <p:cNvSpPr>
              <a:spLocks noChangeArrowheads="1"/>
            </p:cNvSpPr>
            <p:nvPr/>
          </p:nvSpPr>
          <p:spPr bwMode="auto">
            <a:xfrm>
              <a:off x="4966621" y="3260920"/>
              <a:ext cx="9263" cy="64844"/>
            </a:xfrm>
            <a:custGeom>
              <a:avLst/>
              <a:gdLst>
                <a:gd name="T0" fmla="*/ 0 w 20"/>
                <a:gd name="T1" fmla="*/ 0 h 156"/>
                <a:gd name="T2" fmla="*/ 19 w 20"/>
                <a:gd name="T3" fmla="*/ 0 h 156"/>
                <a:gd name="T4" fmla="*/ 19 w 20"/>
                <a:gd name="T5" fmla="*/ 155 h 156"/>
                <a:gd name="T6" fmla="*/ 0 w 20"/>
                <a:gd name="T7" fmla="*/ 155 h 156"/>
                <a:gd name="T8" fmla="*/ 0 w 20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6">
                  <a:moveTo>
                    <a:pt x="0" y="0"/>
                  </a:moveTo>
                  <a:lnTo>
                    <a:pt x="19" y="0"/>
                  </a:lnTo>
                  <a:lnTo>
                    <a:pt x="19" y="155"/>
                  </a:lnTo>
                  <a:lnTo>
                    <a:pt x="0" y="155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5" name="Freeform 153"/>
            <p:cNvSpPr>
              <a:spLocks noChangeArrowheads="1"/>
            </p:cNvSpPr>
            <p:nvPr/>
          </p:nvSpPr>
          <p:spPr bwMode="auto">
            <a:xfrm>
              <a:off x="4985147" y="3277595"/>
              <a:ext cx="44464" cy="50022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59 h 120"/>
                <a:gd name="T6" fmla="*/ 53 w 108"/>
                <a:gd name="T7" fmla="*/ 119 h 120"/>
                <a:gd name="T8" fmla="*/ 0 w 108"/>
                <a:gd name="T9" fmla="*/ 59 h 120"/>
                <a:gd name="T10" fmla="*/ 53 w 108"/>
                <a:gd name="T11" fmla="*/ 0 h 120"/>
                <a:gd name="T12" fmla="*/ 53 w 108"/>
                <a:gd name="T13" fmla="*/ 102 h 120"/>
                <a:gd name="T14" fmla="*/ 53 w 108"/>
                <a:gd name="T15" fmla="*/ 102 h 120"/>
                <a:gd name="T16" fmla="*/ 87 w 108"/>
                <a:gd name="T17" fmla="*/ 59 h 120"/>
                <a:gd name="T18" fmla="*/ 53 w 108"/>
                <a:gd name="T19" fmla="*/ 17 h 120"/>
                <a:gd name="T20" fmla="*/ 19 w 108"/>
                <a:gd name="T21" fmla="*/ 59 h 120"/>
                <a:gd name="T22" fmla="*/ 53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6" y="0"/>
                    <a:pt x="107" y="22"/>
                    <a:pt x="107" y="59"/>
                  </a:cubicBezTo>
                  <a:cubicBezTo>
                    <a:pt x="107" y="97"/>
                    <a:pt x="86" y="119"/>
                    <a:pt x="53" y="119"/>
                  </a:cubicBezTo>
                  <a:cubicBezTo>
                    <a:pt x="20" y="119"/>
                    <a:pt x="0" y="97"/>
                    <a:pt x="0" y="59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7"/>
                    <a:pt x="87" y="59"/>
                  </a:cubicBezTo>
                  <a:cubicBezTo>
                    <a:pt x="87" y="31"/>
                    <a:pt x="75" y="17"/>
                    <a:pt x="53" y="17"/>
                  </a:cubicBezTo>
                  <a:cubicBezTo>
                    <a:pt x="31" y="17"/>
                    <a:pt x="19" y="31"/>
                    <a:pt x="19" y="59"/>
                  </a:cubicBezTo>
                  <a:cubicBezTo>
                    <a:pt x="19" y="87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6" name="Freeform 154"/>
            <p:cNvSpPr>
              <a:spLocks noChangeArrowheads="1"/>
            </p:cNvSpPr>
            <p:nvPr/>
          </p:nvSpPr>
          <p:spPr bwMode="auto">
            <a:xfrm>
              <a:off x="5038875" y="3279447"/>
              <a:ext cx="40759" cy="48170"/>
            </a:xfrm>
            <a:custGeom>
              <a:avLst/>
              <a:gdLst>
                <a:gd name="T0" fmla="*/ 19 w 95"/>
                <a:gd name="T1" fmla="*/ 68 h 116"/>
                <a:gd name="T2" fmla="*/ 19 w 95"/>
                <a:gd name="T3" fmla="*/ 68 h 116"/>
                <a:gd name="T4" fmla="*/ 42 w 95"/>
                <a:gd name="T5" fmla="*/ 98 h 116"/>
                <a:gd name="T6" fmla="*/ 75 w 95"/>
                <a:gd name="T7" fmla="*/ 59 h 116"/>
                <a:gd name="T8" fmla="*/ 75 w 95"/>
                <a:gd name="T9" fmla="*/ 0 h 116"/>
                <a:gd name="T10" fmla="*/ 94 w 95"/>
                <a:gd name="T11" fmla="*/ 0 h 116"/>
                <a:gd name="T12" fmla="*/ 94 w 95"/>
                <a:gd name="T13" fmla="*/ 112 h 116"/>
                <a:gd name="T14" fmla="*/ 76 w 95"/>
                <a:gd name="T15" fmla="*/ 112 h 116"/>
                <a:gd name="T16" fmla="*/ 76 w 95"/>
                <a:gd name="T17" fmla="*/ 95 h 116"/>
                <a:gd name="T18" fmla="*/ 38 w 95"/>
                <a:gd name="T19" fmla="*/ 115 h 116"/>
                <a:gd name="T20" fmla="*/ 5 w 95"/>
                <a:gd name="T21" fmla="*/ 99 h 116"/>
                <a:gd name="T22" fmla="*/ 0 w 95"/>
                <a:gd name="T23" fmla="*/ 72 h 116"/>
                <a:gd name="T24" fmla="*/ 0 w 95"/>
                <a:gd name="T25" fmla="*/ 67 h 116"/>
                <a:gd name="T26" fmla="*/ 0 w 95"/>
                <a:gd name="T27" fmla="*/ 0 h 116"/>
                <a:gd name="T28" fmla="*/ 19 w 95"/>
                <a:gd name="T29" fmla="*/ 0 h 116"/>
                <a:gd name="T30" fmla="*/ 19 w 95"/>
                <a:gd name="T31" fmla="*/ 6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6">
                  <a:moveTo>
                    <a:pt x="19" y="68"/>
                  </a:moveTo>
                  <a:lnTo>
                    <a:pt x="19" y="68"/>
                  </a:lnTo>
                  <a:cubicBezTo>
                    <a:pt x="19" y="89"/>
                    <a:pt x="24" y="98"/>
                    <a:pt x="42" y="98"/>
                  </a:cubicBezTo>
                  <a:cubicBezTo>
                    <a:pt x="63" y="98"/>
                    <a:pt x="75" y="84"/>
                    <a:pt x="75" y="59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2"/>
                    <a:pt x="94" y="112"/>
                    <a:pt x="94" y="112"/>
                  </a:cubicBezTo>
                  <a:cubicBezTo>
                    <a:pt x="76" y="112"/>
                    <a:pt x="76" y="112"/>
                    <a:pt x="76" y="112"/>
                  </a:cubicBezTo>
                  <a:cubicBezTo>
                    <a:pt x="76" y="95"/>
                    <a:pt x="76" y="95"/>
                    <a:pt x="76" y="95"/>
                  </a:cubicBezTo>
                  <a:cubicBezTo>
                    <a:pt x="68" y="107"/>
                    <a:pt x="55" y="115"/>
                    <a:pt x="38" y="115"/>
                  </a:cubicBezTo>
                  <a:cubicBezTo>
                    <a:pt x="23" y="115"/>
                    <a:pt x="11" y="108"/>
                    <a:pt x="5" y="99"/>
                  </a:cubicBezTo>
                  <a:cubicBezTo>
                    <a:pt x="0" y="92"/>
                    <a:pt x="0" y="83"/>
                    <a:pt x="0" y="72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7" name="Freeform 155"/>
            <p:cNvSpPr>
              <a:spLocks noChangeArrowheads="1"/>
            </p:cNvSpPr>
            <p:nvPr/>
          </p:nvSpPr>
          <p:spPr bwMode="auto">
            <a:xfrm>
              <a:off x="5088897" y="3260920"/>
              <a:ext cx="44464" cy="66696"/>
            </a:xfrm>
            <a:custGeom>
              <a:avLst/>
              <a:gdLst>
                <a:gd name="T0" fmla="*/ 103 w 104"/>
                <a:gd name="T1" fmla="*/ 155 h 159"/>
                <a:gd name="T2" fmla="*/ 103 w 104"/>
                <a:gd name="T3" fmla="*/ 155 h 159"/>
                <a:gd name="T4" fmla="*/ 85 w 104"/>
                <a:gd name="T5" fmla="*/ 155 h 159"/>
                <a:gd name="T6" fmla="*/ 85 w 104"/>
                <a:gd name="T7" fmla="*/ 140 h 159"/>
                <a:gd name="T8" fmla="*/ 48 w 104"/>
                <a:gd name="T9" fmla="*/ 158 h 159"/>
                <a:gd name="T10" fmla="*/ 0 w 104"/>
                <a:gd name="T11" fmla="*/ 99 h 159"/>
                <a:gd name="T12" fmla="*/ 48 w 104"/>
                <a:gd name="T13" fmla="*/ 39 h 159"/>
                <a:gd name="T14" fmla="*/ 85 w 104"/>
                <a:gd name="T15" fmla="*/ 57 h 159"/>
                <a:gd name="T16" fmla="*/ 85 w 104"/>
                <a:gd name="T17" fmla="*/ 0 h 159"/>
                <a:gd name="T18" fmla="*/ 103 w 104"/>
                <a:gd name="T19" fmla="*/ 0 h 159"/>
                <a:gd name="T20" fmla="*/ 103 w 104"/>
                <a:gd name="T21" fmla="*/ 155 h 159"/>
                <a:gd name="T22" fmla="*/ 52 w 104"/>
                <a:gd name="T23" fmla="*/ 56 h 159"/>
                <a:gd name="T24" fmla="*/ 52 w 104"/>
                <a:gd name="T25" fmla="*/ 56 h 159"/>
                <a:gd name="T26" fmla="*/ 18 w 104"/>
                <a:gd name="T27" fmla="*/ 100 h 159"/>
                <a:gd name="T28" fmla="*/ 52 w 104"/>
                <a:gd name="T29" fmla="*/ 141 h 159"/>
                <a:gd name="T30" fmla="*/ 85 w 104"/>
                <a:gd name="T31" fmla="*/ 98 h 159"/>
                <a:gd name="T32" fmla="*/ 52 w 104"/>
                <a:gd name="T33" fmla="*/ 5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9">
                  <a:moveTo>
                    <a:pt x="103" y="155"/>
                  </a:moveTo>
                  <a:lnTo>
                    <a:pt x="103" y="155"/>
                  </a:lnTo>
                  <a:cubicBezTo>
                    <a:pt x="85" y="155"/>
                    <a:pt x="85" y="155"/>
                    <a:pt x="85" y="155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75" y="152"/>
                    <a:pt x="63" y="158"/>
                    <a:pt x="48" y="158"/>
                  </a:cubicBezTo>
                  <a:cubicBezTo>
                    <a:pt x="19" y="158"/>
                    <a:pt x="0" y="136"/>
                    <a:pt x="0" y="99"/>
                  </a:cubicBezTo>
                  <a:cubicBezTo>
                    <a:pt x="0" y="62"/>
                    <a:pt x="19" y="39"/>
                    <a:pt x="48" y="39"/>
                  </a:cubicBezTo>
                  <a:cubicBezTo>
                    <a:pt x="64" y="39"/>
                    <a:pt x="76" y="45"/>
                    <a:pt x="85" y="57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5"/>
                  </a:lnTo>
                  <a:close/>
                  <a:moveTo>
                    <a:pt x="52" y="56"/>
                  </a:moveTo>
                  <a:lnTo>
                    <a:pt x="52" y="56"/>
                  </a:lnTo>
                  <a:cubicBezTo>
                    <a:pt x="31" y="56"/>
                    <a:pt x="18" y="71"/>
                    <a:pt x="18" y="100"/>
                  </a:cubicBezTo>
                  <a:cubicBezTo>
                    <a:pt x="18" y="125"/>
                    <a:pt x="32" y="141"/>
                    <a:pt x="52" y="141"/>
                  </a:cubicBezTo>
                  <a:cubicBezTo>
                    <a:pt x="72" y="141"/>
                    <a:pt x="85" y="126"/>
                    <a:pt x="85" y="98"/>
                  </a:cubicBezTo>
                  <a:cubicBezTo>
                    <a:pt x="85" y="70"/>
                    <a:pt x="73" y="56"/>
                    <a:pt x="52" y="5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8" name="Freeform 156"/>
            <p:cNvSpPr>
              <a:spLocks noChangeArrowheads="1"/>
            </p:cNvSpPr>
            <p:nvPr/>
          </p:nvSpPr>
          <p:spPr bwMode="auto">
            <a:xfrm>
              <a:off x="4924008" y="3368375"/>
              <a:ext cx="59286" cy="68550"/>
            </a:xfrm>
            <a:custGeom>
              <a:avLst/>
              <a:gdLst>
                <a:gd name="T0" fmla="*/ 70 w 141"/>
                <a:gd name="T1" fmla="*/ 162 h 163"/>
                <a:gd name="T2" fmla="*/ 70 w 141"/>
                <a:gd name="T3" fmla="*/ 162 h 163"/>
                <a:gd name="T4" fmla="*/ 0 w 141"/>
                <a:gd name="T5" fmla="*/ 82 h 163"/>
                <a:gd name="T6" fmla="*/ 75 w 141"/>
                <a:gd name="T7" fmla="*/ 0 h 163"/>
                <a:gd name="T8" fmla="*/ 137 w 141"/>
                <a:gd name="T9" fmla="*/ 50 h 163"/>
                <a:gd name="T10" fmla="*/ 118 w 141"/>
                <a:gd name="T11" fmla="*/ 50 h 163"/>
                <a:gd name="T12" fmla="*/ 75 w 141"/>
                <a:gd name="T13" fmla="*/ 18 h 163"/>
                <a:gd name="T14" fmla="*/ 22 w 141"/>
                <a:gd name="T15" fmla="*/ 81 h 163"/>
                <a:gd name="T16" fmla="*/ 73 w 141"/>
                <a:gd name="T17" fmla="*/ 143 h 163"/>
                <a:gd name="T18" fmla="*/ 121 w 141"/>
                <a:gd name="T19" fmla="*/ 94 h 163"/>
                <a:gd name="T20" fmla="*/ 121 w 141"/>
                <a:gd name="T21" fmla="*/ 92 h 163"/>
                <a:gd name="T22" fmla="*/ 73 w 141"/>
                <a:gd name="T23" fmla="*/ 92 h 163"/>
                <a:gd name="T24" fmla="*/ 73 w 141"/>
                <a:gd name="T25" fmla="*/ 75 h 163"/>
                <a:gd name="T26" fmla="*/ 140 w 141"/>
                <a:gd name="T27" fmla="*/ 75 h 163"/>
                <a:gd name="T28" fmla="*/ 140 w 141"/>
                <a:gd name="T29" fmla="*/ 158 h 163"/>
                <a:gd name="T30" fmla="*/ 126 w 141"/>
                <a:gd name="T31" fmla="*/ 158 h 163"/>
                <a:gd name="T32" fmla="*/ 122 w 141"/>
                <a:gd name="T33" fmla="*/ 137 h 163"/>
                <a:gd name="T34" fmla="*/ 70 w 141"/>
                <a:gd name="T35" fmla="*/ 16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1" h="163">
                  <a:moveTo>
                    <a:pt x="70" y="162"/>
                  </a:moveTo>
                  <a:lnTo>
                    <a:pt x="70" y="162"/>
                  </a:lnTo>
                  <a:cubicBezTo>
                    <a:pt x="29" y="162"/>
                    <a:pt x="0" y="131"/>
                    <a:pt x="0" y="82"/>
                  </a:cubicBezTo>
                  <a:cubicBezTo>
                    <a:pt x="0" y="32"/>
                    <a:pt x="29" y="0"/>
                    <a:pt x="75" y="0"/>
                  </a:cubicBezTo>
                  <a:cubicBezTo>
                    <a:pt x="109" y="0"/>
                    <a:pt x="133" y="19"/>
                    <a:pt x="137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4" y="30"/>
                    <a:pt x="98" y="18"/>
                    <a:pt x="75" y="18"/>
                  </a:cubicBezTo>
                  <a:cubicBezTo>
                    <a:pt x="42" y="18"/>
                    <a:pt x="22" y="41"/>
                    <a:pt x="22" y="81"/>
                  </a:cubicBezTo>
                  <a:cubicBezTo>
                    <a:pt x="22" y="120"/>
                    <a:pt x="42" y="143"/>
                    <a:pt x="73" y="143"/>
                  </a:cubicBezTo>
                  <a:cubicBezTo>
                    <a:pt x="102" y="143"/>
                    <a:pt x="121" y="124"/>
                    <a:pt x="121" y="94"/>
                  </a:cubicBezTo>
                  <a:cubicBezTo>
                    <a:pt x="121" y="93"/>
                    <a:pt x="121" y="93"/>
                    <a:pt x="121" y="92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140" y="75"/>
                    <a:pt x="140" y="75"/>
                    <a:pt x="140" y="75"/>
                  </a:cubicBezTo>
                  <a:cubicBezTo>
                    <a:pt x="140" y="158"/>
                    <a:pt x="140" y="158"/>
                    <a:pt x="140" y="158"/>
                  </a:cubicBezTo>
                  <a:cubicBezTo>
                    <a:pt x="126" y="158"/>
                    <a:pt x="126" y="158"/>
                    <a:pt x="126" y="158"/>
                  </a:cubicBezTo>
                  <a:cubicBezTo>
                    <a:pt x="122" y="137"/>
                    <a:pt x="122" y="137"/>
                    <a:pt x="122" y="137"/>
                  </a:cubicBezTo>
                  <a:cubicBezTo>
                    <a:pt x="109" y="153"/>
                    <a:pt x="93" y="162"/>
                    <a:pt x="70" y="162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9" name="Freeform 157"/>
            <p:cNvSpPr>
              <a:spLocks noChangeArrowheads="1"/>
            </p:cNvSpPr>
            <p:nvPr/>
          </p:nvSpPr>
          <p:spPr bwMode="auto">
            <a:xfrm>
              <a:off x="4992558" y="3385050"/>
              <a:ext cx="42611" cy="50022"/>
            </a:xfrm>
            <a:custGeom>
              <a:avLst/>
              <a:gdLst>
                <a:gd name="T0" fmla="*/ 99 w 102"/>
                <a:gd name="T1" fmla="*/ 80 h 121"/>
                <a:gd name="T2" fmla="*/ 99 w 102"/>
                <a:gd name="T3" fmla="*/ 80 h 121"/>
                <a:gd name="T4" fmla="*/ 51 w 102"/>
                <a:gd name="T5" fmla="*/ 120 h 121"/>
                <a:gd name="T6" fmla="*/ 0 w 102"/>
                <a:gd name="T7" fmla="*/ 61 h 121"/>
                <a:gd name="T8" fmla="*/ 51 w 102"/>
                <a:gd name="T9" fmla="*/ 0 h 121"/>
                <a:gd name="T10" fmla="*/ 101 w 102"/>
                <a:gd name="T11" fmla="*/ 57 h 121"/>
                <a:gd name="T12" fmla="*/ 101 w 102"/>
                <a:gd name="T13" fmla="*/ 66 h 121"/>
                <a:gd name="T14" fmla="*/ 20 w 102"/>
                <a:gd name="T15" fmla="*/ 66 h 121"/>
                <a:gd name="T16" fmla="*/ 53 w 102"/>
                <a:gd name="T17" fmla="*/ 102 h 121"/>
                <a:gd name="T18" fmla="*/ 82 w 102"/>
                <a:gd name="T19" fmla="*/ 80 h 121"/>
                <a:gd name="T20" fmla="*/ 99 w 102"/>
                <a:gd name="T21" fmla="*/ 80 h 121"/>
                <a:gd name="T22" fmla="*/ 82 w 102"/>
                <a:gd name="T23" fmla="*/ 50 h 121"/>
                <a:gd name="T24" fmla="*/ 82 w 102"/>
                <a:gd name="T25" fmla="*/ 50 h 121"/>
                <a:gd name="T26" fmla="*/ 51 w 102"/>
                <a:gd name="T27" fmla="*/ 17 h 121"/>
                <a:gd name="T28" fmla="*/ 20 w 102"/>
                <a:gd name="T29" fmla="*/ 50 h 121"/>
                <a:gd name="T30" fmla="*/ 82 w 102"/>
                <a:gd name="T31" fmla="*/ 5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1">
                  <a:moveTo>
                    <a:pt x="99" y="80"/>
                  </a:moveTo>
                  <a:lnTo>
                    <a:pt x="99" y="80"/>
                  </a:lnTo>
                  <a:cubicBezTo>
                    <a:pt x="96" y="104"/>
                    <a:pt x="77" y="120"/>
                    <a:pt x="51" y="120"/>
                  </a:cubicBezTo>
                  <a:cubicBezTo>
                    <a:pt x="20" y="120"/>
                    <a:pt x="0" y="98"/>
                    <a:pt x="0" y="61"/>
                  </a:cubicBezTo>
                  <a:cubicBezTo>
                    <a:pt x="0" y="23"/>
                    <a:pt x="20" y="0"/>
                    <a:pt x="51" y="0"/>
                  </a:cubicBezTo>
                  <a:cubicBezTo>
                    <a:pt x="83" y="0"/>
                    <a:pt x="101" y="21"/>
                    <a:pt x="101" y="57"/>
                  </a:cubicBezTo>
                  <a:cubicBezTo>
                    <a:pt x="101" y="59"/>
                    <a:pt x="101" y="62"/>
                    <a:pt x="101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1" y="90"/>
                    <a:pt x="33" y="102"/>
                    <a:pt x="53" y="102"/>
                  </a:cubicBezTo>
                  <a:cubicBezTo>
                    <a:pt x="68" y="102"/>
                    <a:pt x="79" y="94"/>
                    <a:pt x="82" y="80"/>
                  </a:cubicBezTo>
                  <a:lnTo>
                    <a:pt x="99" y="80"/>
                  </a:lnTo>
                  <a:close/>
                  <a:moveTo>
                    <a:pt x="82" y="50"/>
                  </a:moveTo>
                  <a:lnTo>
                    <a:pt x="82" y="50"/>
                  </a:lnTo>
                  <a:cubicBezTo>
                    <a:pt x="82" y="29"/>
                    <a:pt x="70" y="17"/>
                    <a:pt x="51" y="17"/>
                  </a:cubicBezTo>
                  <a:cubicBezTo>
                    <a:pt x="33" y="17"/>
                    <a:pt x="22" y="28"/>
                    <a:pt x="20" y="50"/>
                  </a:cubicBezTo>
                  <a:lnTo>
                    <a:pt x="82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0" name="Freeform 158"/>
            <p:cNvSpPr>
              <a:spLocks noChangeArrowheads="1"/>
            </p:cNvSpPr>
            <p:nvPr/>
          </p:nvSpPr>
          <p:spPr bwMode="auto">
            <a:xfrm>
              <a:off x="5040728" y="3385050"/>
              <a:ext cx="44464" cy="50022"/>
            </a:xfrm>
            <a:custGeom>
              <a:avLst/>
              <a:gdLst>
                <a:gd name="T0" fmla="*/ 36 w 106"/>
                <a:gd name="T1" fmla="*/ 119 h 120"/>
                <a:gd name="T2" fmla="*/ 36 w 106"/>
                <a:gd name="T3" fmla="*/ 119 h 120"/>
                <a:gd name="T4" fmla="*/ 0 w 106"/>
                <a:gd name="T5" fmla="*/ 85 h 120"/>
                <a:gd name="T6" fmla="*/ 39 w 106"/>
                <a:gd name="T7" fmla="*/ 51 h 120"/>
                <a:gd name="T8" fmla="*/ 69 w 106"/>
                <a:gd name="T9" fmla="*/ 47 h 120"/>
                <a:gd name="T10" fmla="*/ 75 w 106"/>
                <a:gd name="T11" fmla="*/ 34 h 120"/>
                <a:gd name="T12" fmla="*/ 49 w 106"/>
                <a:gd name="T13" fmla="*/ 17 h 120"/>
                <a:gd name="T14" fmla="*/ 23 w 106"/>
                <a:gd name="T15" fmla="*/ 38 h 120"/>
                <a:gd name="T16" fmla="*/ 5 w 106"/>
                <a:gd name="T17" fmla="*/ 38 h 120"/>
                <a:gd name="T18" fmla="*/ 5 w 106"/>
                <a:gd name="T19" fmla="*/ 36 h 120"/>
                <a:gd name="T20" fmla="*/ 50 w 106"/>
                <a:gd name="T21" fmla="*/ 0 h 120"/>
                <a:gd name="T22" fmla="*/ 94 w 106"/>
                <a:gd name="T23" fmla="*/ 35 h 120"/>
                <a:gd name="T24" fmla="*/ 94 w 106"/>
                <a:gd name="T25" fmla="*/ 91 h 120"/>
                <a:gd name="T26" fmla="*/ 101 w 106"/>
                <a:gd name="T27" fmla="*/ 102 h 120"/>
                <a:gd name="T28" fmla="*/ 105 w 106"/>
                <a:gd name="T29" fmla="*/ 102 h 120"/>
                <a:gd name="T30" fmla="*/ 105 w 106"/>
                <a:gd name="T31" fmla="*/ 117 h 120"/>
                <a:gd name="T32" fmla="*/ 95 w 106"/>
                <a:gd name="T33" fmla="*/ 118 h 120"/>
                <a:gd name="T34" fmla="*/ 76 w 106"/>
                <a:gd name="T35" fmla="*/ 101 h 120"/>
                <a:gd name="T36" fmla="*/ 76 w 106"/>
                <a:gd name="T37" fmla="*/ 101 h 120"/>
                <a:gd name="T38" fmla="*/ 36 w 106"/>
                <a:gd name="T39" fmla="*/ 119 h 120"/>
                <a:gd name="T40" fmla="*/ 39 w 106"/>
                <a:gd name="T41" fmla="*/ 67 h 120"/>
                <a:gd name="T42" fmla="*/ 39 w 106"/>
                <a:gd name="T43" fmla="*/ 67 h 120"/>
                <a:gd name="T44" fmla="*/ 20 w 106"/>
                <a:gd name="T45" fmla="*/ 85 h 120"/>
                <a:gd name="T46" fmla="*/ 40 w 106"/>
                <a:gd name="T47" fmla="*/ 103 h 120"/>
                <a:gd name="T48" fmla="*/ 74 w 106"/>
                <a:gd name="T49" fmla="*/ 76 h 120"/>
                <a:gd name="T50" fmla="*/ 74 w 106"/>
                <a:gd name="T51" fmla="*/ 59 h 120"/>
                <a:gd name="T52" fmla="*/ 39 w 106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6" y="119"/>
                  </a:moveTo>
                  <a:lnTo>
                    <a:pt x="36" y="119"/>
                  </a:lnTo>
                  <a:cubicBezTo>
                    <a:pt x="14" y="119"/>
                    <a:pt x="0" y="106"/>
                    <a:pt x="0" y="85"/>
                  </a:cubicBezTo>
                  <a:cubicBezTo>
                    <a:pt x="0" y="66"/>
                    <a:pt x="13" y="54"/>
                    <a:pt x="39" y="51"/>
                  </a:cubicBezTo>
                  <a:cubicBezTo>
                    <a:pt x="54" y="49"/>
                    <a:pt x="65" y="48"/>
                    <a:pt x="69" y="47"/>
                  </a:cubicBezTo>
                  <a:cubicBezTo>
                    <a:pt x="74" y="44"/>
                    <a:pt x="75" y="42"/>
                    <a:pt x="75" y="34"/>
                  </a:cubicBezTo>
                  <a:cubicBezTo>
                    <a:pt x="75" y="23"/>
                    <a:pt x="67" y="17"/>
                    <a:pt x="49" y="17"/>
                  </a:cubicBezTo>
                  <a:cubicBezTo>
                    <a:pt x="31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8"/>
                    <a:pt x="5" y="38"/>
                    <a:pt x="5" y="36"/>
                  </a:cubicBezTo>
                  <a:cubicBezTo>
                    <a:pt x="5" y="15"/>
                    <a:pt x="22" y="0"/>
                    <a:pt x="50" y="0"/>
                  </a:cubicBezTo>
                  <a:cubicBezTo>
                    <a:pt x="80" y="0"/>
                    <a:pt x="94" y="11"/>
                    <a:pt x="94" y="35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9"/>
                    <a:pt x="94" y="102"/>
                    <a:pt x="101" y="102"/>
                  </a:cubicBezTo>
                  <a:cubicBezTo>
                    <a:pt x="102" y="102"/>
                    <a:pt x="103" y="102"/>
                    <a:pt x="105" y="102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2" y="118"/>
                    <a:pt x="98" y="118"/>
                    <a:pt x="95" y="118"/>
                  </a:cubicBezTo>
                  <a:cubicBezTo>
                    <a:pt x="82" y="118"/>
                    <a:pt x="76" y="112"/>
                    <a:pt x="76" y="101"/>
                  </a:cubicBezTo>
                  <a:lnTo>
                    <a:pt x="76" y="101"/>
                  </a:lnTo>
                  <a:cubicBezTo>
                    <a:pt x="65" y="114"/>
                    <a:pt x="51" y="119"/>
                    <a:pt x="36" y="119"/>
                  </a:cubicBezTo>
                  <a:close/>
                  <a:moveTo>
                    <a:pt x="39" y="67"/>
                  </a:moveTo>
                  <a:lnTo>
                    <a:pt x="39" y="67"/>
                  </a:lnTo>
                  <a:cubicBezTo>
                    <a:pt x="25" y="69"/>
                    <a:pt x="20" y="74"/>
                    <a:pt x="20" y="85"/>
                  </a:cubicBezTo>
                  <a:cubicBezTo>
                    <a:pt x="20" y="97"/>
                    <a:pt x="27" y="103"/>
                    <a:pt x="40" y="103"/>
                  </a:cubicBezTo>
                  <a:cubicBezTo>
                    <a:pt x="60" y="103"/>
                    <a:pt x="74" y="92"/>
                    <a:pt x="74" y="76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65" y="65"/>
                    <a:pt x="52" y="65"/>
                    <a:pt x="39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1" name="Freeform 159"/>
            <p:cNvSpPr>
              <a:spLocks noChangeArrowheads="1"/>
            </p:cNvSpPr>
            <p:nvPr/>
          </p:nvSpPr>
          <p:spPr bwMode="auto">
            <a:xfrm>
              <a:off x="5092603" y="3386902"/>
              <a:ext cx="22232" cy="48170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9 w 55"/>
                <a:gd name="T5" fmla="*/ 2 h 115"/>
                <a:gd name="T6" fmla="*/ 19 w 55"/>
                <a:gd name="T7" fmla="*/ 22 h 115"/>
                <a:gd name="T8" fmla="*/ 49 w 55"/>
                <a:gd name="T9" fmla="*/ 0 h 115"/>
                <a:gd name="T10" fmla="*/ 54 w 55"/>
                <a:gd name="T11" fmla="*/ 0 h 115"/>
                <a:gd name="T12" fmla="*/ 54 w 55"/>
                <a:gd name="T13" fmla="*/ 20 h 115"/>
                <a:gd name="T14" fmla="*/ 50 w 55"/>
                <a:gd name="T15" fmla="*/ 20 h 115"/>
                <a:gd name="T16" fmla="*/ 19 w 55"/>
                <a:gd name="T17" fmla="*/ 51 h 115"/>
                <a:gd name="T18" fmla="*/ 19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9" y="2"/>
                    <a:pt x="19" y="2"/>
                    <a:pt x="19" y="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29" y="20"/>
                    <a:pt x="19" y="30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901776" y="4246545"/>
            <a:ext cx="231585" cy="174152"/>
            <a:chOff x="4901776" y="4246545"/>
            <a:chExt cx="231585" cy="174152"/>
          </a:xfrm>
        </p:grpSpPr>
        <p:sp>
          <p:nvSpPr>
            <p:cNvPr id="3232" name="Freeform 160"/>
            <p:cNvSpPr>
              <a:spLocks noChangeArrowheads="1"/>
            </p:cNvSpPr>
            <p:nvPr/>
          </p:nvSpPr>
          <p:spPr bwMode="auto">
            <a:xfrm>
              <a:off x="4901776" y="4246545"/>
              <a:ext cx="57434" cy="68550"/>
            </a:xfrm>
            <a:custGeom>
              <a:avLst/>
              <a:gdLst>
                <a:gd name="T0" fmla="*/ 134 w 135"/>
                <a:gd name="T1" fmla="*/ 101 h 163"/>
                <a:gd name="T2" fmla="*/ 134 w 135"/>
                <a:gd name="T3" fmla="*/ 101 h 163"/>
                <a:gd name="T4" fmla="*/ 70 w 135"/>
                <a:gd name="T5" fmla="*/ 162 h 163"/>
                <a:gd name="T6" fmla="*/ 0 w 135"/>
                <a:gd name="T7" fmla="*/ 79 h 163"/>
                <a:gd name="T8" fmla="*/ 72 w 135"/>
                <a:gd name="T9" fmla="*/ 0 h 163"/>
                <a:gd name="T10" fmla="*/ 133 w 135"/>
                <a:gd name="T11" fmla="*/ 51 h 163"/>
                <a:gd name="T12" fmla="*/ 113 w 135"/>
                <a:gd name="T13" fmla="*/ 51 h 163"/>
                <a:gd name="T14" fmla="*/ 71 w 135"/>
                <a:gd name="T15" fmla="*/ 19 h 163"/>
                <a:gd name="T16" fmla="*/ 22 w 135"/>
                <a:gd name="T17" fmla="*/ 81 h 163"/>
                <a:gd name="T18" fmla="*/ 71 w 135"/>
                <a:gd name="T19" fmla="*/ 143 h 163"/>
                <a:gd name="T20" fmla="*/ 114 w 135"/>
                <a:gd name="T21" fmla="*/ 101 h 163"/>
                <a:gd name="T22" fmla="*/ 134 w 135"/>
                <a:gd name="T23" fmla="*/ 10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3">
                  <a:moveTo>
                    <a:pt x="134" y="101"/>
                  </a:moveTo>
                  <a:lnTo>
                    <a:pt x="134" y="101"/>
                  </a:lnTo>
                  <a:cubicBezTo>
                    <a:pt x="133" y="138"/>
                    <a:pt x="107" y="162"/>
                    <a:pt x="70" y="162"/>
                  </a:cubicBezTo>
                  <a:cubicBezTo>
                    <a:pt x="27" y="162"/>
                    <a:pt x="0" y="132"/>
                    <a:pt x="0" y="79"/>
                  </a:cubicBezTo>
                  <a:cubicBezTo>
                    <a:pt x="0" y="31"/>
                    <a:pt x="28" y="0"/>
                    <a:pt x="72" y="0"/>
                  </a:cubicBezTo>
                  <a:cubicBezTo>
                    <a:pt x="106" y="0"/>
                    <a:pt x="130" y="20"/>
                    <a:pt x="133" y="51"/>
                  </a:cubicBezTo>
                  <a:cubicBezTo>
                    <a:pt x="113" y="51"/>
                    <a:pt x="113" y="51"/>
                    <a:pt x="113" y="51"/>
                  </a:cubicBezTo>
                  <a:cubicBezTo>
                    <a:pt x="109" y="30"/>
                    <a:pt x="94" y="19"/>
                    <a:pt x="71" y="19"/>
                  </a:cubicBezTo>
                  <a:cubicBezTo>
                    <a:pt x="40" y="19"/>
                    <a:pt x="22" y="41"/>
                    <a:pt x="22" y="81"/>
                  </a:cubicBezTo>
                  <a:cubicBezTo>
                    <a:pt x="22" y="120"/>
                    <a:pt x="42" y="143"/>
                    <a:pt x="71" y="143"/>
                  </a:cubicBezTo>
                  <a:cubicBezTo>
                    <a:pt x="96" y="143"/>
                    <a:pt x="113" y="127"/>
                    <a:pt x="114" y="101"/>
                  </a:cubicBezTo>
                  <a:lnTo>
                    <a:pt x="134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3" name="Freeform 161"/>
            <p:cNvSpPr>
              <a:spLocks noChangeArrowheads="1"/>
            </p:cNvSpPr>
            <p:nvPr/>
          </p:nvSpPr>
          <p:spPr bwMode="auto">
            <a:xfrm>
              <a:off x="4966621" y="4248398"/>
              <a:ext cx="9263" cy="64843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4" name="Freeform 162"/>
            <p:cNvSpPr>
              <a:spLocks noChangeArrowheads="1"/>
            </p:cNvSpPr>
            <p:nvPr/>
          </p:nvSpPr>
          <p:spPr bwMode="auto">
            <a:xfrm>
              <a:off x="4985147" y="4265072"/>
              <a:ext cx="44464" cy="50023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60 h 120"/>
                <a:gd name="T6" fmla="*/ 53 w 108"/>
                <a:gd name="T7" fmla="*/ 119 h 120"/>
                <a:gd name="T8" fmla="*/ 0 w 108"/>
                <a:gd name="T9" fmla="*/ 60 h 120"/>
                <a:gd name="T10" fmla="*/ 53 w 108"/>
                <a:gd name="T11" fmla="*/ 0 h 120"/>
                <a:gd name="T12" fmla="*/ 53 w 108"/>
                <a:gd name="T13" fmla="*/ 102 h 120"/>
                <a:gd name="T14" fmla="*/ 53 w 108"/>
                <a:gd name="T15" fmla="*/ 102 h 120"/>
                <a:gd name="T16" fmla="*/ 87 w 108"/>
                <a:gd name="T17" fmla="*/ 60 h 120"/>
                <a:gd name="T18" fmla="*/ 53 w 108"/>
                <a:gd name="T19" fmla="*/ 17 h 120"/>
                <a:gd name="T20" fmla="*/ 19 w 108"/>
                <a:gd name="T21" fmla="*/ 60 h 120"/>
                <a:gd name="T22" fmla="*/ 53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6" y="0"/>
                    <a:pt x="107" y="22"/>
                    <a:pt x="107" y="60"/>
                  </a:cubicBezTo>
                  <a:cubicBezTo>
                    <a:pt x="107" y="97"/>
                    <a:pt x="86" y="119"/>
                    <a:pt x="53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8"/>
                    <a:pt x="87" y="60"/>
                  </a:cubicBezTo>
                  <a:cubicBezTo>
                    <a:pt x="87" y="32"/>
                    <a:pt x="75" y="17"/>
                    <a:pt x="53" y="17"/>
                  </a:cubicBezTo>
                  <a:cubicBezTo>
                    <a:pt x="31" y="17"/>
                    <a:pt x="19" y="32"/>
                    <a:pt x="19" y="60"/>
                  </a:cubicBezTo>
                  <a:cubicBezTo>
                    <a:pt x="19" y="88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5" name="Freeform 163"/>
            <p:cNvSpPr>
              <a:spLocks noChangeArrowheads="1"/>
            </p:cNvSpPr>
            <p:nvPr/>
          </p:nvSpPr>
          <p:spPr bwMode="auto">
            <a:xfrm>
              <a:off x="5038875" y="4266925"/>
              <a:ext cx="40759" cy="48170"/>
            </a:xfrm>
            <a:custGeom>
              <a:avLst/>
              <a:gdLst>
                <a:gd name="T0" fmla="*/ 19 w 95"/>
                <a:gd name="T1" fmla="*/ 67 h 114"/>
                <a:gd name="T2" fmla="*/ 19 w 95"/>
                <a:gd name="T3" fmla="*/ 67 h 114"/>
                <a:gd name="T4" fmla="*/ 42 w 95"/>
                <a:gd name="T5" fmla="*/ 96 h 114"/>
                <a:gd name="T6" fmla="*/ 75 w 95"/>
                <a:gd name="T7" fmla="*/ 59 h 114"/>
                <a:gd name="T8" fmla="*/ 75 w 95"/>
                <a:gd name="T9" fmla="*/ 0 h 114"/>
                <a:gd name="T10" fmla="*/ 94 w 95"/>
                <a:gd name="T11" fmla="*/ 0 h 114"/>
                <a:gd name="T12" fmla="*/ 94 w 95"/>
                <a:gd name="T13" fmla="*/ 111 h 114"/>
                <a:gd name="T14" fmla="*/ 76 w 95"/>
                <a:gd name="T15" fmla="*/ 111 h 114"/>
                <a:gd name="T16" fmla="*/ 76 w 95"/>
                <a:gd name="T17" fmla="*/ 94 h 114"/>
                <a:gd name="T18" fmla="*/ 38 w 95"/>
                <a:gd name="T19" fmla="*/ 113 h 114"/>
                <a:gd name="T20" fmla="*/ 5 w 95"/>
                <a:gd name="T21" fmla="*/ 99 h 114"/>
                <a:gd name="T22" fmla="*/ 0 w 95"/>
                <a:gd name="T23" fmla="*/ 71 h 114"/>
                <a:gd name="T24" fmla="*/ 0 w 95"/>
                <a:gd name="T25" fmla="*/ 66 h 114"/>
                <a:gd name="T26" fmla="*/ 0 w 95"/>
                <a:gd name="T27" fmla="*/ 0 h 114"/>
                <a:gd name="T28" fmla="*/ 19 w 95"/>
                <a:gd name="T29" fmla="*/ 0 h 114"/>
                <a:gd name="T30" fmla="*/ 19 w 95"/>
                <a:gd name="T31" fmla="*/ 67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4">
                  <a:moveTo>
                    <a:pt x="19" y="67"/>
                  </a:moveTo>
                  <a:lnTo>
                    <a:pt x="19" y="67"/>
                  </a:lnTo>
                  <a:cubicBezTo>
                    <a:pt x="19" y="88"/>
                    <a:pt x="24" y="96"/>
                    <a:pt x="42" y="96"/>
                  </a:cubicBezTo>
                  <a:cubicBezTo>
                    <a:pt x="63" y="96"/>
                    <a:pt x="75" y="84"/>
                    <a:pt x="75" y="59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1"/>
                    <a:pt x="94" y="111"/>
                    <a:pt x="94" y="111"/>
                  </a:cubicBezTo>
                  <a:cubicBezTo>
                    <a:pt x="76" y="111"/>
                    <a:pt x="76" y="111"/>
                    <a:pt x="76" y="111"/>
                  </a:cubicBezTo>
                  <a:cubicBezTo>
                    <a:pt x="76" y="94"/>
                    <a:pt x="76" y="94"/>
                    <a:pt x="76" y="94"/>
                  </a:cubicBezTo>
                  <a:cubicBezTo>
                    <a:pt x="68" y="107"/>
                    <a:pt x="55" y="113"/>
                    <a:pt x="38" y="113"/>
                  </a:cubicBezTo>
                  <a:cubicBezTo>
                    <a:pt x="23" y="113"/>
                    <a:pt x="11" y="108"/>
                    <a:pt x="5" y="99"/>
                  </a:cubicBezTo>
                  <a:cubicBezTo>
                    <a:pt x="0" y="91"/>
                    <a:pt x="0" y="83"/>
                    <a:pt x="0" y="71"/>
                  </a:cubicBezTo>
                  <a:cubicBezTo>
                    <a:pt x="0" y="69"/>
                    <a:pt x="0" y="68"/>
                    <a:pt x="0" y="6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7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6" name="Freeform 164"/>
            <p:cNvSpPr>
              <a:spLocks noChangeArrowheads="1"/>
            </p:cNvSpPr>
            <p:nvPr/>
          </p:nvSpPr>
          <p:spPr bwMode="auto">
            <a:xfrm>
              <a:off x="5088897" y="4248398"/>
              <a:ext cx="44464" cy="66696"/>
            </a:xfrm>
            <a:custGeom>
              <a:avLst/>
              <a:gdLst>
                <a:gd name="T0" fmla="*/ 103 w 104"/>
                <a:gd name="T1" fmla="*/ 154 h 158"/>
                <a:gd name="T2" fmla="*/ 103 w 104"/>
                <a:gd name="T3" fmla="*/ 154 h 158"/>
                <a:gd name="T4" fmla="*/ 85 w 104"/>
                <a:gd name="T5" fmla="*/ 154 h 158"/>
                <a:gd name="T6" fmla="*/ 85 w 104"/>
                <a:gd name="T7" fmla="*/ 139 h 158"/>
                <a:gd name="T8" fmla="*/ 48 w 104"/>
                <a:gd name="T9" fmla="*/ 157 h 158"/>
                <a:gd name="T10" fmla="*/ 0 w 104"/>
                <a:gd name="T11" fmla="*/ 99 h 158"/>
                <a:gd name="T12" fmla="*/ 48 w 104"/>
                <a:gd name="T13" fmla="*/ 38 h 158"/>
                <a:gd name="T14" fmla="*/ 85 w 104"/>
                <a:gd name="T15" fmla="*/ 56 h 158"/>
                <a:gd name="T16" fmla="*/ 85 w 104"/>
                <a:gd name="T17" fmla="*/ 0 h 158"/>
                <a:gd name="T18" fmla="*/ 103 w 104"/>
                <a:gd name="T19" fmla="*/ 0 h 158"/>
                <a:gd name="T20" fmla="*/ 103 w 104"/>
                <a:gd name="T21" fmla="*/ 154 h 158"/>
                <a:gd name="T22" fmla="*/ 52 w 104"/>
                <a:gd name="T23" fmla="*/ 55 h 158"/>
                <a:gd name="T24" fmla="*/ 52 w 104"/>
                <a:gd name="T25" fmla="*/ 55 h 158"/>
                <a:gd name="T26" fmla="*/ 18 w 104"/>
                <a:gd name="T27" fmla="*/ 100 h 158"/>
                <a:gd name="T28" fmla="*/ 52 w 104"/>
                <a:gd name="T29" fmla="*/ 140 h 158"/>
                <a:gd name="T30" fmla="*/ 85 w 104"/>
                <a:gd name="T31" fmla="*/ 97 h 158"/>
                <a:gd name="T32" fmla="*/ 52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4"/>
                  </a:moveTo>
                  <a:lnTo>
                    <a:pt x="103" y="154"/>
                  </a:lnTo>
                  <a:cubicBezTo>
                    <a:pt x="85" y="154"/>
                    <a:pt x="85" y="154"/>
                    <a:pt x="85" y="154"/>
                  </a:cubicBezTo>
                  <a:cubicBezTo>
                    <a:pt x="85" y="139"/>
                    <a:pt x="85" y="139"/>
                    <a:pt x="85" y="139"/>
                  </a:cubicBezTo>
                  <a:cubicBezTo>
                    <a:pt x="75" y="152"/>
                    <a:pt x="63" y="157"/>
                    <a:pt x="48" y="157"/>
                  </a:cubicBezTo>
                  <a:cubicBezTo>
                    <a:pt x="19" y="157"/>
                    <a:pt x="0" y="135"/>
                    <a:pt x="0" y="99"/>
                  </a:cubicBezTo>
                  <a:cubicBezTo>
                    <a:pt x="0" y="61"/>
                    <a:pt x="19" y="38"/>
                    <a:pt x="48" y="38"/>
                  </a:cubicBezTo>
                  <a:cubicBezTo>
                    <a:pt x="64" y="38"/>
                    <a:pt x="76" y="45"/>
                    <a:pt x="85" y="56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4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1" y="55"/>
                    <a:pt x="18" y="71"/>
                    <a:pt x="18" y="100"/>
                  </a:cubicBezTo>
                  <a:cubicBezTo>
                    <a:pt x="18" y="125"/>
                    <a:pt x="32" y="140"/>
                    <a:pt x="52" y="140"/>
                  </a:cubicBezTo>
                  <a:cubicBezTo>
                    <a:pt x="72" y="140"/>
                    <a:pt x="85" y="126"/>
                    <a:pt x="85" y="97"/>
                  </a:cubicBezTo>
                  <a:cubicBezTo>
                    <a:pt x="85" y="70"/>
                    <a:pt x="73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7" name="Freeform 165"/>
            <p:cNvSpPr>
              <a:spLocks noChangeArrowheads="1"/>
            </p:cNvSpPr>
            <p:nvPr/>
          </p:nvSpPr>
          <p:spPr bwMode="auto">
            <a:xfrm>
              <a:off x="4940683" y="4355854"/>
              <a:ext cx="44464" cy="64843"/>
            </a:xfrm>
            <a:custGeom>
              <a:avLst/>
              <a:gdLst>
                <a:gd name="T0" fmla="*/ 0 w 104"/>
                <a:gd name="T1" fmla="*/ 0 h 154"/>
                <a:gd name="T2" fmla="*/ 103 w 104"/>
                <a:gd name="T3" fmla="*/ 0 h 154"/>
                <a:gd name="T4" fmla="*/ 103 w 104"/>
                <a:gd name="T5" fmla="*/ 19 h 154"/>
                <a:gd name="T6" fmla="*/ 20 w 104"/>
                <a:gd name="T7" fmla="*/ 19 h 154"/>
                <a:gd name="T8" fmla="*/ 20 w 104"/>
                <a:gd name="T9" fmla="*/ 65 h 154"/>
                <a:gd name="T10" fmla="*/ 92 w 104"/>
                <a:gd name="T11" fmla="*/ 65 h 154"/>
                <a:gd name="T12" fmla="*/ 92 w 104"/>
                <a:gd name="T13" fmla="*/ 83 h 154"/>
                <a:gd name="T14" fmla="*/ 20 w 104"/>
                <a:gd name="T15" fmla="*/ 83 h 154"/>
                <a:gd name="T16" fmla="*/ 20 w 104"/>
                <a:gd name="T17" fmla="*/ 153 h 154"/>
                <a:gd name="T18" fmla="*/ 0 w 104"/>
                <a:gd name="T19" fmla="*/ 153 h 154"/>
                <a:gd name="T20" fmla="*/ 0 w 104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4">
                  <a:moveTo>
                    <a:pt x="0" y="0"/>
                  </a:moveTo>
                  <a:lnTo>
                    <a:pt x="103" y="0"/>
                  </a:lnTo>
                  <a:lnTo>
                    <a:pt x="103" y="19"/>
                  </a:lnTo>
                  <a:lnTo>
                    <a:pt x="20" y="19"/>
                  </a:lnTo>
                  <a:lnTo>
                    <a:pt x="20" y="65"/>
                  </a:lnTo>
                  <a:lnTo>
                    <a:pt x="92" y="65"/>
                  </a:lnTo>
                  <a:lnTo>
                    <a:pt x="92" y="83"/>
                  </a:lnTo>
                  <a:lnTo>
                    <a:pt x="20" y="83"/>
                  </a:lnTo>
                  <a:lnTo>
                    <a:pt x="20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8" name="Freeform 166"/>
            <p:cNvSpPr>
              <a:spLocks noChangeArrowheads="1"/>
            </p:cNvSpPr>
            <p:nvPr/>
          </p:nvSpPr>
          <p:spPr bwMode="auto">
            <a:xfrm>
              <a:off x="4990705" y="4355854"/>
              <a:ext cx="9264" cy="64843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21 h 154"/>
                <a:gd name="T6" fmla="*/ 0 w 20"/>
                <a:gd name="T7" fmla="*/ 21 h 154"/>
                <a:gd name="T8" fmla="*/ 0 w 20"/>
                <a:gd name="T9" fmla="*/ 0 h 154"/>
                <a:gd name="T10" fmla="*/ 0 w 20"/>
                <a:gd name="T11" fmla="*/ 42 h 154"/>
                <a:gd name="T12" fmla="*/ 19 w 20"/>
                <a:gd name="T13" fmla="*/ 42 h 154"/>
                <a:gd name="T14" fmla="*/ 19 w 20"/>
                <a:gd name="T15" fmla="*/ 153 h 154"/>
                <a:gd name="T16" fmla="*/ 0 w 20"/>
                <a:gd name="T17" fmla="*/ 153 h 154"/>
                <a:gd name="T18" fmla="*/ 0 w 20"/>
                <a:gd name="T19" fmla="*/ 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9" name="Freeform 167"/>
            <p:cNvSpPr>
              <a:spLocks noChangeArrowheads="1"/>
            </p:cNvSpPr>
            <p:nvPr/>
          </p:nvSpPr>
          <p:spPr bwMode="auto">
            <a:xfrm>
              <a:off x="5011085" y="4355854"/>
              <a:ext cx="9263" cy="64843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0" name="Freeform 168"/>
            <p:cNvSpPr>
              <a:spLocks noChangeArrowheads="1"/>
            </p:cNvSpPr>
            <p:nvPr/>
          </p:nvSpPr>
          <p:spPr bwMode="auto">
            <a:xfrm>
              <a:off x="5031464" y="4372527"/>
              <a:ext cx="64844" cy="48170"/>
            </a:xfrm>
            <a:custGeom>
              <a:avLst/>
              <a:gdLst>
                <a:gd name="T0" fmla="*/ 136 w 155"/>
                <a:gd name="T1" fmla="*/ 45 h 115"/>
                <a:gd name="T2" fmla="*/ 136 w 155"/>
                <a:gd name="T3" fmla="*/ 45 h 115"/>
                <a:gd name="T4" fmla="*/ 116 w 155"/>
                <a:gd name="T5" fmla="*/ 16 h 115"/>
                <a:gd name="T6" fmla="*/ 87 w 155"/>
                <a:gd name="T7" fmla="*/ 49 h 115"/>
                <a:gd name="T8" fmla="*/ 87 w 155"/>
                <a:gd name="T9" fmla="*/ 114 h 115"/>
                <a:gd name="T10" fmla="*/ 68 w 155"/>
                <a:gd name="T11" fmla="*/ 114 h 115"/>
                <a:gd name="T12" fmla="*/ 68 w 155"/>
                <a:gd name="T13" fmla="*/ 45 h 115"/>
                <a:gd name="T14" fmla="*/ 47 w 155"/>
                <a:gd name="T15" fmla="*/ 16 h 115"/>
                <a:gd name="T16" fmla="*/ 19 w 155"/>
                <a:gd name="T17" fmla="*/ 49 h 115"/>
                <a:gd name="T18" fmla="*/ 19 w 155"/>
                <a:gd name="T19" fmla="*/ 114 h 115"/>
                <a:gd name="T20" fmla="*/ 0 w 155"/>
                <a:gd name="T21" fmla="*/ 114 h 115"/>
                <a:gd name="T22" fmla="*/ 0 w 155"/>
                <a:gd name="T23" fmla="*/ 3 h 115"/>
                <a:gd name="T24" fmla="*/ 18 w 155"/>
                <a:gd name="T25" fmla="*/ 3 h 115"/>
                <a:gd name="T26" fmla="*/ 18 w 155"/>
                <a:gd name="T27" fmla="*/ 18 h 115"/>
                <a:gd name="T28" fmla="*/ 52 w 155"/>
                <a:gd name="T29" fmla="*/ 0 h 115"/>
                <a:gd name="T30" fmla="*/ 84 w 155"/>
                <a:gd name="T31" fmla="*/ 17 h 115"/>
                <a:gd name="T32" fmla="*/ 119 w 155"/>
                <a:gd name="T33" fmla="*/ 0 h 115"/>
                <a:gd name="T34" fmla="*/ 150 w 155"/>
                <a:gd name="T35" fmla="*/ 15 h 115"/>
                <a:gd name="T36" fmla="*/ 154 w 155"/>
                <a:gd name="T37" fmla="*/ 44 h 115"/>
                <a:gd name="T38" fmla="*/ 154 w 155"/>
                <a:gd name="T39" fmla="*/ 48 h 115"/>
                <a:gd name="T40" fmla="*/ 154 w 155"/>
                <a:gd name="T41" fmla="*/ 114 h 115"/>
                <a:gd name="T42" fmla="*/ 136 w 155"/>
                <a:gd name="T43" fmla="*/ 114 h 115"/>
                <a:gd name="T44" fmla="*/ 136 w 155"/>
                <a:gd name="T45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5" h="115">
                  <a:moveTo>
                    <a:pt x="136" y="45"/>
                  </a:moveTo>
                  <a:lnTo>
                    <a:pt x="136" y="45"/>
                  </a:lnTo>
                  <a:cubicBezTo>
                    <a:pt x="136" y="26"/>
                    <a:pt x="132" y="16"/>
                    <a:pt x="116" y="16"/>
                  </a:cubicBezTo>
                  <a:cubicBezTo>
                    <a:pt x="97" y="16"/>
                    <a:pt x="87" y="28"/>
                    <a:pt x="87" y="49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8" y="45"/>
                    <a:pt x="68" y="45"/>
                    <a:pt x="68" y="45"/>
                  </a:cubicBezTo>
                  <a:cubicBezTo>
                    <a:pt x="68" y="26"/>
                    <a:pt x="64" y="16"/>
                    <a:pt x="47" y="16"/>
                  </a:cubicBezTo>
                  <a:cubicBezTo>
                    <a:pt x="29" y="16"/>
                    <a:pt x="19" y="28"/>
                    <a:pt x="19" y="49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6" y="6"/>
                    <a:pt x="38" y="0"/>
                    <a:pt x="52" y="0"/>
                  </a:cubicBezTo>
                  <a:cubicBezTo>
                    <a:pt x="67" y="0"/>
                    <a:pt x="76" y="6"/>
                    <a:pt x="84" y="17"/>
                  </a:cubicBezTo>
                  <a:cubicBezTo>
                    <a:pt x="93" y="6"/>
                    <a:pt x="104" y="0"/>
                    <a:pt x="119" y="0"/>
                  </a:cubicBezTo>
                  <a:cubicBezTo>
                    <a:pt x="133" y="0"/>
                    <a:pt x="145" y="6"/>
                    <a:pt x="150" y="15"/>
                  </a:cubicBezTo>
                  <a:cubicBezTo>
                    <a:pt x="154" y="23"/>
                    <a:pt x="154" y="32"/>
                    <a:pt x="154" y="44"/>
                  </a:cubicBezTo>
                  <a:cubicBezTo>
                    <a:pt x="154" y="45"/>
                    <a:pt x="154" y="46"/>
                    <a:pt x="154" y="48"/>
                  </a:cubicBezTo>
                  <a:cubicBezTo>
                    <a:pt x="154" y="114"/>
                    <a:pt x="154" y="114"/>
                    <a:pt x="154" y="114"/>
                  </a:cubicBezTo>
                  <a:cubicBezTo>
                    <a:pt x="136" y="114"/>
                    <a:pt x="136" y="114"/>
                    <a:pt x="136" y="114"/>
                  </a:cubicBezTo>
                  <a:lnTo>
                    <a:pt x="136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63963" y="2308643"/>
            <a:ext cx="231586" cy="176006"/>
            <a:chOff x="3163963" y="2308643"/>
            <a:chExt cx="231586" cy="176006"/>
          </a:xfrm>
        </p:grpSpPr>
        <p:sp>
          <p:nvSpPr>
            <p:cNvPr id="3241" name="Freeform 169"/>
            <p:cNvSpPr>
              <a:spLocks noChangeArrowheads="1"/>
            </p:cNvSpPr>
            <p:nvPr/>
          </p:nvSpPr>
          <p:spPr bwMode="auto">
            <a:xfrm>
              <a:off x="3163963" y="2308643"/>
              <a:ext cx="57434" cy="68550"/>
            </a:xfrm>
            <a:custGeom>
              <a:avLst/>
              <a:gdLst>
                <a:gd name="T0" fmla="*/ 134 w 135"/>
                <a:gd name="T1" fmla="*/ 101 h 163"/>
                <a:gd name="T2" fmla="*/ 134 w 135"/>
                <a:gd name="T3" fmla="*/ 101 h 163"/>
                <a:gd name="T4" fmla="*/ 68 w 135"/>
                <a:gd name="T5" fmla="*/ 162 h 163"/>
                <a:gd name="T6" fmla="*/ 0 w 135"/>
                <a:gd name="T7" fmla="*/ 79 h 163"/>
                <a:gd name="T8" fmla="*/ 70 w 135"/>
                <a:gd name="T9" fmla="*/ 0 h 163"/>
                <a:gd name="T10" fmla="*/ 133 w 135"/>
                <a:gd name="T11" fmla="*/ 50 h 163"/>
                <a:gd name="T12" fmla="*/ 112 w 135"/>
                <a:gd name="T13" fmla="*/ 50 h 163"/>
                <a:gd name="T14" fmla="*/ 69 w 135"/>
                <a:gd name="T15" fmla="*/ 19 h 163"/>
                <a:gd name="T16" fmla="*/ 20 w 135"/>
                <a:gd name="T17" fmla="*/ 81 h 163"/>
                <a:gd name="T18" fmla="*/ 69 w 135"/>
                <a:gd name="T19" fmla="*/ 144 h 163"/>
                <a:gd name="T20" fmla="*/ 113 w 135"/>
                <a:gd name="T21" fmla="*/ 101 h 163"/>
                <a:gd name="T22" fmla="*/ 134 w 135"/>
                <a:gd name="T23" fmla="*/ 10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3">
                  <a:moveTo>
                    <a:pt x="134" y="101"/>
                  </a:moveTo>
                  <a:lnTo>
                    <a:pt x="134" y="101"/>
                  </a:lnTo>
                  <a:cubicBezTo>
                    <a:pt x="132" y="138"/>
                    <a:pt x="106" y="162"/>
                    <a:pt x="68" y="162"/>
                  </a:cubicBezTo>
                  <a:cubicBezTo>
                    <a:pt x="26" y="162"/>
                    <a:pt x="0" y="131"/>
                    <a:pt x="0" y="79"/>
                  </a:cubicBezTo>
                  <a:cubicBezTo>
                    <a:pt x="0" y="30"/>
                    <a:pt x="27" y="0"/>
                    <a:pt x="70" y="0"/>
                  </a:cubicBezTo>
                  <a:cubicBezTo>
                    <a:pt x="106" y="0"/>
                    <a:pt x="129" y="20"/>
                    <a:pt x="133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08" y="30"/>
                    <a:pt x="93" y="19"/>
                    <a:pt x="69" y="19"/>
                  </a:cubicBezTo>
                  <a:cubicBezTo>
                    <a:pt x="39" y="19"/>
                    <a:pt x="20" y="42"/>
                    <a:pt x="20" y="81"/>
                  </a:cubicBezTo>
                  <a:cubicBezTo>
                    <a:pt x="20" y="120"/>
                    <a:pt x="40" y="144"/>
                    <a:pt x="69" y="144"/>
                  </a:cubicBezTo>
                  <a:cubicBezTo>
                    <a:pt x="94" y="144"/>
                    <a:pt x="112" y="127"/>
                    <a:pt x="113" y="101"/>
                  </a:cubicBezTo>
                  <a:lnTo>
                    <a:pt x="134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2" name="Freeform 170"/>
            <p:cNvSpPr>
              <a:spLocks noChangeArrowheads="1"/>
            </p:cNvSpPr>
            <p:nvPr/>
          </p:nvSpPr>
          <p:spPr bwMode="auto">
            <a:xfrm>
              <a:off x="3230660" y="2310496"/>
              <a:ext cx="9264" cy="64843"/>
            </a:xfrm>
            <a:custGeom>
              <a:avLst/>
              <a:gdLst>
                <a:gd name="T0" fmla="*/ 0 w 21"/>
                <a:gd name="T1" fmla="*/ 0 h 154"/>
                <a:gd name="T2" fmla="*/ 20 w 21"/>
                <a:gd name="T3" fmla="*/ 0 h 154"/>
                <a:gd name="T4" fmla="*/ 20 w 21"/>
                <a:gd name="T5" fmla="*/ 153 h 154"/>
                <a:gd name="T6" fmla="*/ 0 w 21"/>
                <a:gd name="T7" fmla="*/ 153 h 154"/>
                <a:gd name="T8" fmla="*/ 0 w 21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54">
                  <a:moveTo>
                    <a:pt x="0" y="0"/>
                  </a:moveTo>
                  <a:lnTo>
                    <a:pt x="20" y="0"/>
                  </a:lnTo>
                  <a:lnTo>
                    <a:pt x="20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3" name="Freeform 171"/>
            <p:cNvSpPr>
              <a:spLocks noChangeArrowheads="1"/>
            </p:cNvSpPr>
            <p:nvPr/>
          </p:nvSpPr>
          <p:spPr bwMode="auto">
            <a:xfrm>
              <a:off x="3247335" y="2327170"/>
              <a:ext cx="46316" cy="50023"/>
            </a:xfrm>
            <a:custGeom>
              <a:avLst/>
              <a:gdLst>
                <a:gd name="T0" fmla="*/ 54 w 109"/>
                <a:gd name="T1" fmla="*/ 0 h 119"/>
                <a:gd name="T2" fmla="*/ 54 w 109"/>
                <a:gd name="T3" fmla="*/ 0 h 119"/>
                <a:gd name="T4" fmla="*/ 108 w 109"/>
                <a:gd name="T5" fmla="*/ 59 h 119"/>
                <a:gd name="T6" fmla="*/ 55 w 109"/>
                <a:gd name="T7" fmla="*/ 118 h 119"/>
                <a:gd name="T8" fmla="*/ 0 w 109"/>
                <a:gd name="T9" fmla="*/ 59 h 119"/>
                <a:gd name="T10" fmla="*/ 54 w 109"/>
                <a:gd name="T11" fmla="*/ 0 h 119"/>
                <a:gd name="T12" fmla="*/ 55 w 109"/>
                <a:gd name="T13" fmla="*/ 102 h 119"/>
                <a:gd name="T14" fmla="*/ 55 w 109"/>
                <a:gd name="T15" fmla="*/ 102 h 119"/>
                <a:gd name="T16" fmla="*/ 88 w 109"/>
                <a:gd name="T17" fmla="*/ 59 h 119"/>
                <a:gd name="T18" fmla="*/ 55 w 109"/>
                <a:gd name="T19" fmla="*/ 16 h 119"/>
                <a:gd name="T20" fmla="*/ 20 w 109"/>
                <a:gd name="T21" fmla="*/ 59 h 119"/>
                <a:gd name="T22" fmla="*/ 55 w 109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19">
                  <a:moveTo>
                    <a:pt x="54" y="0"/>
                  </a:moveTo>
                  <a:lnTo>
                    <a:pt x="54" y="0"/>
                  </a:lnTo>
                  <a:cubicBezTo>
                    <a:pt x="88" y="0"/>
                    <a:pt x="108" y="21"/>
                    <a:pt x="108" y="59"/>
                  </a:cubicBezTo>
                  <a:cubicBezTo>
                    <a:pt x="108" y="97"/>
                    <a:pt x="88" y="118"/>
                    <a:pt x="55" y="118"/>
                  </a:cubicBezTo>
                  <a:cubicBezTo>
                    <a:pt x="20" y="118"/>
                    <a:pt x="0" y="97"/>
                    <a:pt x="0" y="59"/>
                  </a:cubicBezTo>
                  <a:cubicBezTo>
                    <a:pt x="0" y="21"/>
                    <a:pt x="20" y="0"/>
                    <a:pt x="54" y="0"/>
                  </a:cubicBezTo>
                  <a:close/>
                  <a:moveTo>
                    <a:pt x="55" y="102"/>
                  </a:moveTo>
                  <a:lnTo>
                    <a:pt x="55" y="102"/>
                  </a:lnTo>
                  <a:cubicBezTo>
                    <a:pt x="76" y="102"/>
                    <a:pt x="88" y="86"/>
                    <a:pt x="88" y="59"/>
                  </a:cubicBezTo>
                  <a:cubicBezTo>
                    <a:pt x="88" y="31"/>
                    <a:pt x="76" y="16"/>
                    <a:pt x="55" y="16"/>
                  </a:cubicBezTo>
                  <a:cubicBezTo>
                    <a:pt x="32" y="16"/>
                    <a:pt x="20" y="31"/>
                    <a:pt x="20" y="59"/>
                  </a:cubicBezTo>
                  <a:cubicBezTo>
                    <a:pt x="20" y="86"/>
                    <a:pt x="32" y="102"/>
                    <a:pt x="55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4" name="Freeform 172"/>
            <p:cNvSpPr>
              <a:spLocks noChangeArrowheads="1"/>
            </p:cNvSpPr>
            <p:nvPr/>
          </p:nvSpPr>
          <p:spPr bwMode="auto">
            <a:xfrm>
              <a:off x="3302915" y="2329023"/>
              <a:ext cx="38906" cy="48170"/>
            </a:xfrm>
            <a:custGeom>
              <a:avLst/>
              <a:gdLst>
                <a:gd name="T0" fmla="*/ 19 w 94"/>
                <a:gd name="T1" fmla="*/ 69 h 115"/>
                <a:gd name="T2" fmla="*/ 19 w 94"/>
                <a:gd name="T3" fmla="*/ 69 h 115"/>
                <a:gd name="T4" fmla="*/ 41 w 94"/>
                <a:gd name="T5" fmla="*/ 98 h 115"/>
                <a:gd name="T6" fmla="*/ 74 w 94"/>
                <a:gd name="T7" fmla="*/ 60 h 115"/>
                <a:gd name="T8" fmla="*/ 74 w 94"/>
                <a:gd name="T9" fmla="*/ 0 h 115"/>
                <a:gd name="T10" fmla="*/ 93 w 94"/>
                <a:gd name="T11" fmla="*/ 0 h 115"/>
                <a:gd name="T12" fmla="*/ 93 w 94"/>
                <a:gd name="T13" fmla="*/ 111 h 115"/>
                <a:gd name="T14" fmla="*/ 76 w 94"/>
                <a:gd name="T15" fmla="*/ 111 h 115"/>
                <a:gd name="T16" fmla="*/ 76 w 94"/>
                <a:gd name="T17" fmla="*/ 95 h 115"/>
                <a:gd name="T18" fmla="*/ 38 w 94"/>
                <a:gd name="T19" fmla="*/ 114 h 115"/>
                <a:gd name="T20" fmla="*/ 5 w 94"/>
                <a:gd name="T21" fmla="*/ 100 h 115"/>
                <a:gd name="T22" fmla="*/ 0 w 94"/>
                <a:gd name="T23" fmla="*/ 73 h 115"/>
                <a:gd name="T24" fmla="*/ 0 w 94"/>
                <a:gd name="T25" fmla="*/ 67 h 115"/>
                <a:gd name="T26" fmla="*/ 0 w 94"/>
                <a:gd name="T27" fmla="*/ 0 h 115"/>
                <a:gd name="T28" fmla="*/ 19 w 94"/>
                <a:gd name="T29" fmla="*/ 0 h 115"/>
                <a:gd name="T30" fmla="*/ 19 w 94"/>
                <a:gd name="T31" fmla="*/ 6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5">
                  <a:moveTo>
                    <a:pt x="19" y="69"/>
                  </a:moveTo>
                  <a:lnTo>
                    <a:pt x="19" y="69"/>
                  </a:lnTo>
                  <a:cubicBezTo>
                    <a:pt x="19" y="88"/>
                    <a:pt x="23" y="98"/>
                    <a:pt x="41" y="98"/>
                  </a:cubicBezTo>
                  <a:cubicBezTo>
                    <a:pt x="63" y="98"/>
                    <a:pt x="74" y="85"/>
                    <a:pt x="74" y="6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111"/>
                    <a:pt x="93" y="111"/>
                    <a:pt x="93" y="111"/>
                  </a:cubicBezTo>
                  <a:cubicBezTo>
                    <a:pt x="76" y="111"/>
                    <a:pt x="76" y="111"/>
                    <a:pt x="76" y="111"/>
                  </a:cubicBezTo>
                  <a:cubicBezTo>
                    <a:pt x="76" y="95"/>
                    <a:pt x="76" y="95"/>
                    <a:pt x="76" y="95"/>
                  </a:cubicBezTo>
                  <a:cubicBezTo>
                    <a:pt x="67" y="108"/>
                    <a:pt x="56" y="114"/>
                    <a:pt x="38" y="114"/>
                  </a:cubicBezTo>
                  <a:cubicBezTo>
                    <a:pt x="22" y="114"/>
                    <a:pt x="11" y="109"/>
                    <a:pt x="5" y="100"/>
                  </a:cubicBezTo>
                  <a:cubicBezTo>
                    <a:pt x="1" y="92"/>
                    <a:pt x="0" y="83"/>
                    <a:pt x="0" y="73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5" name="Freeform 173"/>
            <p:cNvSpPr>
              <a:spLocks noChangeArrowheads="1"/>
            </p:cNvSpPr>
            <p:nvPr/>
          </p:nvSpPr>
          <p:spPr bwMode="auto">
            <a:xfrm>
              <a:off x="3351085" y="2310496"/>
              <a:ext cx="44464" cy="66696"/>
            </a:xfrm>
            <a:custGeom>
              <a:avLst/>
              <a:gdLst>
                <a:gd name="T0" fmla="*/ 103 w 104"/>
                <a:gd name="T1" fmla="*/ 153 h 158"/>
                <a:gd name="T2" fmla="*/ 103 w 104"/>
                <a:gd name="T3" fmla="*/ 153 h 158"/>
                <a:gd name="T4" fmla="*/ 85 w 104"/>
                <a:gd name="T5" fmla="*/ 153 h 158"/>
                <a:gd name="T6" fmla="*/ 85 w 104"/>
                <a:gd name="T7" fmla="*/ 140 h 158"/>
                <a:gd name="T8" fmla="*/ 49 w 104"/>
                <a:gd name="T9" fmla="*/ 157 h 158"/>
                <a:gd name="T10" fmla="*/ 0 w 104"/>
                <a:gd name="T11" fmla="*/ 98 h 158"/>
                <a:gd name="T12" fmla="*/ 49 w 104"/>
                <a:gd name="T13" fmla="*/ 39 h 158"/>
                <a:gd name="T14" fmla="*/ 85 w 104"/>
                <a:gd name="T15" fmla="*/ 55 h 158"/>
                <a:gd name="T16" fmla="*/ 85 w 104"/>
                <a:gd name="T17" fmla="*/ 0 h 158"/>
                <a:gd name="T18" fmla="*/ 103 w 104"/>
                <a:gd name="T19" fmla="*/ 0 h 158"/>
                <a:gd name="T20" fmla="*/ 103 w 104"/>
                <a:gd name="T21" fmla="*/ 153 h 158"/>
                <a:gd name="T22" fmla="*/ 53 w 104"/>
                <a:gd name="T23" fmla="*/ 55 h 158"/>
                <a:gd name="T24" fmla="*/ 53 w 104"/>
                <a:gd name="T25" fmla="*/ 55 h 158"/>
                <a:gd name="T26" fmla="*/ 20 w 104"/>
                <a:gd name="T27" fmla="*/ 99 h 158"/>
                <a:gd name="T28" fmla="*/ 53 w 104"/>
                <a:gd name="T29" fmla="*/ 141 h 158"/>
                <a:gd name="T30" fmla="*/ 87 w 104"/>
                <a:gd name="T31" fmla="*/ 97 h 158"/>
                <a:gd name="T32" fmla="*/ 53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3"/>
                  </a:moveTo>
                  <a:lnTo>
                    <a:pt x="103" y="153"/>
                  </a:lnTo>
                  <a:cubicBezTo>
                    <a:pt x="85" y="153"/>
                    <a:pt x="85" y="153"/>
                    <a:pt x="85" y="153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76" y="151"/>
                    <a:pt x="64" y="157"/>
                    <a:pt x="49" y="157"/>
                  </a:cubicBezTo>
                  <a:cubicBezTo>
                    <a:pt x="20" y="157"/>
                    <a:pt x="0" y="134"/>
                    <a:pt x="0" y="98"/>
                  </a:cubicBezTo>
                  <a:cubicBezTo>
                    <a:pt x="0" y="61"/>
                    <a:pt x="20" y="39"/>
                    <a:pt x="49" y="39"/>
                  </a:cubicBezTo>
                  <a:cubicBezTo>
                    <a:pt x="65" y="39"/>
                    <a:pt x="77" y="44"/>
                    <a:pt x="85" y="55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3"/>
                  </a:lnTo>
                  <a:close/>
                  <a:moveTo>
                    <a:pt x="53" y="55"/>
                  </a:moveTo>
                  <a:lnTo>
                    <a:pt x="53" y="55"/>
                  </a:lnTo>
                  <a:cubicBezTo>
                    <a:pt x="32" y="55"/>
                    <a:pt x="20" y="71"/>
                    <a:pt x="20" y="99"/>
                  </a:cubicBezTo>
                  <a:cubicBezTo>
                    <a:pt x="20" y="125"/>
                    <a:pt x="32" y="141"/>
                    <a:pt x="53" y="141"/>
                  </a:cubicBezTo>
                  <a:cubicBezTo>
                    <a:pt x="74" y="141"/>
                    <a:pt x="87" y="125"/>
                    <a:pt x="87" y="97"/>
                  </a:cubicBezTo>
                  <a:cubicBezTo>
                    <a:pt x="87" y="69"/>
                    <a:pt x="75" y="55"/>
                    <a:pt x="53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" name="Freeform 174"/>
            <p:cNvSpPr>
              <a:spLocks noChangeArrowheads="1"/>
            </p:cNvSpPr>
            <p:nvPr/>
          </p:nvSpPr>
          <p:spPr bwMode="auto">
            <a:xfrm>
              <a:off x="3171374" y="2417952"/>
              <a:ext cx="53728" cy="64843"/>
            </a:xfrm>
            <a:custGeom>
              <a:avLst/>
              <a:gdLst>
                <a:gd name="T0" fmla="*/ 0 w 126"/>
                <a:gd name="T1" fmla="*/ 0 h 155"/>
                <a:gd name="T2" fmla="*/ 0 w 126"/>
                <a:gd name="T3" fmla="*/ 0 h 155"/>
                <a:gd name="T4" fmla="*/ 59 w 126"/>
                <a:gd name="T5" fmla="*/ 0 h 155"/>
                <a:gd name="T6" fmla="*/ 125 w 126"/>
                <a:gd name="T7" fmla="*/ 75 h 155"/>
                <a:gd name="T8" fmla="*/ 57 w 126"/>
                <a:gd name="T9" fmla="*/ 154 h 155"/>
                <a:gd name="T10" fmla="*/ 0 w 126"/>
                <a:gd name="T11" fmla="*/ 154 h 155"/>
                <a:gd name="T12" fmla="*/ 0 w 126"/>
                <a:gd name="T13" fmla="*/ 0 h 155"/>
                <a:gd name="T14" fmla="*/ 21 w 126"/>
                <a:gd name="T15" fmla="*/ 18 h 155"/>
                <a:gd name="T16" fmla="*/ 21 w 126"/>
                <a:gd name="T17" fmla="*/ 18 h 155"/>
                <a:gd name="T18" fmla="*/ 21 w 126"/>
                <a:gd name="T19" fmla="*/ 136 h 155"/>
                <a:gd name="T20" fmla="*/ 57 w 126"/>
                <a:gd name="T21" fmla="*/ 136 h 155"/>
                <a:gd name="T22" fmla="*/ 103 w 126"/>
                <a:gd name="T23" fmla="*/ 76 h 155"/>
                <a:gd name="T24" fmla="*/ 57 w 126"/>
                <a:gd name="T25" fmla="*/ 18 h 155"/>
                <a:gd name="T26" fmla="*/ 21 w 126"/>
                <a:gd name="T27" fmla="*/ 18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155">
                  <a:moveTo>
                    <a:pt x="0" y="0"/>
                  </a:moveTo>
                  <a:lnTo>
                    <a:pt x="0" y="0"/>
                  </a:lnTo>
                  <a:cubicBezTo>
                    <a:pt x="59" y="0"/>
                    <a:pt x="59" y="0"/>
                    <a:pt x="59" y="0"/>
                  </a:cubicBezTo>
                  <a:cubicBezTo>
                    <a:pt x="101" y="0"/>
                    <a:pt x="125" y="26"/>
                    <a:pt x="125" y="75"/>
                  </a:cubicBezTo>
                  <a:cubicBezTo>
                    <a:pt x="125" y="125"/>
                    <a:pt x="100" y="154"/>
                    <a:pt x="57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21" y="18"/>
                  </a:moveTo>
                  <a:lnTo>
                    <a:pt x="21" y="18"/>
                  </a:lnTo>
                  <a:cubicBezTo>
                    <a:pt x="21" y="136"/>
                    <a:pt x="21" y="136"/>
                    <a:pt x="21" y="136"/>
                  </a:cubicBezTo>
                  <a:cubicBezTo>
                    <a:pt x="57" y="136"/>
                    <a:pt x="57" y="136"/>
                    <a:pt x="57" y="136"/>
                  </a:cubicBezTo>
                  <a:cubicBezTo>
                    <a:pt x="88" y="136"/>
                    <a:pt x="103" y="115"/>
                    <a:pt x="103" y="76"/>
                  </a:cubicBezTo>
                  <a:cubicBezTo>
                    <a:pt x="103" y="39"/>
                    <a:pt x="87" y="18"/>
                    <a:pt x="57" y="18"/>
                  </a:cubicBezTo>
                  <a:lnTo>
                    <a:pt x="21" y="18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7" name="Freeform 175"/>
            <p:cNvSpPr>
              <a:spLocks noChangeArrowheads="1"/>
            </p:cNvSpPr>
            <p:nvPr/>
          </p:nvSpPr>
          <p:spPr bwMode="auto">
            <a:xfrm>
              <a:off x="3232513" y="2434625"/>
              <a:ext cx="44464" cy="50023"/>
            </a:xfrm>
            <a:custGeom>
              <a:avLst/>
              <a:gdLst>
                <a:gd name="T0" fmla="*/ 53 w 107"/>
                <a:gd name="T1" fmla="*/ 0 h 119"/>
                <a:gd name="T2" fmla="*/ 53 w 107"/>
                <a:gd name="T3" fmla="*/ 0 h 119"/>
                <a:gd name="T4" fmla="*/ 106 w 107"/>
                <a:gd name="T5" fmla="*/ 59 h 119"/>
                <a:gd name="T6" fmla="*/ 53 w 107"/>
                <a:gd name="T7" fmla="*/ 118 h 119"/>
                <a:gd name="T8" fmla="*/ 0 w 107"/>
                <a:gd name="T9" fmla="*/ 59 h 119"/>
                <a:gd name="T10" fmla="*/ 53 w 107"/>
                <a:gd name="T11" fmla="*/ 0 h 119"/>
                <a:gd name="T12" fmla="*/ 53 w 107"/>
                <a:gd name="T13" fmla="*/ 102 h 119"/>
                <a:gd name="T14" fmla="*/ 53 w 107"/>
                <a:gd name="T15" fmla="*/ 102 h 119"/>
                <a:gd name="T16" fmla="*/ 87 w 107"/>
                <a:gd name="T17" fmla="*/ 59 h 119"/>
                <a:gd name="T18" fmla="*/ 53 w 107"/>
                <a:gd name="T19" fmla="*/ 16 h 119"/>
                <a:gd name="T20" fmla="*/ 19 w 107"/>
                <a:gd name="T21" fmla="*/ 59 h 119"/>
                <a:gd name="T22" fmla="*/ 53 w 107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19">
                  <a:moveTo>
                    <a:pt x="53" y="0"/>
                  </a:moveTo>
                  <a:lnTo>
                    <a:pt x="53" y="0"/>
                  </a:lnTo>
                  <a:cubicBezTo>
                    <a:pt x="86" y="0"/>
                    <a:pt x="106" y="22"/>
                    <a:pt x="106" y="59"/>
                  </a:cubicBezTo>
                  <a:cubicBezTo>
                    <a:pt x="106" y="97"/>
                    <a:pt x="86" y="118"/>
                    <a:pt x="53" y="118"/>
                  </a:cubicBezTo>
                  <a:cubicBezTo>
                    <a:pt x="20" y="118"/>
                    <a:pt x="0" y="97"/>
                    <a:pt x="0" y="59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7"/>
                    <a:pt x="87" y="59"/>
                  </a:cubicBezTo>
                  <a:cubicBezTo>
                    <a:pt x="87" y="31"/>
                    <a:pt x="75" y="16"/>
                    <a:pt x="53" y="16"/>
                  </a:cubicBezTo>
                  <a:cubicBezTo>
                    <a:pt x="31" y="16"/>
                    <a:pt x="19" y="31"/>
                    <a:pt x="19" y="59"/>
                  </a:cubicBezTo>
                  <a:cubicBezTo>
                    <a:pt x="19" y="87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8" name="Freeform 176"/>
            <p:cNvSpPr>
              <a:spLocks noChangeArrowheads="1"/>
            </p:cNvSpPr>
            <p:nvPr/>
          </p:nvSpPr>
          <p:spPr bwMode="auto">
            <a:xfrm>
              <a:off x="3280683" y="2436479"/>
              <a:ext cx="64843" cy="48170"/>
            </a:xfrm>
            <a:custGeom>
              <a:avLst/>
              <a:gdLst>
                <a:gd name="T0" fmla="*/ 0 w 153"/>
                <a:gd name="T1" fmla="*/ 0 h 113"/>
                <a:gd name="T2" fmla="*/ 19 w 153"/>
                <a:gd name="T3" fmla="*/ 0 h 113"/>
                <a:gd name="T4" fmla="*/ 42 w 153"/>
                <a:gd name="T5" fmla="*/ 86 h 113"/>
                <a:gd name="T6" fmla="*/ 65 w 153"/>
                <a:gd name="T7" fmla="*/ 0 h 113"/>
                <a:gd name="T8" fmla="*/ 86 w 153"/>
                <a:gd name="T9" fmla="*/ 0 h 113"/>
                <a:gd name="T10" fmla="*/ 108 w 153"/>
                <a:gd name="T11" fmla="*/ 86 h 113"/>
                <a:gd name="T12" fmla="*/ 133 w 153"/>
                <a:gd name="T13" fmla="*/ 0 h 113"/>
                <a:gd name="T14" fmla="*/ 152 w 153"/>
                <a:gd name="T15" fmla="*/ 0 h 113"/>
                <a:gd name="T16" fmla="*/ 118 w 153"/>
                <a:gd name="T17" fmla="*/ 112 h 113"/>
                <a:gd name="T18" fmla="*/ 99 w 153"/>
                <a:gd name="T19" fmla="*/ 112 h 113"/>
                <a:gd name="T20" fmla="*/ 76 w 153"/>
                <a:gd name="T21" fmla="*/ 26 h 113"/>
                <a:gd name="T22" fmla="*/ 52 w 153"/>
                <a:gd name="T23" fmla="*/ 112 h 113"/>
                <a:gd name="T24" fmla="*/ 33 w 153"/>
                <a:gd name="T25" fmla="*/ 112 h 113"/>
                <a:gd name="T26" fmla="*/ 0 w 153"/>
                <a:gd name="T2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3" h="113">
                  <a:moveTo>
                    <a:pt x="0" y="0"/>
                  </a:moveTo>
                  <a:lnTo>
                    <a:pt x="19" y="0"/>
                  </a:lnTo>
                  <a:lnTo>
                    <a:pt x="42" y="86"/>
                  </a:lnTo>
                  <a:lnTo>
                    <a:pt x="65" y="0"/>
                  </a:lnTo>
                  <a:lnTo>
                    <a:pt x="86" y="0"/>
                  </a:lnTo>
                  <a:lnTo>
                    <a:pt x="108" y="86"/>
                  </a:lnTo>
                  <a:lnTo>
                    <a:pt x="133" y="0"/>
                  </a:lnTo>
                  <a:lnTo>
                    <a:pt x="152" y="0"/>
                  </a:lnTo>
                  <a:lnTo>
                    <a:pt x="118" y="112"/>
                  </a:lnTo>
                  <a:lnTo>
                    <a:pt x="99" y="112"/>
                  </a:lnTo>
                  <a:lnTo>
                    <a:pt x="76" y="26"/>
                  </a:lnTo>
                  <a:lnTo>
                    <a:pt x="52" y="112"/>
                  </a:lnTo>
                  <a:lnTo>
                    <a:pt x="33" y="112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9" name="Freeform 177"/>
            <p:cNvSpPr>
              <a:spLocks noChangeArrowheads="1"/>
            </p:cNvSpPr>
            <p:nvPr/>
          </p:nvSpPr>
          <p:spPr bwMode="auto">
            <a:xfrm>
              <a:off x="3351085" y="2434625"/>
              <a:ext cx="38906" cy="48170"/>
            </a:xfrm>
            <a:custGeom>
              <a:avLst/>
              <a:gdLst>
                <a:gd name="T0" fmla="*/ 74 w 94"/>
                <a:gd name="T1" fmla="*/ 46 h 115"/>
                <a:gd name="T2" fmla="*/ 74 w 94"/>
                <a:gd name="T3" fmla="*/ 46 h 115"/>
                <a:gd name="T4" fmla="*/ 52 w 94"/>
                <a:gd name="T5" fmla="*/ 16 h 115"/>
                <a:gd name="T6" fmla="*/ 19 w 94"/>
                <a:gd name="T7" fmla="*/ 51 h 115"/>
                <a:gd name="T8" fmla="*/ 19 w 94"/>
                <a:gd name="T9" fmla="*/ 114 h 115"/>
                <a:gd name="T10" fmla="*/ 0 w 94"/>
                <a:gd name="T11" fmla="*/ 114 h 115"/>
                <a:gd name="T12" fmla="*/ 0 w 94"/>
                <a:gd name="T13" fmla="*/ 2 h 115"/>
                <a:gd name="T14" fmla="*/ 18 w 94"/>
                <a:gd name="T15" fmla="*/ 2 h 115"/>
                <a:gd name="T16" fmla="*/ 18 w 94"/>
                <a:gd name="T17" fmla="*/ 19 h 115"/>
                <a:gd name="T18" fmla="*/ 53 w 94"/>
                <a:gd name="T19" fmla="*/ 0 h 115"/>
                <a:gd name="T20" fmla="*/ 89 w 94"/>
                <a:gd name="T21" fmla="*/ 14 h 115"/>
                <a:gd name="T22" fmla="*/ 93 w 94"/>
                <a:gd name="T23" fmla="*/ 41 h 115"/>
                <a:gd name="T24" fmla="*/ 93 w 94"/>
                <a:gd name="T25" fmla="*/ 47 h 115"/>
                <a:gd name="T26" fmla="*/ 93 w 94"/>
                <a:gd name="T27" fmla="*/ 114 h 115"/>
                <a:gd name="T28" fmla="*/ 74 w 94"/>
                <a:gd name="T29" fmla="*/ 114 h 115"/>
                <a:gd name="T30" fmla="*/ 74 w 94"/>
                <a:gd name="T31" fmla="*/ 46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5">
                  <a:moveTo>
                    <a:pt x="74" y="46"/>
                  </a:moveTo>
                  <a:lnTo>
                    <a:pt x="74" y="46"/>
                  </a:lnTo>
                  <a:cubicBezTo>
                    <a:pt x="74" y="26"/>
                    <a:pt x="70" y="16"/>
                    <a:pt x="52" y="16"/>
                  </a:cubicBezTo>
                  <a:cubicBezTo>
                    <a:pt x="31" y="16"/>
                    <a:pt x="19" y="28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6" y="6"/>
                    <a:pt x="38" y="0"/>
                    <a:pt x="53" y="0"/>
                  </a:cubicBezTo>
                  <a:cubicBezTo>
                    <a:pt x="71" y="0"/>
                    <a:pt x="82" y="5"/>
                    <a:pt x="89" y="14"/>
                  </a:cubicBezTo>
                  <a:cubicBezTo>
                    <a:pt x="93" y="22"/>
                    <a:pt x="93" y="31"/>
                    <a:pt x="93" y="41"/>
                  </a:cubicBezTo>
                  <a:cubicBezTo>
                    <a:pt x="93" y="44"/>
                    <a:pt x="93" y="45"/>
                    <a:pt x="93" y="47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74" y="114"/>
                    <a:pt x="74" y="114"/>
                    <a:pt x="74" y="114"/>
                  </a:cubicBezTo>
                  <a:lnTo>
                    <a:pt x="74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28763" y="3260920"/>
            <a:ext cx="307544" cy="68550"/>
            <a:chOff x="3128763" y="3260920"/>
            <a:chExt cx="307544" cy="68550"/>
          </a:xfrm>
        </p:grpSpPr>
        <p:sp>
          <p:nvSpPr>
            <p:cNvPr id="3250" name="Freeform 178"/>
            <p:cNvSpPr>
              <a:spLocks noChangeArrowheads="1"/>
            </p:cNvSpPr>
            <p:nvPr/>
          </p:nvSpPr>
          <p:spPr bwMode="auto">
            <a:xfrm>
              <a:off x="3128763" y="3260920"/>
              <a:ext cx="57432" cy="68550"/>
            </a:xfrm>
            <a:custGeom>
              <a:avLst/>
              <a:gdLst>
                <a:gd name="T0" fmla="*/ 135 w 136"/>
                <a:gd name="T1" fmla="*/ 100 h 163"/>
                <a:gd name="T2" fmla="*/ 135 w 136"/>
                <a:gd name="T3" fmla="*/ 100 h 163"/>
                <a:gd name="T4" fmla="*/ 69 w 136"/>
                <a:gd name="T5" fmla="*/ 162 h 163"/>
                <a:gd name="T6" fmla="*/ 0 w 136"/>
                <a:gd name="T7" fmla="*/ 78 h 163"/>
                <a:gd name="T8" fmla="*/ 71 w 136"/>
                <a:gd name="T9" fmla="*/ 0 h 163"/>
                <a:gd name="T10" fmla="*/ 134 w 136"/>
                <a:gd name="T11" fmla="*/ 50 h 163"/>
                <a:gd name="T12" fmla="*/ 113 w 136"/>
                <a:gd name="T13" fmla="*/ 50 h 163"/>
                <a:gd name="T14" fmla="*/ 70 w 136"/>
                <a:gd name="T15" fmla="*/ 18 h 163"/>
                <a:gd name="T16" fmla="*/ 21 w 136"/>
                <a:gd name="T17" fmla="*/ 80 h 163"/>
                <a:gd name="T18" fmla="*/ 70 w 136"/>
                <a:gd name="T19" fmla="*/ 143 h 163"/>
                <a:gd name="T20" fmla="*/ 114 w 136"/>
                <a:gd name="T21" fmla="*/ 100 h 163"/>
                <a:gd name="T22" fmla="*/ 135 w 136"/>
                <a:gd name="T23" fmla="*/ 10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" h="163">
                  <a:moveTo>
                    <a:pt x="135" y="100"/>
                  </a:moveTo>
                  <a:lnTo>
                    <a:pt x="135" y="100"/>
                  </a:lnTo>
                  <a:cubicBezTo>
                    <a:pt x="133" y="138"/>
                    <a:pt x="106" y="162"/>
                    <a:pt x="69" y="162"/>
                  </a:cubicBezTo>
                  <a:cubicBezTo>
                    <a:pt x="26" y="162"/>
                    <a:pt x="0" y="131"/>
                    <a:pt x="0" y="78"/>
                  </a:cubicBezTo>
                  <a:cubicBezTo>
                    <a:pt x="0" y="30"/>
                    <a:pt x="27" y="0"/>
                    <a:pt x="71" y="0"/>
                  </a:cubicBezTo>
                  <a:cubicBezTo>
                    <a:pt x="106" y="0"/>
                    <a:pt x="129" y="19"/>
                    <a:pt x="134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09" y="29"/>
                    <a:pt x="94" y="18"/>
                    <a:pt x="70" y="18"/>
                  </a:cubicBezTo>
                  <a:cubicBezTo>
                    <a:pt x="40" y="18"/>
                    <a:pt x="21" y="41"/>
                    <a:pt x="21" y="80"/>
                  </a:cubicBezTo>
                  <a:cubicBezTo>
                    <a:pt x="21" y="119"/>
                    <a:pt x="41" y="143"/>
                    <a:pt x="70" y="143"/>
                  </a:cubicBezTo>
                  <a:cubicBezTo>
                    <a:pt x="95" y="143"/>
                    <a:pt x="113" y="126"/>
                    <a:pt x="114" y="100"/>
                  </a:cubicBezTo>
                  <a:lnTo>
                    <a:pt x="135" y="10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1" name="Freeform 179"/>
            <p:cNvSpPr>
              <a:spLocks noChangeArrowheads="1"/>
            </p:cNvSpPr>
            <p:nvPr/>
          </p:nvSpPr>
          <p:spPr bwMode="auto">
            <a:xfrm>
              <a:off x="3195460" y="3260920"/>
              <a:ext cx="9263" cy="64844"/>
            </a:xfrm>
            <a:custGeom>
              <a:avLst/>
              <a:gdLst>
                <a:gd name="T0" fmla="*/ 0 w 21"/>
                <a:gd name="T1" fmla="*/ 0 h 156"/>
                <a:gd name="T2" fmla="*/ 20 w 21"/>
                <a:gd name="T3" fmla="*/ 0 h 156"/>
                <a:gd name="T4" fmla="*/ 20 w 21"/>
                <a:gd name="T5" fmla="*/ 155 h 156"/>
                <a:gd name="T6" fmla="*/ 0 w 21"/>
                <a:gd name="T7" fmla="*/ 155 h 156"/>
                <a:gd name="T8" fmla="*/ 0 w 21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56">
                  <a:moveTo>
                    <a:pt x="0" y="0"/>
                  </a:moveTo>
                  <a:lnTo>
                    <a:pt x="20" y="0"/>
                  </a:lnTo>
                  <a:lnTo>
                    <a:pt x="20" y="155"/>
                  </a:lnTo>
                  <a:lnTo>
                    <a:pt x="0" y="155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2" name="Freeform 180"/>
            <p:cNvSpPr>
              <a:spLocks noChangeArrowheads="1"/>
            </p:cNvSpPr>
            <p:nvPr/>
          </p:nvSpPr>
          <p:spPr bwMode="auto">
            <a:xfrm>
              <a:off x="3212133" y="3277595"/>
              <a:ext cx="44464" cy="50022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59 h 120"/>
                <a:gd name="T6" fmla="*/ 54 w 108"/>
                <a:gd name="T7" fmla="*/ 119 h 120"/>
                <a:gd name="T8" fmla="*/ 0 w 108"/>
                <a:gd name="T9" fmla="*/ 59 h 120"/>
                <a:gd name="T10" fmla="*/ 53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8 w 108"/>
                <a:gd name="T17" fmla="*/ 59 h 120"/>
                <a:gd name="T18" fmla="*/ 54 w 108"/>
                <a:gd name="T19" fmla="*/ 17 h 120"/>
                <a:gd name="T20" fmla="*/ 20 w 108"/>
                <a:gd name="T21" fmla="*/ 59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8" y="0"/>
                    <a:pt x="107" y="22"/>
                    <a:pt x="107" y="59"/>
                  </a:cubicBezTo>
                  <a:cubicBezTo>
                    <a:pt x="107" y="97"/>
                    <a:pt x="88" y="119"/>
                    <a:pt x="54" y="119"/>
                  </a:cubicBezTo>
                  <a:cubicBezTo>
                    <a:pt x="20" y="119"/>
                    <a:pt x="0" y="97"/>
                    <a:pt x="0" y="59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8" y="87"/>
                    <a:pt x="88" y="59"/>
                  </a:cubicBezTo>
                  <a:cubicBezTo>
                    <a:pt x="88" y="31"/>
                    <a:pt x="76" y="17"/>
                    <a:pt x="54" y="17"/>
                  </a:cubicBezTo>
                  <a:cubicBezTo>
                    <a:pt x="31" y="17"/>
                    <a:pt x="20" y="31"/>
                    <a:pt x="20" y="59"/>
                  </a:cubicBezTo>
                  <a:cubicBezTo>
                    <a:pt x="20" y="87"/>
                    <a:pt x="31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3" name="Freeform 181"/>
            <p:cNvSpPr>
              <a:spLocks noChangeArrowheads="1"/>
            </p:cNvSpPr>
            <p:nvPr/>
          </p:nvSpPr>
          <p:spPr bwMode="auto">
            <a:xfrm>
              <a:off x="3267713" y="3279447"/>
              <a:ext cx="40759" cy="48170"/>
            </a:xfrm>
            <a:custGeom>
              <a:avLst/>
              <a:gdLst>
                <a:gd name="T0" fmla="*/ 20 w 95"/>
                <a:gd name="T1" fmla="*/ 68 h 116"/>
                <a:gd name="T2" fmla="*/ 20 w 95"/>
                <a:gd name="T3" fmla="*/ 68 h 116"/>
                <a:gd name="T4" fmla="*/ 42 w 95"/>
                <a:gd name="T5" fmla="*/ 98 h 116"/>
                <a:gd name="T6" fmla="*/ 75 w 95"/>
                <a:gd name="T7" fmla="*/ 59 h 116"/>
                <a:gd name="T8" fmla="*/ 75 w 95"/>
                <a:gd name="T9" fmla="*/ 0 h 116"/>
                <a:gd name="T10" fmla="*/ 94 w 95"/>
                <a:gd name="T11" fmla="*/ 0 h 116"/>
                <a:gd name="T12" fmla="*/ 94 w 95"/>
                <a:gd name="T13" fmla="*/ 112 h 116"/>
                <a:gd name="T14" fmla="*/ 76 w 95"/>
                <a:gd name="T15" fmla="*/ 112 h 116"/>
                <a:gd name="T16" fmla="*/ 76 w 95"/>
                <a:gd name="T17" fmla="*/ 95 h 116"/>
                <a:gd name="T18" fmla="*/ 39 w 95"/>
                <a:gd name="T19" fmla="*/ 115 h 116"/>
                <a:gd name="T20" fmla="*/ 5 w 95"/>
                <a:gd name="T21" fmla="*/ 99 h 116"/>
                <a:gd name="T22" fmla="*/ 0 w 95"/>
                <a:gd name="T23" fmla="*/ 72 h 116"/>
                <a:gd name="T24" fmla="*/ 0 w 95"/>
                <a:gd name="T25" fmla="*/ 67 h 116"/>
                <a:gd name="T26" fmla="*/ 0 w 95"/>
                <a:gd name="T27" fmla="*/ 0 h 116"/>
                <a:gd name="T28" fmla="*/ 20 w 95"/>
                <a:gd name="T29" fmla="*/ 0 h 116"/>
                <a:gd name="T30" fmla="*/ 20 w 95"/>
                <a:gd name="T31" fmla="*/ 6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6">
                  <a:moveTo>
                    <a:pt x="20" y="68"/>
                  </a:moveTo>
                  <a:lnTo>
                    <a:pt x="20" y="68"/>
                  </a:lnTo>
                  <a:cubicBezTo>
                    <a:pt x="20" y="89"/>
                    <a:pt x="24" y="98"/>
                    <a:pt x="42" y="98"/>
                  </a:cubicBezTo>
                  <a:cubicBezTo>
                    <a:pt x="64" y="98"/>
                    <a:pt x="75" y="84"/>
                    <a:pt x="75" y="59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2"/>
                    <a:pt x="94" y="112"/>
                    <a:pt x="94" y="112"/>
                  </a:cubicBezTo>
                  <a:cubicBezTo>
                    <a:pt x="76" y="112"/>
                    <a:pt x="76" y="112"/>
                    <a:pt x="76" y="112"/>
                  </a:cubicBezTo>
                  <a:cubicBezTo>
                    <a:pt x="76" y="95"/>
                    <a:pt x="76" y="95"/>
                    <a:pt x="76" y="95"/>
                  </a:cubicBezTo>
                  <a:cubicBezTo>
                    <a:pt x="69" y="107"/>
                    <a:pt x="56" y="115"/>
                    <a:pt x="39" y="115"/>
                  </a:cubicBezTo>
                  <a:cubicBezTo>
                    <a:pt x="23" y="115"/>
                    <a:pt x="12" y="108"/>
                    <a:pt x="5" y="99"/>
                  </a:cubicBezTo>
                  <a:cubicBezTo>
                    <a:pt x="1" y="92"/>
                    <a:pt x="0" y="83"/>
                    <a:pt x="0" y="72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lnTo>
                    <a:pt x="20" y="6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4" name="Freeform 182"/>
            <p:cNvSpPr>
              <a:spLocks noChangeArrowheads="1"/>
            </p:cNvSpPr>
            <p:nvPr/>
          </p:nvSpPr>
          <p:spPr bwMode="auto">
            <a:xfrm>
              <a:off x="3315883" y="3260920"/>
              <a:ext cx="44464" cy="66696"/>
            </a:xfrm>
            <a:custGeom>
              <a:avLst/>
              <a:gdLst>
                <a:gd name="T0" fmla="*/ 103 w 104"/>
                <a:gd name="T1" fmla="*/ 155 h 159"/>
                <a:gd name="T2" fmla="*/ 103 w 104"/>
                <a:gd name="T3" fmla="*/ 155 h 159"/>
                <a:gd name="T4" fmla="*/ 85 w 104"/>
                <a:gd name="T5" fmla="*/ 155 h 159"/>
                <a:gd name="T6" fmla="*/ 85 w 104"/>
                <a:gd name="T7" fmla="*/ 140 h 159"/>
                <a:gd name="T8" fmla="*/ 49 w 104"/>
                <a:gd name="T9" fmla="*/ 158 h 159"/>
                <a:gd name="T10" fmla="*/ 0 w 104"/>
                <a:gd name="T11" fmla="*/ 99 h 159"/>
                <a:gd name="T12" fmla="*/ 49 w 104"/>
                <a:gd name="T13" fmla="*/ 39 h 159"/>
                <a:gd name="T14" fmla="*/ 85 w 104"/>
                <a:gd name="T15" fmla="*/ 57 h 159"/>
                <a:gd name="T16" fmla="*/ 85 w 104"/>
                <a:gd name="T17" fmla="*/ 0 h 159"/>
                <a:gd name="T18" fmla="*/ 103 w 104"/>
                <a:gd name="T19" fmla="*/ 0 h 159"/>
                <a:gd name="T20" fmla="*/ 103 w 104"/>
                <a:gd name="T21" fmla="*/ 155 h 159"/>
                <a:gd name="T22" fmla="*/ 53 w 104"/>
                <a:gd name="T23" fmla="*/ 56 h 159"/>
                <a:gd name="T24" fmla="*/ 53 w 104"/>
                <a:gd name="T25" fmla="*/ 56 h 159"/>
                <a:gd name="T26" fmla="*/ 20 w 104"/>
                <a:gd name="T27" fmla="*/ 100 h 159"/>
                <a:gd name="T28" fmla="*/ 53 w 104"/>
                <a:gd name="T29" fmla="*/ 141 h 159"/>
                <a:gd name="T30" fmla="*/ 86 w 104"/>
                <a:gd name="T31" fmla="*/ 98 h 159"/>
                <a:gd name="T32" fmla="*/ 53 w 104"/>
                <a:gd name="T33" fmla="*/ 5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9">
                  <a:moveTo>
                    <a:pt x="103" y="155"/>
                  </a:moveTo>
                  <a:lnTo>
                    <a:pt x="103" y="155"/>
                  </a:lnTo>
                  <a:cubicBezTo>
                    <a:pt x="85" y="155"/>
                    <a:pt x="85" y="155"/>
                    <a:pt x="85" y="155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76" y="152"/>
                    <a:pt x="63" y="158"/>
                    <a:pt x="49" y="158"/>
                  </a:cubicBezTo>
                  <a:cubicBezTo>
                    <a:pt x="20" y="158"/>
                    <a:pt x="0" y="136"/>
                    <a:pt x="0" y="99"/>
                  </a:cubicBezTo>
                  <a:cubicBezTo>
                    <a:pt x="0" y="62"/>
                    <a:pt x="20" y="39"/>
                    <a:pt x="49" y="39"/>
                  </a:cubicBezTo>
                  <a:cubicBezTo>
                    <a:pt x="64" y="39"/>
                    <a:pt x="77" y="45"/>
                    <a:pt x="85" y="57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5"/>
                  </a:lnTo>
                  <a:close/>
                  <a:moveTo>
                    <a:pt x="53" y="56"/>
                  </a:moveTo>
                  <a:lnTo>
                    <a:pt x="53" y="56"/>
                  </a:lnTo>
                  <a:cubicBezTo>
                    <a:pt x="32" y="56"/>
                    <a:pt x="20" y="71"/>
                    <a:pt x="20" y="100"/>
                  </a:cubicBezTo>
                  <a:cubicBezTo>
                    <a:pt x="20" y="125"/>
                    <a:pt x="32" y="141"/>
                    <a:pt x="53" y="141"/>
                  </a:cubicBezTo>
                  <a:cubicBezTo>
                    <a:pt x="74" y="141"/>
                    <a:pt x="86" y="126"/>
                    <a:pt x="86" y="98"/>
                  </a:cubicBezTo>
                  <a:cubicBezTo>
                    <a:pt x="86" y="70"/>
                    <a:pt x="75" y="56"/>
                    <a:pt x="53" y="5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5" name="Freeform 183"/>
            <p:cNvSpPr>
              <a:spLocks noChangeArrowheads="1"/>
            </p:cNvSpPr>
            <p:nvPr/>
          </p:nvSpPr>
          <p:spPr bwMode="auto">
            <a:xfrm>
              <a:off x="3391843" y="3299827"/>
              <a:ext cx="44464" cy="5557"/>
            </a:xfrm>
            <a:custGeom>
              <a:avLst/>
              <a:gdLst>
                <a:gd name="T0" fmla="*/ 0 w 108"/>
                <a:gd name="T1" fmla="*/ 0 h 12"/>
                <a:gd name="T2" fmla="*/ 107 w 108"/>
                <a:gd name="T3" fmla="*/ 0 h 12"/>
                <a:gd name="T4" fmla="*/ 107 w 108"/>
                <a:gd name="T5" fmla="*/ 11 h 12"/>
                <a:gd name="T6" fmla="*/ 0 w 108"/>
                <a:gd name="T7" fmla="*/ 11 h 12"/>
                <a:gd name="T8" fmla="*/ 0 w 108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2">
                  <a:moveTo>
                    <a:pt x="0" y="0"/>
                  </a:moveTo>
                  <a:lnTo>
                    <a:pt x="107" y="0"/>
                  </a:lnTo>
                  <a:lnTo>
                    <a:pt x="107" y="11"/>
                  </a:lnTo>
                  <a:lnTo>
                    <a:pt x="0" y="11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163963" y="4246545"/>
            <a:ext cx="231586" cy="176005"/>
            <a:chOff x="3163963" y="4246545"/>
            <a:chExt cx="231586" cy="176005"/>
          </a:xfrm>
        </p:grpSpPr>
        <p:sp>
          <p:nvSpPr>
            <p:cNvPr id="3256" name="Freeform 184"/>
            <p:cNvSpPr>
              <a:spLocks noChangeArrowheads="1"/>
            </p:cNvSpPr>
            <p:nvPr/>
          </p:nvSpPr>
          <p:spPr bwMode="auto">
            <a:xfrm>
              <a:off x="3163963" y="4246545"/>
              <a:ext cx="57434" cy="68550"/>
            </a:xfrm>
            <a:custGeom>
              <a:avLst/>
              <a:gdLst>
                <a:gd name="T0" fmla="*/ 134 w 135"/>
                <a:gd name="T1" fmla="*/ 101 h 163"/>
                <a:gd name="T2" fmla="*/ 134 w 135"/>
                <a:gd name="T3" fmla="*/ 101 h 163"/>
                <a:gd name="T4" fmla="*/ 68 w 135"/>
                <a:gd name="T5" fmla="*/ 162 h 163"/>
                <a:gd name="T6" fmla="*/ 0 w 135"/>
                <a:gd name="T7" fmla="*/ 79 h 163"/>
                <a:gd name="T8" fmla="*/ 70 w 135"/>
                <a:gd name="T9" fmla="*/ 0 h 163"/>
                <a:gd name="T10" fmla="*/ 133 w 135"/>
                <a:gd name="T11" fmla="*/ 51 h 163"/>
                <a:gd name="T12" fmla="*/ 112 w 135"/>
                <a:gd name="T13" fmla="*/ 51 h 163"/>
                <a:gd name="T14" fmla="*/ 69 w 135"/>
                <a:gd name="T15" fmla="*/ 19 h 163"/>
                <a:gd name="T16" fmla="*/ 20 w 135"/>
                <a:gd name="T17" fmla="*/ 81 h 163"/>
                <a:gd name="T18" fmla="*/ 69 w 135"/>
                <a:gd name="T19" fmla="*/ 143 h 163"/>
                <a:gd name="T20" fmla="*/ 113 w 135"/>
                <a:gd name="T21" fmla="*/ 101 h 163"/>
                <a:gd name="T22" fmla="*/ 134 w 135"/>
                <a:gd name="T23" fmla="*/ 10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3">
                  <a:moveTo>
                    <a:pt x="134" y="101"/>
                  </a:moveTo>
                  <a:lnTo>
                    <a:pt x="134" y="101"/>
                  </a:lnTo>
                  <a:cubicBezTo>
                    <a:pt x="132" y="138"/>
                    <a:pt x="106" y="162"/>
                    <a:pt x="68" y="162"/>
                  </a:cubicBezTo>
                  <a:cubicBezTo>
                    <a:pt x="26" y="162"/>
                    <a:pt x="0" y="132"/>
                    <a:pt x="0" y="79"/>
                  </a:cubicBezTo>
                  <a:cubicBezTo>
                    <a:pt x="0" y="31"/>
                    <a:pt x="27" y="0"/>
                    <a:pt x="70" y="0"/>
                  </a:cubicBezTo>
                  <a:cubicBezTo>
                    <a:pt x="106" y="0"/>
                    <a:pt x="129" y="20"/>
                    <a:pt x="133" y="51"/>
                  </a:cubicBezTo>
                  <a:cubicBezTo>
                    <a:pt x="112" y="51"/>
                    <a:pt x="112" y="51"/>
                    <a:pt x="112" y="51"/>
                  </a:cubicBezTo>
                  <a:cubicBezTo>
                    <a:pt x="108" y="30"/>
                    <a:pt x="93" y="19"/>
                    <a:pt x="69" y="19"/>
                  </a:cubicBezTo>
                  <a:cubicBezTo>
                    <a:pt x="39" y="19"/>
                    <a:pt x="20" y="41"/>
                    <a:pt x="20" y="81"/>
                  </a:cubicBezTo>
                  <a:cubicBezTo>
                    <a:pt x="20" y="120"/>
                    <a:pt x="40" y="143"/>
                    <a:pt x="69" y="143"/>
                  </a:cubicBezTo>
                  <a:cubicBezTo>
                    <a:pt x="94" y="143"/>
                    <a:pt x="112" y="127"/>
                    <a:pt x="113" y="101"/>
                  </a:cubicBezTo>
                  <a:lnTo>
                    <a:pt x="134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7" name="Freeform 185"/>
            <p:cNvSpPr>
              <a:spLocks noChangeArrowheads="1"/>
            </p:cNvSpPr>
            <p:nvPr/>
          </p:nvSpPr>
          <p:spPr bwMode="auto">
            <a:xfrm>
              <a:off x="3230660" y="4248398"/>
              <a:ext cx="9264" cy="64843"/>
            </a:xfrm>
            <a:custGeom>
              <a:avLst/>
              <a:gdLst>
                <a:gd name="T0" fmla="*/ 0 w 21"/>
                <a:gd name="T1" fmla="*/ 0 h 155"/>
                <a:gd name="T2" fmla="*/ 20 w 21"/>
                <a:gd name="T3" fmla="*/ 0 h 155"/>
                <a:gd name="T4" fmla="*/ 20 w 21"/>
                <a:gd name="T5" fmla="*/ 154 h 155"/>
                <a:gd name="T6" fmla="*/ 0 w 21"/>
                <a:gd name="T7" fmla="*/ 154 h 155"/>
                <a:gd name="T8" fmla="*/ 0 w 21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55">
                  <a:moveTo>
                    <a:pt x="0" y="0"/>
                  </a:moveTo>
                  <a:lnTo>
                    <a:pt x="20" y="0"/>
                  </a:lnTo>
                  <a:lnTo>
                    <a:pt x="20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8" name="Freeform 186"/>
            <p:cNvSpPr>
              <a:spLocks noChangeArrowheads="1"/>
            </p:cNvSpPr>
            <p:nvPr/>
          </p:nvSpPr>
          <p:spPr bwMode="auto">
            <a:xfrm>
              <a:off x="3247335" y="4265072"/>
              <a:ext cx="46316" cy="50023"/>
            </a:xfrm>
            <a:custGeom>
              <a:avLst/>
              <a:gdLst>
                <a:gd name="T0" fmla="*/ 54 w 109"/>
                <a:gd name="T1" fmla="*/ 0 h 120"/>
                <a:gd name="T2" fmla="*/ 54 w 109"/>
                <a:gd name="T3" fmla="*/ 0 h 120"/>
                <a:gd name="T4" fmla="*/ 108 w 109"/>
                <a:gd name="T5" fmla="*/ 60 h 120"/>
                <a:gd name="T6" fmla="*/ 55 w 109"/>
                <a:gd name="T7" fmla="*/ 119 h 120"/>
                <a:gd name="T8" fmla="*/ 0 w 109"/>
                <a:gd name="T9" fmla="*/ 60 h 120"/>
                <a:gd name="T10" fmla="*/ 54 w 109"/>
                <a:gd name="T11" fmla="*/ 0 h 120"/>
                <a:gd name="T12" fmla="*/ 55 w 109"/>
                <a:gd name="T13" fmla="*/ 102 h 120"/>
                <a:gd name="T14" fmla="*/ 55 w 109"/>
                <a:gd name="T15" fmla="*/ 102 h 120"/>
                <a:gd name="T16" fmla="*/ 88 w 109"/>
                <a:gd name="T17" fmla="*/ 60 h 120"/>
                <a:gd name="T18" fmla="*/ 55 w 109"/>
                <a:gd name="T19" fmla="*/ 17 h 120"/>
                <a:gd name="T20" fmla="*/ 20 w 109"/>
                <a:gd name="T21" fmla="*/ 60 h 120"/>
                <a:gd name="T22" fmla="*/ 55 w 109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20">
                  <a:moveTo>
                    <a:pt x="54" y="0"/>
                  </a:moveTo>
                  <a:lnTo>
                    <a:pt x="54" y="0"/>
                  </a:lnTo>
                  <a:cubicBezTo>
                    <a:pt x="88" y="0"/>
                    <a:pt x="108" y="22"/>
                    <a:pt x="108" y="60"/>
                  </a:cubicBezTo>
                  <a:cubicBezTo>
                    <a:pt x="108" y="97"/>
                    <a:pt x="88" y="119"/>
                    <a:pt x="55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4" y="0"/>
                  </a:cubicBezTo>
                  <a:close/>
                  <a:moveTo>
                    <a:pt x="55" y="102"/>
                  </a:moveTo>
                  <a:lnTo>
                    <a:pt x="55" y="102"/>
                  </a:lnTo>
                  <a:cubicBezTo>
                    <a:pt x="76" y="102"/>
                    <a:pt x="88" y="88"/>
                    <a:pt x="88" y="60"/>
                  </a:cubicBezTo>
                  <a:cubicBezTo>
                    <a:pt x="88" y="32"/>
                    <a:pt x="76" y="17"/>
                    <a:pt x="55" y="17"/>
                  </a:cubicBezTo>
                  <a:cubicBezTo>
                    <a:pt x="32" y="17"/>
                    <a:pt x="20" y="32"/>
                    <a:pt x="20" y="60"/>
                  </a:cubicBezTo>
                  <a:cubicBezTo>
                    <a:pt x="20" y="88"/>
                    <a:pt x="32" y="102"/>
                    <a:pt x="55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9" name="Freeform 187"/>
            <p:cNvSpPr>
              <a:spLocks noChangeArrowheads="1"/>
            </p:cNvSpPr>
            <p:nvPr/>
          </p:nvSpPr>
          <p:spPr bwMode="auto">
            <a:xfrm>
              <a:off x="3302915" y="4266925"/>
              <a:ext cx="38906" cy="48170"/>
            </a:xfrm>
            <a:custGeom>
              <a:avLst/>
              <a:gdLst>
                <a:gd name="T0" fmla="*/ 19 w 94"/>
                <a:gd name="T1" fmla="*/ 67 h 114"/>
                <a:gd name="T2" fmla="*/ 19 w 94"/>
                <a:gd name="T3" fmla="*/ 67 h 114"/>
                <a:gd name="T4" fmla="*/ 41 w 94"/>
                <a:gd name="T5" fmla="*/ 96 h 114"/>
                <a:gd name="T6" fmla="*/ 74 w 94"/>
                <a:gd name="T7" fmla="*/ 59 h 114"/>
                <a:gd name="T8" fmla="*/ 74 w 94"/>
                <a:gd name="T9" fmla="*/ 0 h 114"/>
                <a:gd name="T10" fmla="*/ 93 w 94"/>
                <a:gd name="T11" fmla="*/ 0 h 114"/>
                <a:gd name="T12" fmla="*/ 93 w 94"/>
                <a:gd name="T13" fmla="*/ 111 h 114"/>
                <a:gd name="T14" fmla="*/ 76 w 94"/>
                <a:gd name="T15" fmla="*/ 111 h 114"/>
                <a:gd name="T16" fmla="*/ 76 w 94"/>
                <a:gd name="T17" fmla="*/ 94 h 114"/>
                <a:gd name="T18" fmla="*/ 38 w 94"/>
                <a:gd name="T19" fmla="*/ 113 h 114"/>
                <a:gd name="T20" fmla="*/ 5 w 94"/>
                <a:gd name="T21" fmla="*/ 99 h 114"/>
                <a:gd name="T22" fmla="*/ 0 w 94"/>
                <a:gd name="T23" fmla="*/ 71 h 114"/>
                <a:gd name="T24" fmla="*/ 0 w 94"/>
                <a:gd name="T25" fmla="*/ 66 h 114"/>
                <a:gd name="T26" fmla="*/ 0 w 94"/>
                <a:gd name="T27" fmla="*/ 0 h 114"/>
                <a:gd name="T28" fmla="*/ 19 w 94"/>
                <a:gd name="T29" fmla="*/ 0 h 114"/>
                <a:gd name="T30" fmla="*/ 19 w 94"/>
                <a:gd name="T31" fmla="*/ 67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4">
                  <a:moveTo>
                    <a:pt x="19" y="67"/>
                  </a:moveTo>
                  <a:lnTo>
                    <a:pt x="19" y="67"/>
                  </a:lnTo>
                  <a:cubicBezTo>
                    <a:pt x="19" y="88"/>
                    <a:pt x="23" y="96"/>
                    <a:pt x="41" y="96"/>
                  </a:cubicBezTo>
                  <a:cubicBezTo>
                    <a:pt x="63" y="96"/>
                    <a:pt x="74" y="84"/>
                    <a:pt x="74" y="59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111"/>
                    <a:pt x="93" y="111"/>
                    <a:pt x="93" y="111"/>
                  </a:cubicBezTo>
                  <a:cubicBezTo>
                    <a:pt x="76" y="111"/>
                    <a:pt x="76" y="111"/>
                    <a:pt x="76" y="111"/>
                  </a:cubicBezTo>
                  <a:cubicBezTo>
                    <a:pt x="76" y="94"/>
                    <a:pt x="76" y="94"/>
                    <a:pt x="76" y="94"/>
                  </a:cubicBezTo>
                  <a:cubicBezTo>
                    <a:pt x="67" y="107"/>
                    <a:pt x="56" y="113"/>
                    <a:pt x="38" y="113"/>
                  </a:cubicBezTo>
                  <a:cubicBezTo>
                    <a:pt x="22" y="113"/>
                    <a:pt x="11" y="108"/>
                    <a:pt x="5" y="99"/>
                  </a:cubicBezTo>
                  <a:cubicBezTo>
                    <a:pt x="1" y="91"/>
                    <a:pt x="0" y="83"/>
                    <a:pt x="0" y="71"/>
                  </a:cubicBezTo>
                  <a:cubicBezTo>
                    <a:pt x="0" y="69"/>
                    <a:pt x="0" y="68"/>
                    <a:pt x="0" y="6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7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0" name="Freeform 188"/>
            <p:cNvSpPr>
              <a:spLocks noChangeArrowheads="1"/>
            </p:cNvSpPr>
            <p:nvPr/>
          </p:nvSpPr>
          <p:spPr bwMode="auto">
            <a:xfrm>
              <a:off x="3351085" y="4248398"/>
              <a:ext cx="44464" cy="66696"/>
            </a:xfrm>
            <a:custGeom>
              <a:avLst/>
              <a:gdLst>
                <a:gd name="T0" fmla="*/ 103 w 104"/>
                <a:gd name="T1" fmla="*/ 154 h 158"/>
                <a:gd name="T2" fmla="*/ 103 w 104"/>
                <a:gd name="T3" fmla="*/ 154 h 158"/>
                <a:gd name="T4" fmla="*/ 85 w 104"/>
                <a:gd name="T5" fmla="*/ 154 h 158"/>
                <a:gd name="T6" fmla="*/ 85 w 104"/>
                <a:gd name="T7" fmla="*/ 139 h 158"/>
                <a:gd name="T8" fmla="*/ 49 w 104"/>
                <a:gd name="T9" fmla="*/ 157 h 158"/>
                <a:gd name="T10" fmla="*/ 0 w 104"/>
                <a:gd name="T11" fmla="*/ 99 h 158"/>
                <a:gd name="T12" fmla="*/ 49 w 104"/>
                <a:gd name="T13" fmla="*/ 38 h 158"/>
                <a:gd name="T14" fmla="*/ 85 w 104"/>
                <a:gd name="T15" fmla="*/ 56 h 158"/>
                <a:gd name="T16" fmla="*/ 85 w 104"/>
                <a:gd name="T17" fmla="*/ 0 h 158"/>
                <a:gd name="T18" fmla="*/ 103 w 104"/>
                <a:gd name="T19" fmla="*/ 0 h 158"/>
                <a:gd name="T20" fmla="*/ 103 w 104"/>
                <a:gd name="T21" fmla="*/ 154 h 158"/>
                <a:gd name="T22" fmla="*/ 53 w 104"/>
                <a:gd name="T23" fmla="*/ 55 h 158"/>
                <a:gd name="T24" fmla="*/ 53 w 104"/>
                <a:gd name="T25" fmla="*/ 55 h 158"/>
                <a:gd name="T26" fmla="*/ 20 w 104"/>
                <a:gd name="T27" fmla="*/ 100 h 158"/>
                <a:gd name="T28" fmla="*/ 53 w 104"/>
                <a:gd name="T29" fmla="*/ 140 h 158"/>
                <a:gd name="T30" fmla="*/ 87 w 104"/>
                <a:gd name="T31" fmla="*/ 97 h 158"/>
                <a:gd name="T32" fmla="*/ 53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4"/>
                  </a:moveTo>
                  <a:lnTo>
                    <a:pt x="103" y="154"/>
                  </a:lnTo>
                  <a:cubicBezTo>
                    <a:pt x="85" y="154"/>
                    <a:pt x="85" y="154"/>
                    <a:pt x="85" y="154"/>
                  </a:cubicBezTo>
                  <a:cubicBezTo>
                    <a:pt x="85" y="139"/>
                    <a:pt x="85" y="139"/>
                    <a:pt x="85" y="139"/>
                  </a:cubicBezTo>
                  <a:cubicBezTo>
                    <a:pt x="76" y="152"/>
                    <a:pt x="64" y="157"/>
                    <a:pt x="49" y="157"/>
                  </a:cubicBezTo>
                  <a:cubicBezTo>
                    <a:pt x="20" y="157"/>
                    <a:pt x="0" y="135"/>
                    <a:pt x="0" y="99"/>
                  </a:cubicBezTo>
                  <a:cubicBezTo>
                    <a:pt x="0" y="61"/>
                    <a:pt x="20" y="38"/>
                    <a:pt x="49" y="38"/>
                  </a:cubicBezTo>
                  <a:cubicBezTo>
                    <a:pt x="65" y="38"/>
                    <a:pt x="77" y="45"/>
                    <a:pt x="85" y="56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4"/>
                  </a:lnTo>
                  <a:close/>
                  <a:moveTo>
                    <a:pt x="53" y="55"/>
                  </a:moveTo>
                  <a:lnTo>
                    <a:pt x="53" y="55"/>
                  </a:lnTo>
                  <a:cubicBezTo>
                    <a:pt x="32" y="55"/>
                    <a:pt x="20" y="71"/>
                    <a:pt x="20" y="100"/>
                  </a:cubicBezTo>
                  <a:cubicBezTo>
                    <a:pt x="20" y="125"/>
                    <a:pt x="32" y="140"/>
                    <a:pt x="53" y="140"/>
                  </a:cubicBezTo>
                  <a:cubicBezTo>
                    <a:pt x="74" y="140"/>
                    <a:pt x="87" y="126"/>
                    <a:pt x="87" y="97"/>
                  </a:cubicBezTo>
                  <a:cubicBezTo>
                    <a:pt x="87" y="70"/>
                    <a:pt x="75" y="55"/>
                    <a:pt x="53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1" name="Freeform 189"/>
            <p:cNvSpPr>
              <a:spLocks noChangeArrowheads="1"/>
            </p:cNvSpPr>
            <p:nvPr/>
          </p:nvSpPr>
          <p:spPr bwMode="auto">
            <a:xfrm>
              <a:off x="3212133" y="4355854"/>
              <a:ext cx="46318" cy="64843"/>
            </a:xfrm>
            <a:custGeom>
              <a:avLst/>
              <a:gdLst>
                <a:gd name="T0" fmla="*/ 0 w 111"/>
                <a:gd name="T1" fmla="*/ 0 h 154"/>
                <a:gd name="T2" fmla="*/ 0 w 111"/>
                <a:gd name="T3" fmla="*/ 0 h 154"/>
                <a:gd name="T4" fmla="*/ 51 w 111"/>
                <a:gd name="T5" fmla="*/ 0 h 154"/>
                <a:gd name="T6" fmla="*/ 57 w 111"/>
                <a:gd name="T7" fmla="*/ 0 h 154"/>
                <a:gd name="T8" fmla="*/ 91 w 111"/>
                <a:gd name="T9" fmla="*/ 5 h 154"/>
                <a:gd name="T10" fmla="*/ 110 w 111"/>
                <a:gd name="T11" fmla="*/ 44 h 154"/>
                <a:gd name="T12" fmla="*/ 91 w 111"/>
                <a:gd name="T13" fmla="*/ 82 h 154"/>
                <a:gd name="T14" fmla="*/ 53 w 111"/>
                <a:gd name="T15" fmla="*/ 89 h 154"/>
                <a:gd name="T16" fmla="*/ 21 w 111"/>
                <a:gd name="T17" fmla="*/ 89 h 154"/>
                <a:gd name="T18" fmla="*/ 21 w 111"/>
                <a:gd name="T19" fmla="*/ 153 h 154"/>
                <a:gd name="T20" fmla="*/ 0 w 111"/>
                <a:gd name="T21" fmla="*/ 153 h 154"/>
                <a:gd name="T22" fmla="*/ 0 w 111"/>
                <a:gd name="T23" fmla="*/ 0 h 154"/>
                <a:gd name="T24" fmla="*/ 56 w 111"/>
                <a:gd name="T25" fmla="*/ 70 h 154"/>
                <a:gd name="T26" fmla="*/ 56 w 111"/>
                <a:gd name="T27" fmla="*/ 70 h 154"/>
                <a:gd name="T28" fmla="*/ 89 w 111"/>
                <a:gd name="T29" fmla="*/ 44 h 154"/>
                <a:gd name="T30" fmla="*/ 57 w 111"/>
                <a:gd name="T31" fmla="*/ 19 h 154"/>
                <a:gd name="T32" fmla="*/ 21 w 111"/>
                <a:gd name="T33" fmla="*/ 19 h 154"/>
                <a:gd name="T34" fmla="*/ 21 w 111"/>
                <a:gd name="T35" fmla="*/ 70 h 154"/>
                <a:gd name="T36" fmla="*/ 56 w 111"/>
                <a:gd name="T37" fmla="*/ 7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1" h="154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0"/>
                    <a:pt x="57" y="0"/>
                  </a:cubicBezTo>
                  <a:cubicBezTo>
                    <a:pt x="70" y="0"/>
                    <a:pt x="81" y="0"/>
                    <a:pt x="91" y="5"/>
                  </a:cubicBezTo>
                  <a:cubicBezTo>
                    <a:pt x="103" y="13"/>
                    <a:pt x="110" y="26"/>
                    <a:pt x="110" y="44"/>
                  </a:cubicBezTo>
                  <a:cubicBezTo>
                    <a:pt x="110" y="62"/>
                    <a:pt x="103" y="75"/>
                    <a:pt x="91" y="82"/>
                  </a:cubicBezTo>
                  <a:cubicBezTo>
                    <a:pt x="80" y="89"/>
                    <a:pt x="69" y="89"/>
                    <a:pt x="53" y="89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1" y="153"/>
                    <a:pt x="21" y="153"/>
                    <a:pt x="21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6" y="70"/>
                  </a:moveTo>
                  <a:lnTo>
                    <a:pt x="56" y="70"/>
                  </a:lnTo>
                  <a:cubicBezTo>
                    <a:pt x="79" y="70"/>
                    <a:pt x="89" y="65"/>
                    <a:pt x="89" y="44"/>
                  </a:cubicBezTo>
                  <a:cubicBezTo>
                    <a:pt x="89" y="25"/>
                    <a:pt x="79" y="19"/>
                    <a:pt x="57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70"/>
                    <a:pt x="21" y="70"/>
                    <a:pt x="21" y="70"/>
                  </a:cubicBezTo>
                  <a:lnTo>
                    <a:pt x="56" y="7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2" name="Freeform 190"/>
            <p:cNvSpPr>
              <a:spLocks noChangeArrowheads="1"/>
            </p:cNvSpPr>
            <p:nvPr/>
          </p:nvSpPr>
          <p:spPr bwMode="auto">
            <a:xfrm>
              <a:off x="3267713" y="4355854"/>
              <a:ext cx="9264" cy="64843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21 h 154"/>
                <a:gd name="T6" fmla="*/ 0 w 20"/>
                <a:gd name="T7" fmla="*/ 21 h 154"/>
                <a:gd name="T8" fmla="*/ 0 w 20"/>
                <a:gd name="T9" fmla="*/ 0 h 154"/>
                <a:gd name="T10" fmla="*/ 0 w 20"/>
                <a:gd name="T11" fmla="*/ 42 h 154"/>
                <a:gd name="T12" fmla="*/ 19 w 20"/>
                <a:gd name="T13" fmla="*/ 42 h 154"/>
                <a:gd name="T14" fmla="*/ 19 w 20"/>
                <a:gd name="T15" fmla="*/ 153 h 154"/>
                <a:gd name="T16" fmla="*/ 0 w 20"/>
                <a:gd name="T17" fmla="*/ 153 h 154"/>
                <a:gd name="T18" fmla="*/ 0 w 20"/>
                <a:gd name="T19" fmla="*/ 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3" name="Freeform 191"/>
            <p:cNvSpPr>
              <a:spLocks noChangeArrowheads="1"/>
            </p:cNvSpPr>
            <p:nvPr/>
          </p:nvSpPr>
          <p:spPr bwMode="auto">
            <a:xfrm>
              <a:off x="3286240" y="4372527"/>
              <a:ext cx="42612" cy="50023"/>
            </a:xfrm>
            <a:custGeom>
              <a:avLst/>
              <a:gdLst>
                <a:gd name="T0" fmla="*/ 52 w 100"/>
                <a:gd name="T1" fmla="*/ 17 h 119"/>
                <a:gd name="T2" fmla="*/ 52 w 100"/>
                <a:gd name="T3" fmla="*/ 17 h 119"/>
                <a:gd name="T4" fmla="*/ 20 w 100"/>
                <a:gd name="T5" fmla="*/ 59 h 119"/>
                <a:gd name="T6" fmla="*/ 50 w 100"/>
                <a:gd name="T7" fmla="*/ 102 h 119"/>
                <a:gd name="T8" fmla="*/ 81 w 100"/>
                <a:gd name="T9" fmla="*/ 76 h 119"/>
                <a:gd name="T10" fmla="*/ 99 w 100"/>
                <a:gd name="T11" fmla="*/ 76 h 119"/>
                <a:gd name="T12" fmla="*/ 50 w 100"/>
                <a:gd name="T13" fmla="*/ 118 h 119"/>
                <a:gd name="T14" fmla="*/ 0 w 100"/>
                <a:gd name="T15" fmla="*/ 60 h 119"/>
                <a:gd name="T16" fmla="*/ 52 w 100"/>
                <a:gd name="T17" fmla="*/ 0 h 119"/>
                <a:gd name="T18" fmla="*/ 99 w 100"/>
                <a:gd name="T19" fmla="*/ 41 h 119"/>
                <a:gd name="T20" fmla="*/ 80 w 100"/>
                <a:gd name="T21" fmla="*/ 41 h 119"/>
                <a:gd name="T22" fmla="*/ 52 w 100"/>
                <a:gd name="T23" fmla="*/ 1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19">
                  <a:moveTo>
                    <a:pt x="52" y="17"/>
                  </a:moveTo>
                  <a:lnTo>
                    <a:pt x="52" y="17"/>
                  </a:lnTo>
                  <a:cubicBezTo>
                    <a:pt x="31" y="17"/>
                    <a:pt x="20" y="32"/>
                    <a:pt x="20" y="59"/>
                  </a:cubicBezTo>
                  <a:cubicBezTo>
                    <a:pt x="20" y="87"/>
                    <a:pt x="31" y="102"/>
                    <a:pt x="50" y="102"/>
                  </a:cubicBezTo>
                  <a:cubicBezTo>
                    <a:pt x="68" y="102"/>
                    <a:pt x="79" y="92"/>
                    <a:pt x="81" y="76"/>
                  </a:cubicBezTo>
                  <a:cubicBezTo>
                    <a:pt x="99" y="76"/>
                    <a:pt x="99" y="76"/>
                    <a:pt x="99" y="76"/>
                  </a:cubicBezTo>
                  <a:cubicBezTo>
                    <a:pt x="97" y="103"/>
                    <a:pt x="79" y="118"/>
                    <a:pt x="50" y="118"/>
                  </a:cubicBezTo>
                  <a:cubicBezTo>
                    <a:pt x="19" y="118"/>
                    <a:pt x="0" y="96"/>
                    <a:pt x="0" y="60"/>
                  </a:cubicBezTo>
                  <a:cubicBezTo>
                    <a:pt x="0" y="22"/>
                    <a:pt x="20" y="0"/>
                    <a:pt x="52" y="0"/>
                  </a:cubicBezTo>
                  <a:cubicBezTo>
                    <a:pt x="80" y="0"/>
                    <a:pt x="98" y="16"/>
                    <a:pt x="99" y="41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79" y="26"/>
                    <a:pt x="69" y="17"/>
                    <a:pt x="52" y="1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4" name="Freeform 192"/>
            <p:cNvSpPr>
              <a:spLocks noChangeArrowheads="1"/>
            </p:cNvSpPr>
            <p:nvPr/>
          </p:nvSpPr>
          <p:spPr bwMode="auto">
            <a:xfrm>
              <a:off x="3330705" y="4361411"/>
              <a:ext cx="24085" cy="61139"/>
            </a:xfrm>
            <a:custGeom>
              <a:avLst/>
              <a:gdLst>
                <a:gd name="T0" fmla="*/ 45 w 56"/>
                <a:gd name="T1" fmla="*/ 127 h 145"/>
                <a:gd name="T2" fmla="*/ 45 w 56"/>
                <a:gd name="T3" fmla="*/ 127 h 145"/>
                <a:gd name="T4" fmla="*/ 55 w 56"/>
                <a:gd name="T5" fmla="*/ 127 h 145"/>
                <a:gd name="T6" fmla="*/ 55 w 56"/>
                <a:gd name="T7" fmla="*/ 142 h 145"/>
                <a:gd name="T8" fmla="*/ 41 w 56"/>
                <a:gd name="T9" fmla="*/ 144 h 145"/>
                <a:gd name="T10" fmla="*/ 17 w 56"/>
                <a:gd name="T11" fmla="*/ 120 h 145"/>
                <a:gd name="T12" fmla="*/ 17 w 56"/>
                <a:gd name="T13" fmla="*/ 45 h 145"/>
                <a:gd name="T14" fmla="*/ 0 w 56"/>
                <a:gd name="T15" fmla="*/ 45 h 145"/>
                <a:gd name="T16" fmla="*/ 0 w 56"/>
                <a:gd name="T17" fmla="*/ 31 h 145"/>
                <a:gd name="T18" fmla="*/ 17 w 56"/>
                <a:gd name="T19" fmla="*/ 31 h 145"/>
                <a:gd name="T20" fmla="*/ 17 w 56"/>
                <a:gd name="T21" fmla="*/ 0 h 145"/>
                <a:gd name="T22" fmla="*/ 36 w 56"/>
                <a:gd name="T23" fmla="*/ 0 h 145"/>
                <a:gd name="T24" fmla="*/ 36 w 56"/>
                <a:gd name="T25" fmla="*/ 31 h 145"/>
                <a:gd name="T26" fmla="*/ 55 w 56"/>
                <a:gd name="T27" fmla="*/ 31 h 145"/>
                <a:gd name="T28" fmla="*/ 55 w 56"/>
                <a:gd name="T29" fmla="*/ 45 h 145"/>
                <a:gd name="T30" fmla="*/ 36 w 56"/>
                <a:gd name="T31" fmla="*/ 45 h 145"/>
                <a:gd name="T32" fmla="*/ 36 w 56"/>
                <a:gd name="T33" fmla="*/ 114 h 145"/>
                <a:gd name="T34" fmla="*/ 45 w 56"/>
                <a:gd name="T35" fmla="*/ 12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5">
                  <a:moveTo>
                    <a:pt x="45" y="127"/>
                  </a:moveTo>
                  <a:lnTo>
                    <a:pt x="45" y="127"/>
                  </a:lnTo>
                  <a:cubicBezTo>
                    <a:pt x="48" y="127"/>
                    <a:pt x="51" y="127"/>
                    <a:pt x="55" y="127"/>
                  </a:cubicBezTo>
                  <a:cubicBezTo>
                    <a:pt x="55" y="142"/>
                    <a:pt x="55" y="142"/>
                    <a:pt x="55" y="142"/>
                  </a:cubicBezTo>
                  <a:cubicBezTo>
                    <a:pt x="50" y="143"/>
                    <a:pt x="45" y="144"/>
                    <a:pt x="41" y="144"/>
                  </a:cubicBezTo>
                  <a:cubicBezTo>
                    <a:pt x="23" y="144"/>
                    <a:pt x="17" y="138"/>
                    <a:pt x="17" y="120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6" y="123"/>
                    <a:pt x="37" y="127"/>
                    <a:pt x="45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51686" y="2308643"/>
            <a:ext cx="246407" cy="176005"/>
            <a:chOff x="551686" y="2308643"/>
            <a:chExt cx="246407" cy="176005"/>
          </a:xfrm>
        </p:grpSpPr>
        <p:sp>
          <p:nvSpPr>
            <p:cNvPr id="3265" name="Freeform 193"/>
            <p:cNvSpPr>
              <a:spLocks noChangeArrowheads="1"/>
            </p:cNvSpPr>
            <p:nvPr/>
          </p:nvSpPr>
          <p:spPr bwMode="auto">
            <a:xfrm>
              <a:off x="557245" y="2308643"/>
              <a:ext cx="57432" cy="68550"/>
            </a:xfrm>
            <a:custGeom>
              <a:avLst/>
              <a:gdLst>
                <a:gd name="T0" fmla="*/ 135 w 136"/>
                <a:gd name="T1" fmla="*/ 101 h 163"/>
                <a:gd name="T2" fmla="*/ 135 w 136"/>
                <a:gd name="T3" fmla="*/ 101 h 163"/>
                <a:gd name="T4" fmla="*/ 69 w 136"/>
                <a:gd name="T5" fmla="*/ 162 h 163"/>
                <a:gd name="T6" fmla="*/ 0 w 136"/>
                <a:gd name="T7" fmla="*/ 79 h 163"/>
                <a:gd name="T8" fmla="*/ 71 w 136"/>
                <a:gd name="T9" fmla="*/ 0 h 163"/>
                <a:gd name="T10" fmla="*/ 134 w 136"/>
                <a:gd name="T11" fmla="*/ 50 h 163"/>
                <a:gd name="T12" fmla="*/ 113 w 136"/>
                <a:gd name="T13" fmla="*/ 50 h 163"/>
                <a:gd name="T14" fmla="*/ 70 w 136"/>
                <a:gd name="T15" fmla="*/ 19 h 163"/>
                <a:gd name="T16" fmla="*/ 21 w 136"/>
                <a:gd name="T17" fmla="*/ 81 h 163"/>
                <a:gd name="T18" fmla="*/ 70 w 136"/>
                <a:gd name="T19" fmla="*/ 144 h 163"/>
                <a:gd name="T20" fmla="*/ 114 w 136"/>
                <a:gd name="T21" fmla="*/ 101 h 163"/>
                <a:gd name="T22" fmla="*/ 135 w 136"/>
                <a:gd name="T23" fmla="*/ 10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" h="163">
                  <a:moveTo>
                    <a:pt x="135" y="101"/>
                  </a:moveTo>
                  <a:lnTo>
                    <a:pt x="135" y="101"/>
                  </a:lnTo>
                  <a:cubicBezTo>
                    <a:pt x="133" y="138"/>
                    <a:pt x="107" y="162"/>
                    <a:pt x="69" y="162"/>
                  </a:cubicBezTo>
                  <a:cubicBezTo>
                    <a:pt x="26" y="162"/>
                    <a:pt x="0" y="131"/>
                    <a:pt x="0" y="79"/>
                  </a:cubicBezTo>
                  <a:cubicBezTo>
                    <a:pt x="0" y="30"/>
                    <a:pt x="27" y="0"/>
                    <a:pt x="71" y="0"/>
                  </a:cubicBezTo>
                  <a:cubicBezTo>
                    <a:pt x="107" y="0"/>
                    <a:pt x="129" y="20"/>
                    <a:pt x="134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09" y="30"/>
                    <a:pt x="94" y="19"/>
                    <a:pt x="70" y="19"/>
                  </a:cubicBezTo>
                  <a:cubicBezTo>
                    <a:pt x="40" y="19"/>
                    <a:pt x="21" y="42"/>
                    <a:pt x="21" y="81"/>
                  </a:cubicBezTo>
                  <a:cubicBezTo>
                    <a:pt x="21" y="120"/>
                    <a:pt x="41" y="144"/>
                    <a:pt x="70" y="144"/>
                  </a:cubicBezTo>
                  <a:cubicBezTo>
                    <a:pt x="95" y="144"/>
                    <a:pt x="113" y="127"/>
                    <a:pt x="114" y="101"/>
                  </a:cubicBezTo>
                  <a:lnTo>
                    <a:pt x="135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6" name="Freeform 194"/>
            <p:cNvSpPr>
              <a:spLocks noChangeArrowheads="1"/>
            </p:cNvSpPr>
            <p:nvPr/>
          </p:nvSpPr>
          <p:spPr bwMode="auto">
            <a:xfrm>
              <a:off x="622088" y="2310496"/>
              <a:ext cx="9264" cy="64843"/>
            </a:xfrm>
            <a:custGeom>
              <a:avLst/>
              <a:gdLst>
                <a:gd name="T0" fmla="*/ 0 w 21"/>
                <a:gd name="T1" fmla="*/ 0 h 154"/>
                <a:gd name="T2" fmla="*/ 20 w 21"/>
                <a:gd name="T3" fmla="*/ 0 h 154"/>
                <a:gd name="T4" fmla="*/ 20 w 21"/>
                <a:gd name="T5" fmla="*/ 153 h 154"/>
                <a:gd name="T6" fmla="*/ 0 w 21"/>
                <a:gd name="T7" fmla="*/ 153 h 154"/>
                <a:gd name="T8" fmla="*/ 0 w 21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54">
                  <a:moveTo>
                    <a:pt x="0" y="0"/>
                  </a:moveTo>
                  <a:lnTo>
                    <a:pt x="20" y="0"/>
                  </a:lnTo>
                  <a:lnTo>
                    <a:pt x="20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7" name="Freeform 195"/>
            <p:cNvSpPr>
              <a:spLocks noChangeArrowheads="1"/>
            </p:cNvSpPr>
            <p:nvPr/>
          </p:nvSpPr>
          <p:spPr bwMode="auto">
            <a:xfrm>
              <a:off x="640615" y="2327170"/>
              <a:ext cx="44464" cy="50023"/>
            </a:xfrm>
            <a:custGeom>
              <a:avLst/>
              <a:gdLst>
                <a:gd name="T0" fmla="*/ 53 w 108"/>
                <a:gd name="T1" fmla="*/ 0 h 119"/>
                <a:gd name="T2" fmla="*/ 53 w 108"/>
                <a:gd name="T3" fmla="*/ 0 h 119"/>
                <a:gd name="T4" fmla="*/ 107 w 108"/>
                <a:gd name="T5" fmla="*/ 59 h 119"/>
                <a:gd name="T6" fmla="*/ 54 w 108"/>
                <a:gd name="T7" fmla="*/ 118 h 119"/>
                <a:gd name="T8" fmla="*/ 0 w 108"/>
                <a:gd name="T9" fmla="*/ 59 h 119"/>
                <a:gd name="T10" fmla="*/ 53 w 108"/>
                <a:gd name="T11" fmla="*/ 0 h 119"/>
                <a:gd name="T12" fmla="*/ 54 w 108"/>
                <a:gd name="T13" fmla="*/ 102 h 119"/>
                <a:gd name="T14" fmla="*/ 54 w 108"/>
                <a:gd name="T15" fmla="*/ 102 h 119"/>
                <a:gd name="T16" fmla="*/ 88 w 108"/>
                <a:gd name="T17" fmla="*/ 59 h 119"/>
                <a:gd name="T18" fmla="*/ 54 w 108"/>
                <a:gd name="T19" fmla="*/ 16 h 119"/>
                <a:gd name="T20" fmla="*/ 19 w 108"/>
                <a:gd name="T21" fmla="*/ 59 h 119"/>
                <a:gd name="T22" fmla="*/ 54 w 108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19">
                  <a:moveTo>
                    <a:pt x="53" y="0"/>
                  </a:moveTo>
                  <a:lnTo>
                    <a:pt x="53" y="0"/>
                  </a:lnTo>
                  <a:cubicBezTo>
                    <a:pt x="88" y="0"/>
                    <a:pt x="107" y="21"/>
                    <a:pt x="107" y="59"/>
                  </a:cubicBezTo>
                  <a:cubicBezTo>
                    <a:pt x="107" y="97"/>
                    <a:pt x="88" y="118"/>
                    <a:pt x="54" y="118"/>
                  </a:cubicBezTo>
                  <a:cubicBezTo>
                    <a:pt x="20" y="118"/>
                    <a:pt x="0" y="97"/>
                    <a:pt x="0" y="59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5" y="102"/>
                    <a:pt x="88" y="86"/>
                    <a:pt x="88" y="59"/>
                  </a:cubicBezTo>
                  <a:cubicBezTo>
                    <a:pt x="88" y="31"/>
                    <a:pt x="75" y="16"/>
                    <a:pt x="54" y="16"/>
                  </a:cubicBezTo>
                  <a:cubicBezTo>
                    <a:pt x="31" y="16"/>
                    <a:pt x="19" y="31"/>
                    <a:pt x="19" y="59"/>
                  </a:cubicBezTo>
                  <a:cubicBezTo>
                    <a:pt x="19" y="86"/>
                    <a:pt x="31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8" name="Freeform 196"/>
            <p:cNvSpPr>
              <a:spLocks noChangeArrowheads="1"/>
            </p:cNvSpPr>
            <p:nvPr/>
          </p:nvSpPr>
          <p:spPr bwMode="auto">
            <a:xfrm>
              <a:off x="694343" y="2329023"/>
              <a:ext cx="40759" cy="48170"/>
            </a:xfrm>
            <a:custGeom>
              <a:avLst/>
              <a:gdLst>
                <a:gd name="T0" fmla="*/ 20 w 95"/>
                <a:gd name="T1" fmla="*/ 69 h 115"/>
                <a:gd name="T2" fmla="*/ 20 w 95"/>
                <a:gd name="T3" fmla="*/ 69 h 115"/>
                <a:gd name="T4" fmla="*/ 42 w 95"/>
                <a:gd name="T5" fmla="*/ 98 h 115"/>
                <a:gd name="T6" fmla="*/ 75 w 95"/>
                <a:gd name="T7" fmla="*/ 60 h 115"/>
                <a:gd name="T8" fmla="*/ 75 w 95"/>
                <a:gd name="T9" fmla="*/ 0 h 115"/>
                <a:gd name="T10" fmla="*/ 94 w 95"/>
                <a:gd name="T11" fmla="*/ 0 h 115"/>
                <a:gd name="T12" fmla="*/ 94 w 95"/>
                <a:gd name="T13" fmla="*/ 111 h 115"/>
                <a:gd name="T14" fmla="*/ 76 w 95"/>
                <a:gd name="T15" fmla="*/ 111 h 115"/>
                <a:gd name="T16" fmla="*/ 76 w 95"/>
                <a:gd name="T17" fmla="*/ 95 h 115"/>
                <a:gd name="T18" fmla="*/ 39 w 95"/>
                <a:gd name="T19" fmla="*/ 114 h 115"/>
                <a:gd name="T20" fmla="*/ 6 w 95"/>
                <a:gd name="T21" fmla="*/ 100 h 115"/>
                <a:gd name="T22" fmla="*/ 0 w 95"/>
                <a:gd name="T23" fmla="*/ 73 h 115"/>
                <a:gd name="T24" fmla="*/ 0 w 95"/>
                <a:gd name="T25" fmla="*/ 67 h 115"/>
                <a:gd name="T26" fmla="*/ 0 w 95"/>
                <a:gd name="T27" fmla="*/ 0 h 115"/>
                <a:gd name="T28" fmla="*/ 20 w 95"/>
                <a:gd name="T29" fmla="*/ 0 h 115"/>
                <a:gd name="T30" fmla="*/ 20 w 95"/>
                <a:gd name="T31" fmla="*/ 6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20" y="69"/>
                  </a:moveTo>
                  <a:lnTo>
                    <a:pt x="20" y="69"/>
                  </a:lnTo>
                  <a:cubicBezTo>
                    <a:pt x="20" y="88"/>
                    <a:pt x="24" y="98"/>
                    <a:pt x="42" y="98"/>
                  </a:cubicBezTo>
                  <a:cubicBezTo>
                    <a:pt x="64" y="98"/>
                    <a:pt x="75" y="85"/>
                    <a:pt x="75" y="6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1"/>
                    <a:pt x="94" y="111"/>
                    <a:pt x="94" y="111"/>
                  </a:cubicBezTo>
                  <a:cubicBezTo>
                    <a:pt x="76" y="111"/>
                    <a:pt x="76" y="111"/>
                    <a:pt x="76" y="111"/>
                  </a:cubicBezTo>
                  <a:cubicBezTo>
                    <a:pt x="76" y="95"/>
                    <a:pt x="76" y="95"/>
                    <a:pt x="76" y="95"/>
                  </a:cubicBezTo>
                  <a:cubicBezTo>
                    <a:pt x="68" y="108"/>
                    <a:pt x="55" y="114"/>
                    <a:pt x="39" y="114"/>
                  </a:cubicBezTo>
                  <a:cubicBezTo>
                    <a:pt x="23" y="114"/>
                    <a:pt x="12" y="109"/>
                    <a:pt x="6" y="100"/>
                  </a:cubicBezTo>
                  <a:cubicBezTo>
                    <a:pt x="1" y="92"/>
                    <a:pt x="0" y="83"/>
                    <a:pt x="0" y="73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lnTo>
                    <a:pt x="20" y="6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9" name="Freeform 197"/>
            <p:cNvSpPr>
              <a:spLocks noChangeArrowheads="1"/>
            </p:cNvSpPr>
            <p:nvPr/>
          </p:nvSpPr>
          <p:spPr bwMode="auto">
            <a:xfrm>
              <a:off x="742513" y="2310496"/>
              <a:ext cx="44464" cy="66696"/>
            </a:xfrm>
            <a:custGeom>
              <a:avLst/>
              <a:gdLst>
                <a:gd name="T0" fmla="*/ 103 w 104"/>
                <a:gd name="T1" fmla="*/ 153 h 158"/>
                <a:gd name="T2" fmla="*/ 103 w 104"/>
                <a:gd name="T3" fmla="*/ 153 h 158"/>
                <a:gd name="T4" fmla="*/ 85 w 104"/>
                <a:gd name="T5" fmla="*/ 153 h 158"/>
                <a:gd name="T6" fmla="*/ 85 w 104"/>
                <a:gd name="T7" fmla="*/ 140 h 158"/>
                <a:gd name="T8" fmla="*/ 49 w 104"/>
                <a:gd name="T9" fmla="*/ 157 h 158"/>
                <a:gd name="T10" fmla="*/ 0 w 104"/>
                <a:gd name="T11" fmla="*/ 98 h 158"/>
                <a:gd name="T12" fmla="*/ 49 w 104"/>
                <a:gd name="T13" fmla="*/ 39 h 158"/>
                <a:gd name="T14" fmla="*/ 85 w 104"/>
                <a:gd name="T15" fmla="*/ 55 h 158"/>
                <a:gd name="T16" fmla="*/ 85 w 104"/>
                <a:gd name="T17" fmla="*/ 0 h 158"/>
                <a:gd name="T18" fmla="*/ 103 w 104"/>
                <a:gd name="T19" fmla="*/ 0 h 158"/>
                <a:gd name="T20" fmla="*/ 103 w 104"/>
                <a:gd name="T21" fmla="*/ 153 h 158"/>
                <a:gd name="T22" fmla="*/ 52 w 104"/>
                <a:gd name="T23" fmla="*/ 55 h 158"/>
                <a:gd name="T24" fmla="*/ 52 w 104"/>
                <a:gd name="T25" fmla="*/ 55 h 158"/>
                <a:gd name="T26" fmla="*/ 20 w 104"/>
                <a:gd name="T27" fmla="*/ 99 h 158"/>
                <a:gd name="T28" fmla="*/ 53 w 104"/>
                <a:gd name="T29" fmla="*/ 141 h 158"/>
                <a:gd name="T30" fmla="*/ 85 w 104"/>
                <a:gd name="T31" fmla="*/ 97 h 158"/>
                <a:gd name="T32" fmla="*/ 52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3"/>
                  </a:moveTo>
                  <a:lnTo>
                    <a:pt x="103" y="153"/>
                  </a:lnTo>
                  <a:cubicBezTo>
                    <a:pt x="85" y="153"/>
                    <a:pt x="85" y="153"/>
                    <a:pt x="85" y="153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76" y="151"/>
                    <a:pt x="63" y="157"/>
                    <a:pt x="49" y="157"/>
                  </a:cubicBezTo>
                  <a:cubicBezTo>
                    <a:pt x="20" y="157"/>
                    <a:pt x="0" y="134"/>
                    <a:pt x="0" y="98"/>
                  </a:cubicBezTo>
                  <a:cubicBezTo>
                    <a:pt x="0" y="61"/>
                    <a:pt x="20" y="39"/>
                    <a:pt x="49" y="39"/>
                  </a:cubicBezTo>
                  <a:cubicBezTo>
                    <a:pt x="64" y="39"/>
                    <a:pt x="76" y="44"/>
                    <a:pt x="85" y="55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3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2" y="55"/>
                    <a:pt x="20" y="71"/>
                    <a:pt x="20" y="99"/>
                  </a:cubicBezTo>
                  <a:cubicBezTo>
                    <a:pt x="20" y="125"/>
                    <a:pt x="32" y="141"/>
                    <a:pt x="53" y="141"/>
                  </a:cubicBezTo>
                  <a:cubicBezTo>
                    <a:pt x="74" y="141"/>
                    <a:pt x="85" y="125"/>
                    <a:pt x="85" y="97"/>
                  </a:cubicBezTo>
                  <a:cubicBezTo>
                    <a:pt x="85" y="69"/>
                    <a:pt x="75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0" name="Freeform 198"/>
            <p:cNvSpPr>
              <a:spLocks noChangeArrowheads="1"/>
            </p:cNvSpPr>
            <p:nvPr/>
          </p:nvSpPr>
          <p:spPr bwMode="auto">
            <a:xfrm>
              <a:off x="551686" y="2417952"/>
              <a:ext cx="53728" cy="64843"/>
            </a:xfrm>
            <a:custGeom>
              <a:avLst/>
              <a:gdLst>
                <a:gd name="T0" fmla="*/ 0 w 126"/>
                <a:gd name="T1" fmla="*/ 0 h 155"/>
                <a:gd name="T2" fmla="*/ 0 w 126"/>
                <a:gd name="T3" fmla="*/ 0 h 155"/>
                <a:gd name="T4" fmla="*/ 58 w 126"/>
                <a:gd name="T5" fmla="*/ 0 h 155"/>
                <a:gd name="T6" fmla="*/ 125 w 126"/>
                <a:gd name="T7" fmla="*/ 75 h 155"/>
                <a:gd name="T8" fmla="*/ 58 w 126"/>
                <a:gd name="T9" fmla="*/ 154 h 155"/>
                <a:gd name="T10" fmla="*/ 0 w 126"/>
                <a:gd name="T11" fmla="*/ 154 h 155"/>
                <a:gd name="T12" fmla="*/ 0 w 126"/>
                <a:gd name="T13" fmla="*/ 0 h 155"/>
                <a:gd name="T14" fmla="*/ 21 w 126"/>
                <a:gd name="T15" fmla="*/ 18 h 155"/>
                <a:gd name="T16" fmla="*/ 21 w 126"/>
                <a:gd name="T17" fmla="*/ 18 h 155"/>
                <a:gd name="T18" fmla="*/ 21 w 126"/>
                <a:gd name="T19" fmla="*/ 136 h 155"/>
                <a:gd name="T20" fmla="*/ 57 w 126"/>
                <a:gd name="T21" fmla="*/ 136 h 155"/>
                <a:gd name="T22" fmla="*/ 104 w 126"/>
                <a:gd name="T23" fmla="*/ 76 h 155"/>
                <a:gd name="T24" fmla="*/ 57 w 126"/>
                <a:gd name="T25" fmla="*/ 18 h 155"/>
                <a:gd name="T26" fmla="*/ 21 w 126"/>
                <a:gd name="T27" fmla="*/ 18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155">
                  <a:moveTo>
                    <a:pt x="0" y="0"/>
                  </a:moveTo>
                  <a:lnTo>
                    <a:pt x="0" y="0"/>
                  </a:lnTo>
                  <a:cubicBezTo>
                    <a:pt x="58" y="0"/>
                    <a:pt x="58" y="0"/>
                    <a:pt x="58" y="0"/>
                  </a:cubicBezTo>
                  <a:cubicBezTo>
                    <a:pt x="102" y="0"/>
                    <a:pt x="125" y="26"/>
                    <a:pt x="125" y="75"/>
                  </a:cubicBezTo>
                  <a:cubicBezTo>
                    <a:pt x="125" y="125"/>
                    <a:pt x="100" y="154"/>
                    <a:pt x="58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21" y="18"/>
                  </a:moveTo>
                  <a:lnTo>
                    <a:pt x="21" y="18"/>
                  </a:lnTo>
                  <a:cubicBezTo>
                    <a:pt x="21" y="136"/>
                    <a:pt x="21" y="136"/>
                    <a:pt x="21" y="136"/>
                  </a:cubicBezTo>
                  <a:cubicBezTo>
                    <a:pt x="57" y="136"/>
                    <a:pt x="57" y="136"/>
                    <a:pt x="57" y="136"/>
                  </a:cubicBezTo>
                  <a:cubicBezTo>
                    <a:pt x="87" y="136"/>
                    <a:pt x="104" y="115"/>
                    <a:pt x="104" y="76"/>
                  </a:cubicBezTo>
                  <a:cubicBezTo>
                    <a:pt x="104" y="39"/>
                    <a:pt x="87" y="18"/>
                    <a:pt x="57" y="18"/>
                  </a:cubicBezTo>
                  <a:lnTo>
                    <a:pt x="21" y="18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1" name="Freeform 199"/>
            <p:cNvSpPr>
              <a:spLocks noChangeArrowheads="1"/>
            </p:cNvSpPr>
            <p:nvPr/>
          </p:nvSpPr>
          <p:spPr bwMode="auto">
            <a:xfrm>
              <a:off x="610972" y="2434625"/>
              <a:ext cx="42612" cy="50023"/>
            </a:xfrm>
            <a:custGeom>
              <a:avLst/>
              <a:gdLst>
                <a:gd name="T0" fmla="*/ 98 w 101"/>
                <a:gd name="T1" fmla="*/ 79 h 119"/>
                <a:gd name="T2" fmla="*/ 98 w 101"/>
                <a:gd name="T3" fmla="*/ 79 h 119"/>
                <a:gd name="T4" fmla="*/ 49 w 101"/>
                <a:gd name="T5" fmla="*/ 118 h 119"/>
                <a:gd name="T6" fmla="*/ 0 w 101"/>
                <a:gd name="T7" fmla="*/ 60 h 119"/>
                <a:gd name="T8" fmla="*/ 49 w 101"/>
                <a:gd name="T9" fmla="*/ 0 h 119"/>
                <a:gd name="T10" fmla="*/ 100 w 101"/>
                <a:gd name="T11" fmla="*/ 56 h 119"/>
                <a:gd name="T12" fmla="*/ 100 w 101"/>
                <a:gd name="T13" fmla="*/ 64 h 119"/>
                <a:gd name="T14" fmla="*/ 19 w 101"/>
                <a:gd name="T15" fmla="*/ 64 h 119"/>
                <a:gd name="T16" fmla="*/ 52 w 101"/>
                <a:gd name="T17" fmla="*/ 102 h 119"/>
                <a:gd name="T18" fmla="*/ 80 w 101"/>
                <a:gd name="T19" fmla="*/ 79 h 119"/>
                <a:gd name="T20" fmla="*/ 98 w 101"/>
                <a:gd name="T21" fmla="*/ 79 h 119"/>
                <a:gd name="T22" fmla="*/ 81 w 101"/>
                <a:gd name="T23" fmla="*/ 49 h 119"/>
                <a:gd name="T24" fmla="*/ 81 w 101"/>
                <a:gd name="T25" fmla="*/ 49 h 119"/>
                <a:gd name="T26" fmla="*/ 51 w 101"/>
                <a:gd name="T27" fmla="*/ 16 h 119"/>
                <a:gd name="T28" fmla="*/ 19 w 101"/>
                <a:gd name="T29" fmla="*/ 49 h 119"/>
                <a:gd name="T30" fmla="*/ 81 w 101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19">
                  <a:moveTo>
                    <a:pt x="98" y="79"/>
                  </a:moveTo>
                  <a:lnTo>
                    <a:pt x="98" y="79"/>
                  </a:lnTo>
                  <a:cubicBezTo>
                    <a:pt x="94" y="104"/>
                    <a:pt x="77" y="118"/>
                    <a:pt x="49" y="118"/>
                  </a:cubicBezTo>
                  <a:cubicBezTo>
                    <a:pt x="19" y="118"/>
                    <a:pt x="0" y="97"/>
                    <a:pt x="0" y="60"/>
                  </a:cubicBezTo>
                  <a:cubicBezTo>
                    <a:pt x="0" y="22"/>
                    <a:pt x="19" y="0"/>
                    <a:pt x="49" y="0"/>
                  </a:cubicBezTo>
                  <a:cubicBezTo>
                    <a:pt x="82" y="0"/>
                    <a:pt x="100" y="20"/>
                    <a:pt x="100" y="56"/>
                  </a:cubicBezTo>
                  <a:cubicBezTo>
                    <a:pt x="100" y="59"/>
                    <a:pt x="100" y="62"/>
                    <a:pt x="100" y="64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9" y="88"/>
                    <a:pt x="32" y="102"/>
                    <a:pt x="52" y="102"/>
                  </a:cubicBezTo>
                  <a:cubicBezTo>
                    <a:pt x="67" y="102"/>
                    <a:pt x="78" y="93"/>
                    <a:pt x="80" y="79"/>
                  </a:cubicBezTo>
                  <a:lnTo>
                    <a:pt x="98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69" y="16"/>
                    <a:pt x="51" y="16"/>
                  </a:cubicBezTo>
                  <a:cubicBezTo>
                    <a:pt x="32" y="16"/>
                    <a:pt x="21" y="28"/>
                    <a:pt x="19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2" name="Freeform 200"/>
            <p:cNvSpPr>
              <a:spLocks noChangeArrowheads="1"/>
            </p:cNvSpPr>
            <p:nvPr/>
          </p:nvSpPr>
          <p:spPr bwMode="auto">
            <a:xfrm>
              <a:off x="662847" y="2417952"/>
              <a:ext cx="9264" cy="64843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3" name="Freeform 201"/>
            <p:cNvSpPr>
              <a:spLocks noChangeArrowheads="1"/>
            </p:cNvSpPr>
            <p:nvPr/>
          </p:nvSpPr>
          <p:spPr bwMode="auto">
            <a:xfrm>
              <a:off x="681374" y="2434625"/>
              <a:ext cx="42612" cy="50023"/>
            </a:xfrm>
            <a:custGeom>
              <a:avLst/>
              <a:gdLst>
                <a:gd name="T0" fmla="*/ 99 w 101"/>
                <a:gd name="T1" fmla="*/ 79 h 119"/>
                <a:gd name="T2" fmla="*/ 99 w 101"/>
                <a:gd name="T3" fmla="*/ 79 h 119"/>
                <a:gd name="T4" fmla="*/ 50 w 101"/>
                <a:gd name="T5" fmla="*/ 118 h 119"/>
                <a:gd name="T6" fmla="*/ 0 w 101"/>
                <a:gd name="T7" fmla="*/ 60 h 119"/>
                <a:gd name="T8" fmla="*/ 50 w 101"/>
                <a:gd name="T9" fmla="*/ 0 h 119"/>
                <a:gd name="T10" fmla="*/ 100 w 101"/>
                <a:gd name="T11" fmla="*/ 56 h 119"/>
                <a:gd name="T12" fmla="*/ 100 w 101"/>
                <a:gd name="T13" fmla="*/ 64 h 119"/>
                <a:gd name="T14" fmla="*/ 20 w 101"/>
                <a:gd name="T15" fmla="*/ 64 h 119"/>
                <a:gd name="T16" fmla="*/ 52 w 101"/>
                <a:gd name="T17" fmla="*/ 102 h 119"/>
                <a:gd name="T18" fmla="*/ 80 w 101"/>
                <a:gd name="T19" fmla="*/ 79 h 119"/>
                <a:gd name="T20" fmla="*/ 99 w 101"/>
                <a:gd name="T21" fmla="*/ 79 h 119"/>
                <a:gd name="T22" fmla="*/ 81 w 101"/>
                <a:gd name="T23" fmla="*/ 49 h 119"/>
                <a:gd name="T24" fmla="*/ 81 w 101"/>
                <a:gd name="T25" fmla="*/ 49 h 119"/>
                <a:gd name="T26" fmla="*/ 51 w 101"/>
                <a:gd name="T27" fmla="*/ 16 h 119"/>
                <a:gd name="T28" fmla="*/ 20 w 101"/>
                <a:gd name="T29" fmla="*/ 49 h 119"/>
                <a:gd name="T30" fmla="*/ 81 w 101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19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8"/>
                    <a:pt x="50" y="118"/>
                  </a:cubicBezTo>
                  <a:cubicBezTo>
                    <a:pt x="19" y="118"/>
                    <a:pt x="0" y="97"/>
                    <a:pt x="0" y="60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2" y="0"/>
                    <a:pt x="100" y="20"/>
                    <a:pt x="100" y="56"/>
                  </a:cubicBezTo>
                  <a:cubicBezTo>
                    <a:pt x="100" y="59"/>
                    <a:pt x="100" y="62"/>
                    <a:pt x="100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88"/>
                    <a:pt x="32" y="102"/>
                    <a:pt x="52" y="102"/>
                  </a:cubicBezTo>
                  <a:cubicBezTo>
                    <a:pt x="67" y="102"/>
                    <a:pt x="77" y="93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0" y="28"/>
                    <a:pt x="70" y="16"/>
                    <a:pt x="51" y="16"/>
                  </a:cubicBezTo>
                  <a:cubicBezTo>
                    <a:pt x="32" y="16"/>
                    <a:pt x="21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4" name="Freeform 202"/>
            <p:cNvSpPr>
              <a:spLocks noChangeArrowheads="1"/>
            </p:cNvSpPr>
            <p:nvPr/>
          </p:nvSpPr>
          <p:spPr bwMode="auto">
            <a:xfrm>
              <a:off x="725838" y="2423509"/>
              <a:ext cx="24085" cy="61139"/>
            </a:xfrm>
            <a:custGeom>
              <a:avLst/>
              <a:gdLst>
                <a:gd name="T0" fmla="*/ 46 w 58"/>
                <a:gd name="T1" fmla="*/ 127 h 144"/>
                <a:gd name="T2" fmla="*/ 46 w 58"/>
                <a:gd name="T3" fmla="*/ 127 h 144"/>
                <a:gd name="T4" fmla="*/ 57 w 58"/>
                <a:gd name="T5" fmla="*/ 126 h 144"/>
                <a:gd name="T6" fmla="*/ 57 w 58"/>
                <a:gd name="T7" fmla="*/ 142 h 144"/>
                <a:gd name="T8" fmla="*/ 41 w 58"/>
                <a:gd name="T9" fmla="*/ 143 h 144"/>
                <a:gd name="T10" fmla="*/ 17 w 58"/>
                <a:gd name="T11" fmla="*/ 120 h 144"/>
                <a:gd name="T12" fmla="*/ 17 w 58"/>
                <a:gd name="T13" fmla="*/ 46 h 144"/>
                <a:gd name="T14" fmla="*/ 0 w 58"/>
                <a:gd name="T15" fmla="*/ 46 h 144"/>
                <a:gd name="T16" fmla="*/ 0 w 58"/>
                <a:gd name="T17" fmla="*/ 30 h 144"/>
                <a:gd name="T18" fmla="*/ 17 w 58"/>
                <a:gd name="T19" fmla="*/ 30 h 144"/>
                <a:gd name="T20" fmla="*/ 17 w 58"/>
                <a:gd name="T21" fmla="*/ 0 h 144"/>
                <a:gd name="T22" fmla="*/ 36 w 58"/>
                <a:gd name="T23" fmla="*/ 0 h 144"/>
                <a:gd name="T24" fmla="*/ 36 w 58"/>
                <a:gd name="T25" fmla="*/ 30 h 144"/>
                <a:gd name="T26" fmla="*/ 57 w 58"/>
                <a:gd name="T27" fmla="*/ 30 h 144"/>
                <a:gd name="T28" fmla="*/ 57 w 58"/>
                <a:gd name="T29" fmla="*/ 46 h 144"/>
                <a:gd name="T30" fmla="*/ 36 w 58"/>
                <a:gd name="T31" fmla="*/ 46 h 144"/>
                <a:gd name="T32" fmla="*/ 36 w 58"/>
                <a:gd name="T33" fmla="*/ 114 h 144"/>
                <a:gd name="T34" fmla="*/ 46 w 58"/>
                <a:gd name="T35" fmla="*/ 127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144">
                  <a:moveTo>
                    <a:pt x="46" y="127"/>
                  </a:moveTo>
                  <a:lnTo>
                    <a:pt x="46" y="127"/>
                  </a:lnTo>
                  <a:cubicBezTo>
                    <a:pt x="48" y="127"/>
                    <a:pt x="51" y="127"/>
                    <a:pt x="57" y="126"/>
                  </a:cubicBezTo>
                  <a:cubicBezTo>
                    <a:pt x="57" y="142"/>
                    <a:pt x="57" y="142"/>
                    <a:pt x="57" y="142"/>
                  </a:cubicBezTo>
                  <a:cubicBezTo>
                    <a:pt x="50" y="143"/>
                    <a:pt x="45" y="143"/>
                    <a:pt x="41" y="143"/>
                  </a:cubicBezTo>
                  <a:cubicBezTo>
                    <a:pt x="23" y="143"/>
                    <a:pt x="17" y="137"/>
                    <a:pt x="17" y="120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6" y="123"/>
                    <a:pt x="38" y="127"/>
                    <a:pt x="46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5" name="Freeform 203"/>
            <p:cNvSpPr>
              <a:spLocks noChangeArrowheads="1"/>
            </p:cNvSpPr>
            <p:nvPr/>
          </p:nvSpPr>
          <p:spPr bwMode="auto">
            <a:xfrm>
              <a:off x="755481" y="2434625"/>
              <a:ext cx="42612" cy="50023"/>
            </a:xfrm>
            <a:custGeom>
              <a:avLst/>
              <a:gdLst>
                <a:gd name="T0" fmla="*/ 99 w 101"/>
                <a:gd name="T1" fmla="*/ 79 h 119"/>
                <a:gd name="T2" fmla="*/ 99 w 101"/>
                <a:gd name="T3" fmla="*/ 79 h 119"/>
                <a:gd name="T4" fmla="*/ 50 w 101"/>
                <a:gd name="T5" fmla="*/ 118 h 119"/>
                <a:gd name="T6" fmla="*/ 0 w 101"/>
                <a:gd name="T7" fmla="*/ 60 h 119"/>
                <a:gd name="T8" fmla="*/ 50 w 101"/>
                <a:gd name="T9" fmla="*/ 0 h 119"/>
                <a:gd name="T10" fmla="*/ 100 w 101"/>
                <a:gd name="T11" fmla="*/ 56 h 119"/>
                <a:gd name="T12" fmla="*/ 100 w 101"/>
                <a:gd name="T13" fmla="*/ 64 h 119"/>
                <a:gd name="T14" fmla="*/ 20 w 101"/>
                <a:gd name="T15" fmla="*/ 64 h 119"/>
                <a:gd name="T16" fmla="*/ 52 w 101"/>
                <a:gd name="T17" fmla="*/ 102 h 119"/>
                <a:gd name="T18" fmla="*/ 80 w 101"/>
                <a:gd name="T19" fmla="*/ 79 h 119"/>
                <a:gd name="T20" fmla="*/ 99 w 101"/>
                <a:gd name="T21" fmla="*/ 79 h 119"/>
                <a:gd name="T22" fmla="*/ 80 w 101"/>
                <a:gd name="T23" fmla="*/ 49 h 119"/>
                <a:gd name="T24" fmla="*/ 80 w 101"/>
                <a:gd name="T25" fmla="*/ 49 h 119"/>
                <a:gd name="T26" fmla="*/ 51 w 101"/>
                <a:gd name="T27" fmla="*/ 16 h 119"/>
                <a:gd name="T28" fmla="*/ 20 w 101"/>
                <a:gd name="T29" fmla="*/ 49 h 119"/>
                <a:gd name="T30" fmla="*/ 80 w 101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19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8"/>
                    <a:pt x="50" y="118"/>
                  </a:cubicBezTo>
                  <a:cubicBezTo>
                    <a:pt x="19" y="118"/>
                    <a:pt x="0" y="97"/>
                    <a:pt x="0" y="60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1" y="0"/>
                    <a:pt x="100" y="20"/>
                    <a:pt x="100" y="56"/>
                  </a:cubicBezTo>
                  <a:cubicBezTo>
                    <a:pt x="100" y="59"/>
                    <a:pt x="100" y="62"/>
                    <a:pt x="100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88"/>
                    <a:pt x="31" y="102"/>
                    <a:pt x="52" y="102"/>
                  </a:cubicBezTo>
                  <a:cubicBezTo>
                    <a:pt x="67" y="102"/>
                    <a:pt x="77" y="93"/>
                    <a:pt x="80" y="79"/>
                  </a:cubicBezTo>
                  <a:lnTo>
                    <a:pt x="99" y="79"/>
                  </a:lnTo>
                  <a:close/>
                  <a:moveTo>
                    <a:pt x="80" y="49"/>
                  </a:moveTo>
                  <a:lnTo>
                    <a:pt x="80" y="49"/>
                  </a:lnTo>
                  <a:cubicBezTo>
                    <a:pt x="80" y="28"/>
                    <a:pt x="70" y="16"/>
                    <a:pt x="51" y="16"/>
                  </a:cubicBezTo>
                  <a:cubicBezTo>
                    <a:pt x="32" y="16"/>
                    <a:pt x="21" y="28"/>
                    <a:pt x="20" y="49"/>
                  </a:cubicBezTo>
                  <a:lnTo>
                    <a:pt x="80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57245" y="3260920"/>
            <a:ext cx="229732" cy="68550"/>
            <a:chOff x="557245" y="3260920"/>
            <a:chExt cx="229732" cy="68550"/>
          </a:xfrm>
        </p:grpSpPr>
        <p:sp>
          <p:nvSpPr>
            <p:cNvPr id="3276" name="Freeform 204"/>
            <p:cNvSpPr>
              <a:spLocks noChangeArrowheads="1"/>
            </p:cNvSpPr>
            <p:nvPr/>
          </p:nvSpPr>
          <p:spPr bwMode="auto">
            <a:xfrm>
              <a:off x="557245" y="3260920"/>
              <a:ext cx="57432" cy="68550"/>
            </a:xfrm>
            <a:custGeom>
              <a:avLst/>
              <a:gdLst>
                <a:gd name="T0" fmla="*/ 135 w 136"/>
                <a:gd name="T1" fmla="*/ 100 h 163"/>
                <a:gd name="T2" fmla="*/ 135 w 136"/>
                <a:gd name="T3" fmla="*/ 100 h 163"/>
                <a:gd name="T4" fmla="*/ 69 w 136"/>
                <a:gd name="T5" fmla="*/ 162 h 163"/>
                <a:gd name="T6" fmla="*/ 0 w 136"/>
                <a:gd name="T7" fmla="*/ 78 h 163"/>
                <a:gd name="T8" fmla="*/ 71 w 136"/>
                <a:gd name="T9" fmla="*/ 0 h 163"/>
                <a:gd name="T10" fmla="*/ 134 w 136"/>
                <a:gd name="T11" fmla="*/ 50 h 163"/>
                <a:gd name="T12" fmla="*/ 113 w 136"/>
                <a:gd name="T13" fmla="*/ 50 h 163"/>
                <a:gd name="T14" fmla="*/ 70 w 136"/>
                <a:gd name="T15" fmla="*/ 18 h 163"/>
                <a:gd name="T16" fmla="*/ 21 w 136"/>
                <a:gd name="T17" fmla="*/ 80 h 163"/>
                <a:gd name="T18" fmla="*/ 70 w 136"/>
                <a:gd name="T19" fmla="*/ 143 h 163"/>
                <a:gd name="T20" fmla="*/ 114 w 136"/>
                <a:gd name="T21" fmla="*/ 100 h 163"/>
                <a:gd name="T22" fmla="*/ 135 w 136"/>
                <a:gd name="T23" fmla="*/ 10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" h="163">
                  <a:moveTo>
                    <a:pt x="135" y="100"/>
                  </a:moveTo>
                  <a:lnTo>
                    <a:pt x="135" y="100"/>
                  </a:lnTo>
                  <a:cubicBezTo>
                    <a:pt x="133" y="138"/>
                    <a:pt x="107" y="162"/>
                    <a:pt x="69" y="162"/>
                  </a:cubicBezTo>
                  <a:cubicBezTo>
                    <a:pt x="26" y="162"/>
                    <a:pt x="0" y="131"/>
                    <a:pt x="0" y="78"/>
                  </a:cubicBezTo>
                  <a:cubicBezTo>
                    <a:pt x="0" y="30"/>
                    <a:pt x="27" y="0"/>
                    <a:pt x="71" y="0"/>
                  </a:cubicBezTo>
                  <a:cubicBezTo>
                    <a:pt x="107" y="0"/>
                    <a:pt x="129" y="19"/>
                    <a:pt x="134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09" y="29"/>
                    <a:pt x="94" y="18"/>
                    <a:pt x="70" y="18"/>
                  </a:cubicBezTo>
                  <a:cubicBezTo>
                    <a:pt x="40" y="18"/>
                    <a:pt x="21" y="41"/>
                    <a:pt x="21" y="80"/>
                  </a:cubicBezTo>
                  <a:cubicBezTo>
                    <a:pt x="21" y="119"/>
                    <a:pt x="41" y="143"/>
                    <a:pt x="70" y="143"/>
                  </a:cubicBezTo>
                  <a:cubicBezTo>
                    <a:pt x="95" y="143"/>
                    <a:pt x="113" y="126"/>
                    <a:pt x="114" y="100"/>
                  </a:cubicBezTo>
                  <a:lnTo>
                    <a:pt x="135" y="10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" name="Freeform 205"/>
            <p:cNvSpPr>
              <a:spLocks noChangeArrowheads="1"/>
            </p:cNvSpPr>
            <p:nvPr/>
          </p:nvSpPr>
          <p:spPr bwMode="auto">
            <a:xfrm>
              <a:off x="622088" y="3260920"/>
              <a:ext cx="9264" cy="64844"/>
            </a:xfrm>
            <a:custGeom>
              <a:avLst/>
              <a:gdLst>
                <a:gd name="T0" fmla="*/ 0 w 21"/>
                <a:gd name="T1" fmla="*/ 0 h 156"/>
                <a:gd name="T2" fmla="*/ 20 w 21"/>
                <a:gd name="T3" fmla="*/ 0 h 156"/>
                <a:gd name="T4" fmla="*/ 20 w 21"/>
                <a:gd name="T5" fmla="*/ 155 h 156"/>
                <a:gd name="T6" fmla="*/ 0 w 21"/>
                <a:gd name="T7" fmla="*/ 155 h 156"/>
                <a:gd name="T8" fmla="*/ 0 w 21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56">
                  <a:moveTo>
                    <a:pt x="0" y="0"/>
                  </a:moveTo>
                  <a:lnTo>
                    <a:pt x="20" y="0"/>
                  </a:lnTo>
                  <a:lnTo>
                    <a:pt x="20" y="155"/>
                  </a:lnTo>
                  <a:lnTo>
                    <a:pt x="0" y="155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" name="Freeform 206"/>
            <p:cNvSpPr>
              <a:spLocks noChangeArrowheads="1"/>
            </p:cNvSpPr>
            <p:nvPr/>
          </p:nvSpPr>
          <p:spPr bwMode="auto">
            <a:xfrm>
              <a:off x="640615" y="3277595"/>
              <a:ext cx="44464" cy="50022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59 h 120"/>
                <a:gd name="T6" fmla="*/ 54 w 108"/>
                <a:gd name="T7" fmla="*/ 119 h 120"/>
                <a:gd name="T8" fmla="*/ 0 w 108"/>
                <a:gd name="T9" fmla="*/ 59 h 120"/>
                <a:gd name="T10" fmla="*/ 53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8 w 108"/>
                <a:gd name="T17" fmla="*/ 59 h 120"/>
                <a:gd name="T18" fmla="*/ 54 w 108"/>
                <a:gd name="T19" fmla="*/ 17 h 120"/>
                <a:gd name="T20" fmla="*/ 19 w 108"/>
                <a:gd name="T21" fmla="*/ 59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8" y="0"/>
                    <a:pt x="107" y="22"/>
                    <a:pt x="107" y="59"/>
                  </a:cubicBezTo>
                  <a:cubicBezTo>
                    <a:pt x="107" y="97"/>
                    <a:pt x="88" y="119"/>
                    <a:pt x="54" y="119"/>
                  </a:cubicBezTo>
                  <a:cubicBezTo>
                    <a:pt x="20" y="119"/>
                    <a:pt x="0" y="97"/>
                    <a:pt x="0" y="59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5" y="102"/>
                    <a:pt x="88" y="87"/>
                    <a:pt x="88" y="59"/>
                  </a:cubicBezTo>
                  <a:cubicBezTo>
                    <a:pt x="88" y="31"/>
                    <a:pt x="75" y="17"/>
                    <a:pt x="54" y="17"/>
                  </a:cubicBezTo>
                  <a:cubicBezTo>
                    <a:pt x="31" y="17"/>
                    <a:pt x="19" y="31"/>
                    <a:pt x="19" y="59"/>
                  </a:cubicBezTo>
                  <a:cubicBezTo>
                    <a:pt x="19" y="87"/>
                    <a:pt x="31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" name="Freeform 207"/>
            <p:cNvSpPr>
              <a:spLocks noChangeArrowheads="1"/>
            </p:cNvSpPr>
            <p:nvPr/>
          </p:nvSpPr>
          <p:spPr bwMode="auto">
            <a:xfrm>
              <a:off x="694343" y="3279447"/>
              <a:ext cx="40759" cy="48170"/>
            </a:xfrm>
            <a:custGeom>
              <a:avLst/>
              <a:gdLst>
                <a:gd name="T0" fmla="*/ 20 w 95"/>
                <a:gd name="T1" fmla="*/ 68 h 116"/>
                <a:gd name="T2" fmla="*/ 20 w 95"/>
                <a:gd name="T3" fmla="*/ 68 h 116"/>
                <a:gd name="T4" fmla="*/ 42 w 95"/>
                <a:gd name="T5" fmla="*/ 98 h 116"/>
                <a:gd name="T6" fmla="*/ 75 w 95"/>
                <a:gd name="T7" fmla="*/ 59 h 116"/>
                <a:gd name="T8" fmla="*/ 75 w 95"/>
                <a:gd name="T9" fmla="*/ 0 h 116"/>
                <a:gd name="T10" fmla="*/ 94 w 95"/>
                <a:gd name="T11" fmla="*/ 0 h 116"/>
                <a:gd name="T12" fmla="*/ 94 w 95"/>
                <a:gd name="T13" fmla="*/ 112 h 116"/>
                <a:gd name="T14" fmla="*/ 76 w 95"/>
                <a:gd name="T15" fmla="*/ 112 h 116"/>
                <a:gd name="T16" fmla="*/ 76 w 95"/>
                <a:gd name="T17" fmla="*/ 95 h 116"/>
                <a:gd name="T18" fmla="*/ 39 w 95"/>
                <a:gd name="T19" fmla="*/ 115 h 116"/>
                <a:gd name="T20" fmla="*/ 6 w 95"/>
                <a:gd name="T21" fmla="*/ 99 h 116"/>
                <a:gd name="T22" fmla="*/ 0 w 95"/>
                <a:gd name="T23" fmla="*/ 72 h 116"/>
                <a:gd name="T24" fmla="*/ 0 w 95"/>
                <a:gd name="T25" fmla="*/ 67 h 116"/>
                <a:gd name="T26" fmla="*/ 0 w 95"/>
                <a:gd name="T27" fmla="*/ 0 h 116"/>
                <a:gd name="T28" fmla="*/ 20 w 95"/>
                <a:gd name="T29" fmla="*/ 0 h 116"/>
                <a:gd name="T30" fmla="*/ 20 w 95"/>
                <a:gd name="T31" fmla="*/ 6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6">
                  <a:moveTo>
                    <a:pt x="20" y="68"/>
                  </a:moveTo>
                  <a:lnTo>
                    <a:pt x="20" y="68"/>
                  </a:lnTo>
                  <a:cubicBezTo>
                    <a:pt x="20" y="89"/>
                    <a:pt x="24" y="98"/>
                    <a:pt x="42" y="98"/>
                  </a:cubicBezTo>
                  <a:cubicBezTo>
                    <a:pt x="64" y="98"/>
                    <a:pt x="75" y="84"/>
                    <a:pt x="75" y="59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2"/>
                    <a:pt x="94" y="112"/>
                    <a:pt x="94" y="112"/>
                  </a:cubicBezTo>
                  <a:cubicBezTo>
                    <a:pt x="76" y="112"/>
                    <a:pt x="76" y="112"/>
                    <a:pt x="76" y="112"/>
                  </a:cubicBezTo>
                  <a:cubicBezTo>
                    <a:pt x="76" y="95"/>
                    <a:pt x="76" y="95"/>
                    <a:pt x="76" y="95"/>
                  </a:cubicBezTo>
                  <a:cubicBezTo>
                    <a:pt x="68" y="107"/>
                    <a:pt x="55" y="115"/>
                    <a:pt x="39" y="115"/>
                  </a:cubicBezTo>
                  <a:cubicBezTo>
                    <a:pt x="23" y="115"/>
                    <a:pt x="12" y="108"/>
                    <a:pt x="6" y="99"/>
                  </a:cubicBezTo>
                  <a:cubicBezTo>
                    <a:pt x="1" y="92"/>
                    <a:pt x="0" y="83"/>
                    <a:pt x="0" y="72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lnTo>
                    <a:pt x="20" y="6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" name="Freeform 208"/>
            <p:cNvSpPr>
              <a:spLocks noChangeArrowheads="1"/>
            </p:cNvSpPr>
            <p:nvPr/>
          </p:nvSpPr>
          <p:spPr bwMode="auto">
            <a:xfrm>
              <a:off x="742513" y="3260920"/>
              <a:ext cx="44464" cy="66696"/>
            </a:xfrm>
            <a:custGeom>
              <a:avLst/>
              <a:gdLst>
                <a:gd name="T0" fmla="*/ 103 w 104"/>
                <a:gd name="T1" fmla="*/ 155 h 159"/>
                <a:gd name="T2" fmla="*/ 103 w 104"/>
                <a:gd name="T3" fmla="*/ 155 h 159"/>
                <a:gd name="T4" fmla="*/ 85 w 104"/>
                <a:gd name="T5" fmla="*/ 155 h 159"/>
                <a:gd name="T6" fmla="*/ 85 w 104"/>
                <a:gd name="T7" fmla="*/ 140 h 159"/>
                <a:gd name="T8" fmla="*/ 49 w 104"/>
                <a:gd name="T9" fmla="*/ 158 h 159"/>
                <a:gd name="T10" fmla="*/ 0 w 104"/>
                <a:gd name="T11" fmla="*/ 99 h 159"/>
                <a:gd name="T12" fmla="*/ 49 w 104"/>
                <a:gd name="T13" fmla="*/ 39 h 159"/>
                <a:gd name="T14" fmla="*/ 85 w 104"/>
                <a:gd name="T15" fmla="*/ 57 h 159"/>
                <a:gd name="T16" fmla="*/ 85 w 104"/>
                <a:gd name="T17" fmla="*/ 0 h 159"/>
                <a:gd name="T18" fmla="*/ 103 w 104"/>
                <a:gd name="T19" fmla="*/ 0 h 159"/>
                <a:gd name="T20" fmla="*/ 103 w 104"/>
                <a:gd name="T21" fmla="*/ 155 h 159"/>
                <a:gd name="T22" fmla="*/ 52 w 104"/>
                <a:gd name="T23" fmla="*/ 56 h 159"/>
                <a:gd name="T24" fmla="*/ 52 w 104"/>
                <a:gd name="T25" fmla="*/ 56 h 159"/>
                <a:gd name="T26" fmla="*/ 20 w 104"/>
                <a:gd name="T27" fmla="*/ 100 h 159"/>
                <a:gd name="T28" fmla="*/ 53 w 104"/>
                <a:gd name="T29" fmla="*/ 141 h 159"/>
                <a:gd name="T30" fmla="*/ 85 w 104"/>
                <a:gd name="T31" fmla="*/ 98 h 159"/>
                <a:gd name="T32" fmla="*/ 52 w 104"/>
                <a:gd name="T33" fmla="*/ 5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9">
                  <a:moveTo>
                    <a:pt x="103" y="155"/>
                  </a:moveTo>
                  <a:lnTo>
                    <a:pt x="103" y="155"/>
                  </a:lnTo>
                  <a:cubicBezTo>
                    <a:pt x="85" y="155"/>
                    <a:pt x="85" y="155"/>
                    <a:pt x="85" y="155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76" y="152"/>
                    <a:pt x="63" y="158"/>
                    <a:pt x="49" y="158"/>
                  </a:cubicBezTo>
                  <a:cubicBezTo>
                    <a:pt x="20" y="158"/>
                    <a:pt x="0" y="136"/>
                    <a:pt x="0" y="99"/>
                  </a:cubicBezTo>
                  <a:cubicBezTo>
                    <a:pt x="0" y="62"/>
                    <a:pt x="20" y="39"/>
                    <a:pt x="49" y="39"/>
                  </a:cubicBezTo>
                  <a:cubicBezTo>
                    <a:pt x="64" y="39"/>
                    <a:pt x="76" y="45"/>
                    <a:pt x="85" y="57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5"/>
                  </a:lnTo>
                  <a:close/>
                  <a:moveTo>
                    <a:pt x="52" y="56"/>
                  </a:moveTo>
                  <a:lnTo>
                    <a:pt x="52" y="56"/>
                  </a:lnTo>
                  <a:cubicBezTo>
                    <a:pt x="32" y="56"/>
                    <a:pt x="20" y="71"/>
                    <a:pt x="20" y="100"/>
                  </a:cubicBezTo>
                  <a:cubicBezTo>
                    <a:pt x="20" y="125"/>
                    <a:pt x="32" y="141"/>
                    <a:pt x="53" y="141"/>
                  </a:cubicBezTo>
                  <a:cubicBezTo>
                    <a:pt x="74" y="141"/>
                    <a:pt x="85" y="126"/>
                    <a:pt x="85" y="98"/>
                  </a:cubicBezTo>
                  <a:cubicBezTo>
                    <a:pt x="85" y="70"/>
                    <a:pt x="75" y="56"/>
                    <a:pt x="52" y="5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35013" y="4246545"/>
            <a:ext cx="276048" cy="177858"/>
            <a:chOff x="535013" y="4246545"/>
            <a:chExt cx="276048" cy="177858"/>
          </a:xfrm>
        </p:grpSpPr>
        <p:sp>
          <p:nvSpPr>
            <p:cNvPr id="3281" name="Freeform 209"/>
            <p:cNvSpPr>
              <a:spLocks noChangeArrowheads="1"/>
            </p:cNvSpPr>
            <p:nvPr/>
          </p:nvSpPr>
          <p:spPr bwMode="auto">
            <a:xfrm>
              <a:off x="557245" y="4246545"/>
              <a:ext cx="57432" cy="68550"/>
            </a:xfrm>
            <a:custGeom>
              <a:avLst/>
              <a:gdLst>
                <a:gd name="T0" fmla="*/ 135 w 136"/>
                <a:gd name="T1" fmla="*/ 101 h 163"/>
                <a:gd name="T2" fmla="*/ 135 w 136"/>
                <a:gd name="T3" fmla="*/ 101 h 163"/>
                <a:gd name="T4" fmla="*/ 69 w 136"/>
                <a:gd name="T5" fmla="*/ 162 h 163"/>
                <a:gd name="T6" fmla="*/ 0 w 136"/>
                <a:gd name="T7" fmla="*/ 79 h 163"/>
                <a:gd name="T8" fmla="*/ 71 w 136"/>
                <a:gd name="T9" fmla="*/ 0 h 163"/>
                <a:gd name="T10" fmla="*/ 134 w 136"/>
                <a:gd name="T11" fmla="*/ 51 h 163"/>
                <a:gd name="T12" fmla="*/ 113 w 136"/>
                <a:gd name="T13" fmla="*/ 51 h 163"/>
                <a:gd name="T14" fmla="*/ 70 w 136"/>
                <a:gd name="T15" fmla="*/ 19 h 163"/>
                <a:gd name="T16" fmla="*/ 21 w 136"/>
                <a:gd name="T17" fmla="*/ 81 h 163"/>
                <a:gd name="T18" fmla="*/ 70 w 136"/>
                <a:gd name="T19" fmla="*/ 143 h 163"/>
                <a:gd name="T20" fmla="*/ 114 w 136"/>
                <a:gd name="T21" fmla="*/ 101 h 163"/>
                <a:gd name="T22" fmla="*/ 135 w 136"/>
                <a:gd name="T23" fmla="*/ 10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" h="163">
                  <a:moveTo>
                    <a:pt x="135" y="101"/>
                  </a:moveTo>
                  <a:lnTo>
                    <a:pt x="135" y="101"/>
                  </a:lnTo>
                  <a:cubicBezTo>
                    <a:pt x="133" y="138"/>
                    <a:pt x="107" y="162"/>
                    <a:pt x="69" y="162"/>
                  </a:cubicBezTo>
                  <a:cubicBezTo>
                    <a:pt x="26" y="162"/>
                    <a:pt x="0" y="132"/>
                    <a:pt x="0" y="79"/>
                  </a:cubicBezTo>
                  <a:cubicBezTo>
                    <a:pt x="0" y="31"/>
                    <a:pt x="27" y="0"/>
                    <a:pt x="71" y="0"/>
                  </a:cubicBezTo>
                  <a:cubicBezTo>
                    <a:pt x="107" y="0"/>
                    <a:pt x="129" y="20"/>
                    <a:pt x="134" y="51"/>
                  </a:cubicBezTo>
                  <a:cubicBezTo>
                    <a:pt x="113" y="51"/>
                    <a:pt x="113" y="51"/>
                    <a:pt x="113" y="51"/>
                  </a:cubicBezTo>
                  <a:cubicBezTo>
                    <a:pt x="109" y="30"/>
                    <a:pt x="94" y="19"/>
                    <a:pt x="70" y="19"/>
                  </a:cubicBezTo>
                  <a:cubicBezTo>
                    <a:pt x="40" y="19"/>
                    <a:pt x="21" y="41"/>
                    <a:pt x="21" y="81"/>
                  </a:cubicBezTo>
                  <a:cubicBezTo>
                    <a:pt x="21" y="120"/>
                    <a:pt x="41" y="143"/>
                    <a:pt x="70" y="143"/>
                  </a:cubicBezTo>
                  <a:cubicBezTo>
                    <a:pt x="95" y="143"/>
                    <a:pt x="113" y="127"/>
                    <a:pt x="114" y="101"/>
                  </a:cubicBezTo>
                  <a:lnTo>
                    <a:pt x="135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2" name="Freeform 210"/>
            <p:cNvSpPr>
              <a:spLocks noChangeArrowheads="1"/>
            </p:cNvSpPr>
            <p:nvPr/>
          </p:nvSpPr>
          <p:spPr bwMode="auto">
            <a:xfrm>
              <a:off x="622088" y="4248398"/>
              <a:ext cx="9264" cy="64843"/>
            </a:xfrm>
            <a:custGeom>
              <a:avLst/>
              <a:gdLst>
                <a:gd name="T0" fmla="*/ 0 w 21"/>
                <a:gd name="T1" fmla="*/ 0 h 155"/>
                <a:gd name="T2" fmla="*/ 20 w 21"/>
                <a:gd name="T3" fmla="*/ 0 h 155"/>
                <a:gd name="T4" fmla="*/ 20 w 21"/>
                <a:gd name="T5" fmla="*/ 154 h 155"/>
                <a:gd name="T6" fmla="*/ 0 w 21"/>
                <a:gd name="T7" fmla="*/ 154 h 155"/>
                <a:gd name="T8" fmla="*/ 0 w 21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55">
                  <a:moveTo>
                    <a:pt x="0" y="0"/>
                  </a:moveTo>
                  <a:lnTo>
                    <a:pt x="20" y="0"/>
                  </a:lnTo>
                  <a:lnTo>
                    <a:pt x="20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3" name="Freeform 211"/>
            <p:cNvSpPr>
              <a:spLocks noChangeArrowheads="1"/>
            </p:cNvSpPr>
            <p:nvPr/>
          </p:nvSpPr>
          <p:spPr bwMode="auto">
            <a:xfrm>
              <a:off x="640615" y="4265072"/>
              <a:ext cx="44464" cy="50023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60 h 120"/>
                <a:gd name="T6" fmla="*/ 54 w 108"/>
                <a:gd name="T7" fmla="*/ 119 h 120"/>
                <a:gd name="T8" fmla="*/ 0 w 108"/>
                <a:gd name="T9" fmla="*/ 60 h 120"/>
                <a:gd name="T10" fmla="*/ 53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8 w 108"/>
                <a:gd name="T17" fmla="*/ 60 h 120"/>
                <a:gd name="T18" fmla="*/ 54 w 108"/>
                <a:gd name="T19" fmla="*/ 17 h 120"/>
                <a:gd name="T20" fmla="*/ 19 w 108"/>
                <a:gd name="T21" fmla="*/ 60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8" y="0"/>
                    <a:pt x="107" y="22"/>
                    <a:pt x="107" y="60"/>
                  </a:cubicBezTo>
                  <a:cubicBezTo>
                    <a:pt x="107" y="97"/>
                    <a:pt x="88" y="119"/>
                    <a:pt x="54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5" y="102"/>
                    <a:pt x="88" y="88"/>
                    <a:pt x="88" y="60"/>
                  </a:cubicBezTo>
                  <a:cubicBezTo>
                    <a:pt x="88" y="32"/>
                    <a:pt x="75" y="17"/>
                    <a:pt x="54" y="17"/>
                  </a:cubicBezTo>
                  <a:cubicBezTo>
                    <a:pt x="31" y="17"/>
                    <a:pt x="19" y="32"/>
                    <a:pt x="19" y="60"/>
                  </a:cubicBezTo>
                  <a:cubicBezTo>
                    <a:pt x="19" y="88"/>
                    <a:pt x="31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4" name="Freeform 212"/>
            <p:cNvSpPr>
              <a:spLocks noChangeArrowheads="1"/>
            </p:cNvSpPr>
            <p:nvPr/>
          </p:nvSpPr>
          <p:spPr bwMode="auto">
            <a:xfrm>
              <a:off x="694343" y="4266925"/>
              <a:ext cx="40759" cy="48170"/>
            </a:xfrm>
            <a:custGeom>
              <a:avLst/>
              <a:gdLst>
                <a:gd name="T0" fmla="*/ 20 w 95"/>
                <a:gd name="T1" fmla="*/ 67 h 114"/>
                <a:gd name="T2" fmla="*/ 20 w 95"/>
                <a:gd name="T3" fmla="*/ 67 h 114"/>
                <a:gd name="T4" fmla="*/ 42 w 95"/>
                <a:gd name="T5" fmla="*/ 96 h 114"/>
                <a:gd name="T6" fmla="*/ 75 w 95"/>
                <a:gd name="T7" fmla="*/ 59 h 114"/>
                <a:gd name="T8" fmla="*/ 75 w 95"/>
                <a:gd name="T9" fmla="*/ 0 h 114"/>
                <a:gd name="T10" fmla="*/ 94 w 95"/>
                <a:gd name="T11" fmla="*/ 0 h 114"/>
                <a:gd name="T12" fmla="*/ 94 w 95"/>
                <a:gd name="T13" fmla="*/ 111 h 114"/>
                <a:gd name="T14" fmla="*/ 76 w 95"/>
                <a:gd name="T15" fmla="*/ 111 h 114"/>
                <a:gd name="T16" fmla="*/ 76 w 95"/>
                <a:gd name="T17" fmla="*/ 94 h 114"/>
                <a:gd name="T18" fmla="*/ 39 w 95"/>
                <a:gd name="T19" fmla="*/ 113 h 114"/>
                <a:gd name="T20" fmla="*/ 6 w 95"/>
                <a:gd name="T21" fmla="*/ 99 h 114"/>
                <a:gd name="T22" fmla="*/ 0 w 95"/>
                <a:gd name="T23" fmla="*/ 71 h 114"/>
                <a:gd name="T24" fmla="*/ 0 w 95"/>
                <a:gd name="T25" fmla="*/ 66 h 114"/>
                <a:gd name="T26" fmla="*/ 0 w 95"/>
                <a:gd name="T27" fmla="*/ 0 h 114"/>
                <a:gd name="T28" fmla="*/ 20 w 95"/>
                <a:gd name="T29" fmla="*/ 0 h 114"/>
                <a:gd name="T30" fmla="*/ 20 w 95"/>
                <a:gd name="T31" fmla="*/ 67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4">
                  <a:moveTo>
                    <a:pt x="20" y="67"/>
                  </a:moveTo>
                  <a:lnTo>
                    <a:pt x="20" y="67"/>
                  </a:lnTo>
                  <a:cubicBezTo>
                    <a:pt x="20" y="88"/>
                    <a:pt x="24" y="96"/>
                    <a:pt x="42" y="96"/>
                  </a:cubicBezTo>
                  <a:cubicBezTo>
                    <a:pt x="64" y="96"/>
                    <a:pt x="75" y="84"/>
                    <a:pt x="75" y="59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1"/>
                    <a:pt x="94" y="111"/>
                    <a:pt x="94" y="111"/>
                  </a:cubicBezTo>
                  <a:cubicBezTo>
                    <a:pt x="76" y="111"/>
                    <a:pt x="76" y="111"/>
                    <a:pt x="76" y="111"/>
                  </a:cubicBezTo>
                  <a:cubicBezTo>
                    <a:pt x="76" y="94"/>
                    <a:pt x="76" y="94"/>
                    <a:pt x="76" y="94"/>
                  </a:cubicBezTo>
                  <a:cubicBezTo>
                    <a:pt x="68" y="107"/>
                    <a:pt x="55" y="113"/>
                    <a:pt x="39" y="113"/>
                  </a:cubicBezTo>
                  <a:cubicBezTo>
                    <a:pt x="23" y="113"/>
                    <a:pt x="12" y="108"/>
                    <a:pt x="6" y="99"/>
                  </a:cubicBezTo>
                  <a:cubicBezTo>
                    <a:pt x="1" y="91"/>
                    <a:pt x="0" y="83"/>
                    <a:pt x="0" y="71"/>
                  </a:cubicBezTo>
                  <a:cubicBezTo>
                    <a:pt x="0" y="69"/>
                    <a:pt x="0" y="68"/>
                    <a:pt x="0" y="6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lnTo>
                    <a:pt x="20" y="67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5" name="Freeform 213"/>
            <p:cNvSpPr>
              <a:spLocks noChangeArrowheads="1"/>
            </p:cNvSpPr>
            <p:nvPr/>
          </p:nvSpPr>
          <p:spPr bwMode="auto">
            <a:xfrm>
              <a:off x="742513" y="4248398"/>
              <a:ext cx="44464" cy="66696"/>
            </a:xfrm>
            <a:custGeom>
              <a:avLst/>
              <a:gdLst>
                <a:gd name="T0" fmla="*/ 103 w 104"/>
                <a:gd name="T1" fmla="*/ 154 h 158"/>
                <a:gd name="T2" fmla="*/ 103 w 104"/>
                <a:gd name="T3" fmla="*/ 154 h 158"/>
                <a:gd name="T4" fmla="*/ 85 w 104"/>
                <a:gd name="T5" fmla="*/ 154 h 158"/>
                <a:gd name="T6" fmla="*/ 85 w 104"/>
                <a:gd name="T7" fmla="*/ 139 h 158"/>
                <a:gd name="T8" fmla="*/ 49 w 104"/>
                <a:gd name="T9" fmla="*/ 157 h 158"/>
                <a:gd name="T10" fmla="*/ 0 w 104"/>
                <a:gd name="T11" fmla="*/ 99 h 158"/>
                <a:gd name="T12" fmla="*/ 49 w 104"/>
                <a:gd name="T13" fmla="*/ 38 h 158"/>
                <a:gd name="T14" fmla="*/ 85 w 104"/>
                <a:gd name="T15" fmla="*/ 56 h 158"/>
                <a:gd name="T16" fmla="*/ 85 w 104"/>
                <a:gd name="T17" fmla="*/ 0 h 158"/>
                <a:gd name="T18" fmla="*/ 103 w 104"/>
                <a:gd name="T19" fmla="*/ 0 h 158"/>
                <a:gd name="T20" fmla="*/ 103 w 104"/>
                <a:gd name="T21" fmla="*/ 154 h 158"/>
                <a:gd name="T22" fmla="*/ 52 w 104"/>
                <a:gd name="T23" fmla="*/ 55 h 158"/>
                <a:gd name="T24" fmla="*/ 52 w 104"/>
                <a:gd name="T25" fmla="*/ 55 h 158"/>
                <a:gd name="T26" fmla="*/ 20 w 104"/>
                <a:gd name="T27" fmla="*/ 100 h 158"/>
                <a:gd name="T28" fmla="*/ 53 w 104"/>
                <a:gd name="T29" fmla="*/ 140 h 158"/>
                <a:gd name="T30" fmla="*/ 85 w 104"/>
                <a:gd name="T31" fmla="*/ 97 h 158"/>
                <a:gd name="T32" fmla="*/ 52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4"/>
                  </a:moveTo>
                  <a:lnTo>
                    <a:pt x="103" y="154"/>
                  </a:lnTo>
                  <a:cubicBezTo>
                    <a:pt x="85" y="154"/>
                    <a:pt x="85" y="154"/>
                    <a:pt x="85" y="154"/>
                  </a:cubicBezTo>
                  <a:cubicBezTo>
                    <a:pt x="85" y="139"/>
                    <a:pt x="85" y="139"/>
                    <a:pt x="85" y="139"/>
                  </a:cubicBezTo>
                  <a:cubicBezTo>
                    <a:pt x="76" y="152"/>
                    <a:pt x="63" y="157"/>
                    <a:pt x="49" y="157"/>
                  </a:cubicBezTo>
                  <a:cubicBezTo>
                    <a:pt x="20" y="157"/>
                    <a:pt x="0" y="135"/>
                    <a:pt x="0" y="99"/>
                  </a:cubicBezTo>
                  <a:cubicBezTo>
                    <a:pt x="0" y="61"/>
                    <a:pt x="20" y="38"/>
                    <a:pt x="49" y="38"/>
                  </a:cubicBezTo>
                  <a:cubicBezTo>
                    <a:pt x="64" y="38"/>
                    <a:pt x="76" y="45"/>
                    <a:pt x="85" y="56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4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2" y="55"/>
                    <a:pt x="20" y="71"/>
                    <a:pt x="20" y="100"/>
                  </a:cubicBezTo>
                  <a:cubicBezTo>
                    <a:pt x="20" y="125"/>
                    <a:pt x="32" y="140"/>
                    <a:pt x="53" y="140"/>
                  </a:cubicBezTo>
                  <a:cubicBezTo>
                    <a:pt x="74" y="140"/>
                    <a:pt x="85" y="126"/>
                    <a:pt x="85" y="97"/>
                  </a:cubicBezTo>
                  <a:cubicBezTo>
                    <a:pt x="85" y="70"/>
                    <a:pt x="75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6" name="Freeform 214"/>
            <p:cNvSpPr>
              <a:spLocks noChangeArrowheads="1"/>
            </p:cNvSpPr>
            <p:nvPr/>
          </p:nvSpPr>
          <p:spPr bwMode="auto">
            <a:xfrm>
              <a:off x="535013" y="4355854"/>
              <a:ext cx="50022" cy="68549"/>
            </a:xfrm>
            <a:custGeom>
              <a:avLst/>
              <a:gdLst>
                <a:gd name="T0" fmla="*/ 20 w 120"/>
                <a:gd name="T1" fmla="*/ 106 h 162"/>
                <a:gd name="T2" fmla="*/ 20 w 120"/>
                <a:gd name="T3" fmla="*/ 106 h 162"/>
                <a:gd name="T4" fmla="*/ 60 w 120"/>
                <a:gd name="T5" fmla="*/ 144 h 162"/>
                <a:gd name="T6" fmla="*/ 98 w 120"/>
                <a:gd name="T7" fmla="*/ 115 h 162"/>
                <a:gd name="T8" fmla="*/ 57 w 120"/>
                <a:gd name="T9" fmla="*/ 87 h 162"/>
                <a:gd name="T10" fmla="*/ 4 w 120"/>
                <a:gd name="T11" fmla="*/ 45 h 162"/>
                <a:gd name="T12" fmla="*/ 60 w 120"/>
                <a:gd name="T13" fmla="*/ 0 h 162"/>
                <a:gd name="T14" fmla="*/ 115 w 120"/>
                <a:gd name="T15" fmla="*/ 49 h 162"/>
                <a:gd name="T16" fmla="*/ 95 w 120"/>
                <a:gd name="T17" fmla="*/ 49 h 162"/>
                <a:gd name="T18" fmla="*/ 59 w 120"/>
                <a:gd name="T19" fmla="*/ 17 h 162"/>
                <a:gd name="T20" fmla="*/ 24 w 120"/>
                <a:gd name="T21" fmla="*/ 42 h 162"/>
                <a:gd name="T22" fmla="*/ 71 w 120"/>
                <a:gd name="T23" fmla="*/ 70 h 162"/>
                <a:gd name="T24" fmla="*/ 106 w 120"/>
                <a:gd name="T25" fmla="*/ 83 h 162"/>
                <a:gd name="T26" fmla="*/ 119 w 120"/>
                <a:gd name="T27" fmla="*/ 112 h 162"/>
                <a:gd name="T28" fmla="*/ 60 w 120"/>
                <a:gd name="T29" fmla="*/ 161 h 162"/>
                <a:gd name="T30" fmla="*/ 0 w 120"/>
                <a:gd name="T31" fmla="*/ 106 h 162"/>
                <a:gd name="T32" fmla="*/ 20 w 120"/>
                <a:gd name="T33" fmla="*/ 106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0" h="162">
                  <a:moveTo>
                    <a:pt x="20" y="106"/>
                  </a:moveTo>
                  <a:lnTo>
                    <a:pt x="20" y="106"/>
                  </a:lnTo>
                  <a:cubicBezTo>
                    <a:pt x="20" y="129"/>
                    <a:pt x="36" y="144"/>
                    <a:pt x="60" y="144"/>
                  </a:cubicBezTo>
                  <a:cubicBezTo>
                    <a:pt x="85" y="144"/>
                    <a:pt x="98" y="132"/>
                    <a:pt x="98" y="115"/>
                  </a:cubicBezTo>
                  <a:cubicBezTo>
                    <a:pt x="98" y="97"/>
                    <a:pt x="84" y="95"/>
                    <a:pt x="57" y="87"/>
                  </a:cubicBezTo>
                  <a:cubicBezTo>
                    <a:pt x="22" y="79"/>
                    <a:pt x="4" y="72"/>
                    <a:pt x="4" y="45"/>
                  </a:cubicBezTo>
                  <a:cubicBezTo>
                    <a:pt x="4" y="19"/>
                    <a:pt x="26" y="0"/>
                    <a:pt x="60" y="0"/>
                  </a:cubicBezTo>
                  <a:cubicBezTo>
                    <a:pt x="94" y="0"/>
                    <a:pt x="115" y="19"/>
                    <a:pt x="115" y="49"/>
                  </a:cubicBezTo>
                  <a:cubicBezTo>
                    <a:pt x="95" y="49"/>
                    <a:pt x="95" y="49"/>
                    <a:pt x="95" y="49"/>
                  </a:cubicBezTo>
                  <a:cubicBezTo>
                    <a:pt x="93" y="28"/>
                    <a:pt x="80" y="17"/>
                    <a:pt x="59" y="17"/>
                  </a:cubicBezTo>
                  <a:cubicBezTo>
                    <a:pt x="38" y="17"/>
                    <a:pt x="24" y="27"/>
                    <a:pt x="24" y="42"/>
                  </a:cubicBezTo>
                  <a:cubicBezTo>
                    <a:pt x="24" y="61"/>
                    <a:pt x="39" y="62"/>
                    <a:pt x="71" y="70"/>
                  </a:cubicBezTo>
                  <a:cubicBezTo>
                    <a:pt x="86" y="74"/>
                    <a:pt x="98" y="76"/>
                    <a:pt x="106" y="83"/>
                  </a:cubicBezTo>
                  <a:cubicBezTo>
                    <a:pt x="115" y="91"/>
                    <a:pt x="119" y="101"/>
                    <a:pt x="119" y="112"/>
                  </a:cubicBezTo>
                  <a:cubicBezTo>
                    <a:pt x="119" y="143"/>
                    <a:pt x="97" y="161"/>
                    <a:pt x="60" y="161"/>
                  </a:cubicBezTo>
                  <a:cubicBezTo>
                    <a:pt x="23" y="161"/>
                    <a:pt x="1" y="142"/>
                    <a:pt x="0" y="106"/>
                  </a:cubicBezTo>
                  <a:lnTo>
                    <a:pt x="20" y="10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7" name="Freeform 215"/>
            <p:cNvSpPr>
              <a:spLocks noChangeArrowheads="1"/>
            </p:cNvSpPr>
            <p:nvPr/>
          </p:nvSpPr>
          <p:spPr bwMode="auto">
            <a:xfrm>
              <a:off x="592445" y="4372527"/>
              <a:ext cx="42612" cy="50023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1 h 120"/>
                <a:gd name="T8" fmla="*/ 50 w 101"/>
                <a:gd name="T9" fmla="*/ 0 h 120"/>
                <a:gd name="T10" fmla="*/ 100 w 101"/>
                <a:gd name="T11" fmla="*/ 57 h 120"/>
                <a:gd name="T12" fmla="*/ 100 w 101"/>
                <a:gd name="T13" fmla="*/ 65 h 120"/>
                <a:gd name="T14" fmla="*/ 19 w 101"/>
                <a:gd name="T15" fmla="*/ 65 h 120"/>
                <a:gd name="T16" fmla="*/ 52 w 101"/>
                <a:gd name="T17" fmla="*/ 102 h 120"/>
                <a:gd name="T18" fmla="*/ 80 w 101"/>
                <a:gd name="T19" fmla="*/ 79 h 120"/>
                <a:gd name="T20" fmla="*/ 99 w 101"/>
                <a:gd name="T21" fmla="*/ 79 h 120"/>
                <a:gd name="T22" fmla="*/ 80 w 101"/>
                <a:gd name="T23" fmla="*/ 50 h 120"/>
                <a:gd name="T24" fmla="*/ 80 w 101"/>
                <a:gd name="T25" fmla="*/ 50 h 120"/>
                <a:gd name="T26" fmla="*/ 51 w 101"/>
                <a:gd name="T27" fmla="*/ 16 h 120"/>
                <a:gd name="T28" fmla="*/ 19 w 101"/>
                <a:gd name="T29" fmla="*/ 50 h 120"/>
                <a:gd name="T30" fmla="*/ 80 w 101"/>
                <a:gd name="T31" fmla="*/ 5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4" y="104"/>
                    <a:pt x="76" y="119"/>
                    <a:pt x="50" y="119"/>
                  </a:cubicBezTo>
                  <a:cubicBezTo>
                    <a:pt x="18" y="119"/>
                    <a:pt x="0" y="96"/>
                    <a:pt x="0" y="61"/>
                  </a:cubicBezTo>
                  <a:cubicBezTo>
                    <a:pt x="0" y="21"/>
                    <a:pt x="18" y="0"/>
                    <a:pt x="50" y="0"/>
                  </a:cubicBezTo>
                  <a:cubicBezTo>
                    <a:pt x="82" y="0"/>
                    <a:pt x="100" y="20"/>
                    <a:pt x="100" y="57"/>
                  </a:cubicBezTo>
                  <a:cubicBezTo>
                    <a:pt x="100" y="59"/>
                    <a:pt x="100" y="62"/>
                    <a:pt x="100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88"/>
                    <a:pt x="32" y="102"/>
                    <a:pt x="52" y="102"/>
                  </a:cubicBezTo>
                  <a:cubicBezTo>
                    <a:pt x="66" y="102"/>
                    <a:pt x="77" y="93"/>
                    <a:pt x="80" y="79"/>
                  </a:cubicBezTo>
                  <a:lnTo>
                    <a:pt x="99" y="79"/>
                  </a:lnTo>
                  <a:close/>
                  <a:moveTo>
                    <a:pt x="80" y="50"/>
                  </a:moveTo>
                  <a:lnTo>
                    <a:pt x="80" y="50"/>
                  </a:lnTo>
                  <a:cubicBezTo>
                    <a:pt x="80" y="28"/>
                    <a:pt x="69" y="16"/>
                    <a:pt x="51" y="16"/>
                  </a:cubicBezTo>
                  <a:cubicBezTo>
                    <a:pt x="32" y="16"/>
                    <a:pt x="21" y="28"/>
                    <a:pt x="19" y="50"/>
                  </a:cubicBezTo>
                  <a:lnTo>
                    <a:pt x="80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8" name="Freeform 216"/>
            <p:cNvSpPr>
              <a:spLocks noChangeArrowheads="1"/>
            </p:cNvSpPr>
            <p:nvPr/>
          </p:nvSpPr>
          <p:spPr bwMode="auto">
            <a:xfrm>
              <a:off x="640615" y="4372527"/>
              <a:ext cx="40759" cy="50023"/>
            </a:xfrm>
            <a:custGeom>
              <a:avLst/>
              <a:gdLst>
                <a:gd name="T0" fmla="*/ 51 w 99"/>
                <a:gd name="T1" fmla="*/ 17 h 119"/>
                <a:gd name="T2" fmla="*/ 51 w 99"/>
                <a:gd name="T3" fmla="*/ 17 h 119"/>
                <a:gd name="T4" fmla="*/ 19 w 99"/>
                <a:gd name="T5" fmla="*/ 59 h 119"/>
                <a:gd name="T6" fmla="*/ 50 w 99"/>
                <a:gd name="T7" fmla="*/ 102 h 119"/>
                <a:gd name="T8" fmla="*/ 80 w 99"/>
                <a:gd name="T9" fmla="*/ 76 h 119"/>
                <a:gd name="T10" fmla="*/ 98 w 99"/>
                <a:gd name="T11" fmla="*/ 76 h 119"/>
                <a:gd name="T12" fmla="*/ 49 w 99"/>
                <a:gd name="T13" fmla="*/ 118 h 119"/>
                <a:gd name="T14" fmla="*/ 0 w 99"/>
                <a:gd name="T15" fmla="*/ 60 h 119"/>
                <a:gd name="T16" fmla="*/ 51 w 99"/>
                <a:gd name="T17" fmla="*/ 0 h 119"/>
                <a:gd name="T18" fmla="*/ 98 w 99"/>
                <a:gd name="T19" fmla="*/ 41 h 119"/>
                <a:gd name="T20" fmla="*/ 79 w 99"/>
                <a:gd name="T21" fmla="*/ 41 h 119"/>
                <a:gd name="T22" fmla="*/ 51 w 99"/>
                <a:gd name="T23" fmla="*/ 1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119">
                  <a:moveTo>
                    <a:pt x="51" y="17"/>
                  </a:moveTo>
                  <a:lnTo>
                    <a:pt x="51" y="17"/>
                  </a:lnTo>
                  <a:cubicBezTo>
                    <a:pt x="32" y="17"/>
                    <a:pt x="19" y="32"/>
                    <a:pt x="19" y="59"/>
                  </a:cubicBezTo>
                  <a:cubicBezTo>
                    <a:pt x="19" y="87"/>
                    <a:pt x="30" y="102"/>
                    <a:pt x="50" y="102"/>
                  </a:cubicBezTo>
                  <a:cubicBezTo>
                    <a:pt x="67" y="102"/>
                    <a:pt x="78" y="92"/>
                    <a:pt x="80" y="76"/>
                  </a:cubicBezTo>
                  <a:cubicBezTo>
                    <a:pt x="98" y="76"/>
                    <a:pt x="98" y="76"/>
                    <a:pt x="98" y="76"/>
                  </a:cubicBezTo>
                  <a:cubicBezTo>
                    <a:pt x="97" y="103"/>
                    <a:pt x="78" y="118"/>
                    <a:pt x="49" y="118"/>
                  </a:cubicBezTo>
                  <a:cubicBezTo>
                    <a:pt x="19" y="118"/>
                    <a:pt x="0" y="96"/>
                    <a:pt x="0" y="60"/>
                  </a:cubicBezTo>
                  <a:cubicBezTo>
                    <a:pt x="0" y="22"/>
                    <a:pt x="19" y="0"/>
                    <a:pt x="51" y="0"/>
                  </a:cubicBezTo>
                  <a:cubicBezTo>
                    <a:pt x="79" y="0"/>
                    <a:pt x="97" y="16"/>
                    <a:pt x="98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8" y="26"/>
                    <a:pt x="68" y="17"/>
                    <a:pt x="51" y="1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9" name="Freeform 217"/>
            <p:cNvSpPr>
              <a:spLocks noChangeArrowheads="1"/>
            </p:cNvSpPr>
            <p:nvPr/>
          </p:nvSpPr>
          <p:spPr bwMode="auto">
            <a:xfrm>
              <a:off x="690638" y="4374381"/>
              <a:ext cx="40759" cy="48170"/>
            </a:xfrm>
            <a:custGeom>
              <a:avLst/>
              <a:gdLst>
                <a:gd name="T0" fmla="*/ 20 w 95"/>
                <a:gd name="T1" fmla="*/ 68 h 115"/>
                <a:gd name="T2" fmla="*/ 20 w 95"/>
                <a:gd name="T3" fmla="*/ 68 h 115"/>
                <a:gd name="T4" fmla="*/ 42 w 95"/>
                <a:gd name="T5" fmla="*/ 98 h 115"/>
                <a:gd name="T6" fmla="*/ 75 w 95"/>
                <a:gd name="T7" fmla="*/ 60 h 115"/>
                <a:gd name="T8" fmla="*/ 75 w 95"/>
                <a:gd name="T9" fmla="*/ 0 h 115"/>
                <a:gd name="T10" fmla="*/ 94 w 95"/>
                <a:gd name="T11" fmla="*/ 0 h 115"/>
                <a:gd name="T12" fmla="*/ 94 w 95"/>
                <a:gd name="T13" fmla="*/ 111 h 115"/>
                <a:gd name="T14" fmla="*/ 76 w 95"/>
                <a:gd name="T15" fmla="*/ 111 h 115"/>
                <a:gd name="T16" fmla="*/ 76 w 95"/>
                <a:gd name="T17" fmla="*/ 94 h 115"/>
                <a:gd name="T18" fmla="*/ 38 w 95"/>
                <a:gd name="T19" fmla="*/ 114 h 115"/>
                <a:gd name="T20" fmla="*/ 5 w 95"/>
                <a:gd name="T21" fmla="*/ 99 h 115"/>
                <a:gd name="T22" fmla="*/ 0 w 95"/>
                <a:gd name="T23" fmla="*/ 72 h 115"/>
                <a:gd name="T24" fmla="*/ 0 w 95"/>
                <a:gd name="T25" fmla="*/ 66 h 115"/>
                <a:gd name="T26" fmla="*/ 0 w 95"/>
                <a:gd name="T27" fmla="*/ 0 h 115"/>
                <a:gd name="T28" fmla="*/ 20 w 95"/>
                <a:gd name="T29" fmla="*/ 0 h 115"/>
                <a:gd name="T30" fmla="*/ 20 w 95"/>
                <a:gd name="T31" fmla="*/ 6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20" y="68"/>
                  </a:moveTo>
                  <a:lnTo>
                    <a:pt x="20" y="68"/>
                  </a:lnTo>
                  <a:cubicBezTo>
                    <a:pt x="20" y="88"/>
                    <a:pt x="24" y="98"/>
                    <a:pt x="42" y="98"/>
                  </a:cubicBezTo>
                  <a:cubicBezTo>
                    <a:pt x="63" y="98"/>
                    <a:pt x="75" y="84"/>
                    <a:pt x="75" y="6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1"/>
                    <a:pt x="94" y="111"/>
                    <a:pt x="94" y="111"/>
                  </a:cubicBezTo>
                  <a:cubicBezTo>
                    <a:pt x="76" y="111"/>
                    <a:pt x="76" y="111"/>
                    <a:pt x="76" y="111"/>
                  </a:cubicBezTo>
                  <a:cubicBezTo>
                    <a:pt x="76" y="94"/>
                    <a:pt x="76" y="94"/>
                    <a:pt x="76" y="94"/>
                  </a:cubicBezTo>
                  <a:cubicBezTo>
                    <a:pt x="68" y="107"/>
                    <a:pt x="56" y="114"/>
                    <a:pt x="38" y="114"/>
                  </a:cubicBezTo>
                  <a:cubicBezTo>
                    <a:pt x="23" y="114"/>
                    <a:pt x="11" y="108"/>
                    <a:pt x="5" y="99"/>
                  </a:cubicBezTo>
                  <a:cubicBezTo>
                    <a:pt x="1" y="91"/>
                    <a:pt x="0" y="83"/>
                    <a:pt x="0" y="72"/>
                  </a:cubicBezTo>
                  <a:cubicBezTo>
                    <a:pt x="0" y="71"/>
                    <a:pt x="0" y="68"/>
                    <a:pt x="0" y="6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lnTo>
                    <a:pt x="20" y="6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0" name="Freeform 218"/>
            <p:cNvSpPr>
              <a:spLocks noChangeArrowheads="1"/>
            </p:cNvSpPr>
            <p:nvPr/>
          </p:nvSpPr>
          <p:spPr bwMode="auto">
            <a:xfrm>
              <a:off x="742513" y="4374381"/>
              <a:ext cx="22232" cy="48170"/>
            </a:xfrm>
            <a:custGeom>
              <a:avLst/>
              <a:gdLst>
                <a:gd name="T0" fmla="*/ 0 w 55"/>
                <a:gd name="T1" fmla="*/ 2 h 114"/>
                <a:gd name="T2" fmla="*/ 0 w 55"/>
                <a:gd name="T3" fmla="*/ 2 h 114"/>
                <a:gd name="T4" fmla="*/ 17 w 55"/>
                <a:gd name="T5" fmla="*/ 2 h 114"/>
                <a:gd name="T6" fmla="*/ 17 w 55"/>
                <a:gd name="T7" fmla="*/ 22 h 114"/>
                <a:gd name="T8" fmla="*/ 49 w 55"/>
                <a:gd name="T9" fmla="*/ 0 h 114"/>
                <a:gd name="T10" fmla="*/ 54 w 55"/>
                <a:gd name="T11" fmla="*/ 0 h 114"/>
                <a:gd name="T12" fmla="*/ 54 w 55"/>
                <a:gd name="T13" fmla="*/ 19 h 114"/>
                <a:gd name="T14" fmla="*/ 49 w 55"/>
                <a:gd name="T15" fmla="*/ 19 h 114"/>
                <a:gd name="T16" fmla="*/ 19 w 55"/>
                <a:gd name="T17" fmla="*/ 51 h 114"/>
                <a:gd name="T18" fmla="*/ 19 w 55"/>
                <a:gd name="T19" fmla="*/ 113 h 114"/>
                <a:gd name="T20" fmla="*/ 0 w 55"/>
                <a:gd name="T21" fmla="*/ 113 h 114"/>
                <a:gd name="T22" fmla="*/ 0 w 55"/>
                <a:gd name="T23" fmla="*/ 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4">
                  <a:moveTo>
                    <a:pt x="0" y="2"/>
                  </a:moveTo>
                  <a:lnTo>
                    <a:pt x="0" y="2"/>
                  </a:lnTo>
                  <a:cubicBezTo>
                    <a:pt x="17" y="2"/>
                    <a:pt x="17" y="2"/>
                    <a:pt x="17" y="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0" y="0"/>
                    <a:pt x="52" y="0"/>
                    <a:pt x="54" y="0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2" y="19"/>
                    <a:pt x="51" y="19"/>
                    <a:pt x="49" y="19"/>
                  </a:cubicBezTo>
                  <a:cubicBezTo>
                    <a:pt x="29" y="19"/>
                    <a:pt x="19" y="30"/>
                    <a:pt x="19" y="51"/>
                  </a:cubicBezTo>
                  <a:cubicBezTo>
                    <a:pt x="19" y="113"/>
                    <a:pt x="19" y="113"/>
                    <a:pt x="19" y="113"/>
                  </a:cubicBezTo>
                  <a:cubicBezTo>
                    <a:pt x="0" y="113"/>
                    <a:pt x="0" y="113"/>
                    <a:pt x="0" y="113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1" name="Freeform 219"/>
            <p:cNvSpPr>
              <a:spLocks noChangeArrowheads="1"/>
            </p:cNvSpPr>
            <p:nvPr/>
          </p:nvSpPr>
          <p:spPr bwMode="auto">
            <a:xfrm>
              <a:off x="768450" y="4372527"/>
              <a:ext cx="42611" cy="50023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1 h 120"/>
                <a:gd name="T8" fmla="*/ 50 w 101"/>
                <a:gd name="T9" fmla="*/ 0 h 120"/>
                <a:gd name="T10" fmla="*/ 100 w 101"/>
                <a:gd name="T11" fmla="*/ 57 h 120"/>
                <a:gd name="T12" fmla="*/ 100 w 101"/>
                <a:gd name="T13" fmla="*/ 65 h 120"/>
                <a:gd name="T14" fmla="*/ 20 w 101"/>
                <a:gd name="T15" fmla="*/ 65 h 120"/>
                <a:gd name="T16" fmla="*/ 51 w 101"/>
                <a:gd name="T17" fmla="*/ 102 h 120"/>
                <a:gd name="T18" fmla="*/ 81 w 101"/>
                <a:gd name="T19" fmla="*/ 79 h 120"/>
                <a:gd name="T20" fmla="*/ 99 w 101"/>
                <a:gd name="T21" fmla="*/ 79 h 120"/>
                <a:gd name="T22" fmla="*/ 81 w 101"/>
                <a:gd name="T23" fmla="*/ 50 h 120"/>
                <a:gd name="T24" fmla="*/ 81 w 101"/>
                <a:gd name="T25" fmla="*/ 50 h 120"/>
                <a:gd name="T26" fmla="*/ 50 w 101"/>
                <a:gd name="T27" fmla="*/ 16 h 120"/>
                <a:gd name="T28" fmla="*/ 20 w 101"/>
                <a:gd name="T29" fmla="*/ 50 h 120"/>
                <a:gd name="T30" fmla="*/ 81 w 101"/>
                <a:gd name="T31" fmla="*/ 5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19" y="119"/>
                    <a:pt x="0" y="96"/>
                    <a:pt x="0" y="61"/>
                  </a:cubicBezTo>
                  <a:cubicBezTo>
                    <a:pt x="0" y="21"/>
                    <a:pt x="19" y="0"/>
                    <a:pt x="50" y="0"/>
                  </a:cubicBezTo>
                  <a:cubicBezTo>
                    <a:pt x="82" y="0"/>
                    <a:pt x="100" y="20"/>
                    <a:pt x="100" y="57"/>
                  </a:cubicBezTo>
                  <a:cubicBezTo>
                    <a:pt x="100" y="59"/>
                    <a:pt x="100" y="62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8"/>
                    <a:pt x="32" y="102"/>
                    <a:pt x="51" y="102"/>
                  </a:cubicBezTo>
                  <a:cubicBezTo>
                    <a:pt x="67" y="102"/>
                    <a:pt x="77" y="93"/>
                    <a:pt x="81" y="79"/>
                  </a:cubicBezTo>
                  <a:lnTo>
                    <a:pt x="99" y="79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1" y="28"/>
                    <a:pt x="70" y="16"/>
                    <a:pt x="50" y="16"/>
                  </a:cubicBezTo>
                  <a:cubicBezTo>
                    <a:pt x="33" y="16"/>
                    <a:pt x="21" y="28"/>
                    <a:pt x="20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400213" y="2308643"/>
            <a:ext cx="279755" cy="194532"/>
            <a:chOff x="1400213" y="2308643"/>
            <a:chExt cx="279755" cy="194532"/>
          </a:xfrm>
        </p:grpSpPr>
        <p:sp>
          <p:nvSpPr>
            <p:cNvPr id="3292" name="Freeform 220"/>
            <p:cNvSpPr>
              <a:spLocks noChangeArrowheads="1"/>
            </p:cNvSpPr>
            <p:nvPr/>
          </p:nvSpPr>
          <p:spPr bwMode="auto">
            <a:xfrm>
              <a:off x="1422445" y="2308643"/>
              <a:ext cx="57434" cy="68550"/>
            </a:xfrm>
            <a:custGeom>
              <a:avLst/>
              <a:gdLst>
                <a:gd name="T0" fmla="*/ 134 w 135"/>
                <a:gd name="T1" fmla="*/ 101 h 163"/>
                <a:gd name="T2" fmla="*/ 134 w 135"/>
                <a:gd name="T3" fmla="*/ 101 h 163"/>
                <a:gd name="T4" fmla="*/ 70 w 135"/>
                <a:gd name="T5" fmla="*/ 162 h 163"/>
                <a:gd name="T6" fmla="*/ 0 w 135"/>
                <a:gd name="T7" fmla="*/ 79 h 163"/>
                <a:gd name="T8" fmla="*/ 72 w 135"/>
                <a:gd name="T9" fmla="*/ 0 h 163"/>
                <a:gd name="T10" fmla="*/ 133 w 135"/>
                <a:gd name="T11" fmla="*/ 50 h 163"/>
                <a:gd name="T12" fmla="*/ 112 w 135"/>
                <a:gd name="T13" fmla="*/ 50 h 163"/>
                <a:gd name="T14" fmla="*/ 71 w 135"/>
                <a:gd name="T15" fmla="*/ 19 h 163"/>
                <a:gd name="T16" fmla="*/ 22 w 135"/>
                <a:gd name="T17" fmla="*/ 81 h 163"/>
                <a:gd name="T18" fmla="*/ 71 w 135"/>
                <a:gd name="T19" fmla="*/ 144 h 163"/>
                <a:gd name="T20" fmla="*/ 114 w 135"/>
                <a:gd name="T21" fmla="*/ 101 h 163"/>
                <a:gd name="T22" fmla="*/ 134 w 135"/>
                <a:gd name="T23" fmla="*/ 10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3">
                  <a:moveTo>
                    <a:pt x="134" y="101"/>
                  </a:moveTo>
                  <a:lnTo>
                    <a:pt x="134" y="101"/>
                  </a:lnTo>
                  <a:cubicBezTo>
                    <a:pt x="132" y="138"/>
                    <a:pt x="107" y="162"/>
                    <a:pt x="70" y="162"/>
                  </a:cubicBezTo>
                  <a:cubicBezTo>
                    <a:pt x="27" y="162"/>
                    <a:pt x="0" y="131"/>
                    <a:pt x="0" y="79"/>
                  </a:cubicBezTo>
                  <a:cubicBezTo>
                    <a:pt x="0" y="30"/>
                    <a:pt x="28" y="0"/>
                    <a:pt x="72" y="0"/>
                  </a:cubicBezTo>
                  <a:cubicBezTo>
                    <a:pt x="106" y="0"/>
                    <a:pt x="130" y="20"/>
                    <a:pt x="133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09" y="30"/>
                    <a:pt x="94" y="19"/>
                    <a:pt x="71" y="19"/>
                  </a:cubicBezTo>
                  <a:cubicBezTo>
                    <a:pt x="39" y="19"/>
                    <a:pt x="22" y="42"/>
                    <a:pt x="22" y="81"/>
                  </a:cubicBezTo>
                  <a:cubicBezTo>
                    <a:pt x="22" y="120"/>
                    <a:pt x="41" y="144"/>
                    <a:pt x="71" y="144"/>
                  </a:cubicBezTo>
                  <a:cubicBezTo>
                    <a:pt x="96" y="144"/>
                    <a:pt x="113" y="127"/>
                    <a:pt x="114" y="101"/>
                  </a:cubicBezTo>
                  <a:lnTo>
                    <a:pt x="134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3" name="Freeform 221"/>
            <p:cNvSpPr>
              <a:spLocks noChangeArrowheads="1"/>
            </p:cNvSpPr>
            <p:nvPr/>
          </p:nvSpPr>
          <p:spPr bwMode="auto">
            <a:xfrm>
              <a:off x="1489142" y="2310496"/>
              <a:ext cx="9264" cy="64843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4" name="Freeform 222"/>
            <p:cNvSpPr>
              <a:spLocks noChangeArrowheads="1"/>
            </p:cNvSpPr>
            <p:nvPr/>
          </p:nvSpPr>
          <p:spPr bwMode="auto">
            <a:xfrm>
              <a:off x="1507668" y="2327170"/>
              <a:ext cx="44464" cy="50023"/>
            </a:xfrm>
            <a:custGeom>
              <a:avLst/>
              <a:gdLst>
                <a:gd name="T0" fmla="*/ 53 w 107"/>
                <a:gd name="T1" fmla="*/ 0 h 119"/>
                <a:gd name="T2" fmla="*/ 53 w 107"/>
                <a:gd name="T3" fmla="*/ 0 h 119"/>
                <a:gd name="T4" fmla="*/ 106 w 107"/>
                <a:gd name="T5" fmla="*/ 59 h 119"/>
                <a:gd name="T6" fmla="*/ 53 w 107"/>
                <a:gd name="T7" fmla="*/ 118 h 119"/>
                <a:gd name="T8" fmla="*/ 0 w 107"/>
                <a:gd name="T9" fmla="*/ 59 h 119"/>
                <a:gd name="T10" fmla="*/ 53 w 107"/>
                <a:gd name="T11" fmla="*/ 0 h 119"/>
                <a:gd name="T12" fmla="*/ 53 w 107"/>
                <a:gd name="T13" fmla="*/ 102 h 119"/>
                <a:gd name="T14" fmla="*/ 53 w 107"/>
                <a:gd name="T15" fmla="*/ 102 h 119"/>
                <a:gd name="T16" fmla="*/ 87 w 107"/>
                <a:gd name="T17" fmla="*/ 59 h 119"/>
                <a:gd name="T18" fmla="*/ 53 w 107"/>
                <a:gd name="T19" fmla="*/ 16 h 119"/>
                <a:gd name="T20" fmla="*/ 18 w 107"/>
                <a:gd name="T21" fmla="*/ 59 h 119"/>
                <a:gd name="T22" fmla="*/ 53 w 107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19">
                  <a:moveTo>
                    <a:pt x="53" y="0"/>
                  </a:moveTo>
                  <a:lnTo>
                    <a:pt x="53" y="0"/>
                  </a:lnTo>
                  <a:cubicBezTo>
                    <a:pt x="86" y="0"/>
                    <a:pt x="106" y="21"/>
                    <a:pt x="106" y="59"/>
                  </a:cubicBezTo>
                  <a:cubicBezTo>
                    <a:pt x="106" y="97"/>
                    <a:pt x="86" y="118"/>
                    <a:pt x="53" y="118"/>
                  </a:cubicBezTo>
                  <a:cubicBezTo>
                    <a:pt x="20" y="118"/>
                    <a:pt x="0" y="97"/>
                    <a:pt x="0" y="59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6"/>
                    <a:pt x="87" y="59"/>
                  </a:cubicBezTo>
                  <a:cubicBezTo>
                    <a:pt x="87" y="31"/>
                    <a:pt x="75" y="16"/>
                    <a:pt x="53" y="16"/>
                  </a:cubicBezTo>
                  <a:cubicBezTo>
                    <a:pt x="31" y="16"/>
                    <a:pt x="18" y="31"/>
                    <a:pt x="18" y="59"/>
                  </a:cubicBezTo>
                  <a:cubicBezTo>
                    <a:pt x="18" y="86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5" name="Freeform 223"/>
            <p:cNvSpPr>
              <a:spLocks noChangeArrowheads="1"/>
            </p:cNvSpPr>
            <p:nvPr/>
          </p:nvSpPr>
          <p:spPr bwMode="auto">
            <a:xfrm>
              <a:off x="1561397" y="2329023"/>
              <a:ext cx="40759" cy="48170"/>
            </a:xfrm>
            <a:custGeom>
              <a:avLst/>
              <a:gdLst>
                <a:gd name="T0" fmla="*/ 19 w 95"/>
                <a:gd name="T1" fmla="*/ 69 h 115"/>
                <a:gd name="T2" fmla="*/ 19 w 95"/>
                <a:gd name="T3" fmla="*/ 69 h 115"/>
                <a:gd name="T4" fmla="*/ 41 w 95"/>
                <a:gd name="T5" fmla="*/ 98 h 115"/>
                <a:gd name="T6" fmla="*/ 75 w 95"/>
                <a:gd name="T7" fmla="*/ 60 h 115"/>
                <a:gd name="T8" fmla="*/ 75 w 95"/>
                <a:gd name="T9" fmla="*/ 0 h 115"/>
                <a:gd name="T10" fmla="*/ 94 w 95"/>
                <a:gd name="T11" fmla="*/ 0 h 115"/>
                <a:gd name="T12" fmla="*/ 94 w 95"/>
                <a:gd name="T13" fmla="*/ 111 h 115"/>
                <a:gd name="T14" fmla="*/ 75 w 95"/>
                <a:gd name="T15" fmla="*/ 111 h 115"/>
                <a:gd name="T16" fmla="*/ 75 w 95"/>
                <a:gd name="T17" fmla="*/ 95 h 115"/>
                <a:gd name="T18" fmla="*/ 38 w 95"/>
                <a:gd name="T19" fmla="*/ 114 h 115"/>
                <a:gd name="T20" fmla="*/ 5 w 95"/>
                <a:gd name="T21" fmla="*/ 100 h 115"/>
                <a:gd name="T22" fmla="*/ 0 w 95"/>
                <a:gd name="T23" fmla="*/ 73 h 115"/>
                <a:gd name="T24" fmla="*/ 0 w 95"/>
                <a:gd name="T25" fmla="*/ 67 h 115"/>
                <a:gd name="T26" fmla="*/ 0 w 95"/>
                <a:gd name="T27" fmla="*/ 0 h 115"/>
                <a:gd name="T28" fmla="*/ 19 w 95"/>
                <a:gd name="T29" fmla="*/ 0 h 115"/>
                <a:gd name="T30" fmla="*/ 19 w 95"/>
                <a:gd name="T31" fmla="*/ 6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19" y="69"/>
                  </a:moveTo>
                  <a:lnTo>
                    <a:pt x="19" y="69"/>
                  </a:lnTo>
                  <a:cubicBezTo>
                    <a:pt x="19" y="88"/>
                    <a:pt x="24" y="98"/>
                    <a:pt x="41" y="98"/>
                  </a:cubicBezTo>
                  <a:cubicBezTo>
                    <a:pt x="63" y="98"/>
                    <a:pt x="75" y="85"/>
                    <a:pt x="75" y="6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1"/>
                    <a:pt x="94" y="111"/>
                    <a:pt x="94" y="111"/>
                  </a:cubicBezTo>
                  <a:cubicBezTo>
                    <a:pt x="75" y="111"/>
                    <a:pt x="75" y="111"/>
                    <a:pt x="75" y="111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67" y="108"/>
                    <a:pt x="55" y="114"/>
                    <a:pt x="38" y="114"/>
                  </a:cubicBezTo>
                  <a:cubicBezTo>
                    <a:pt x="23" y="114"/>
                    <a:pt x="10" y="109"/>
                    <a:pt x="5" y="100"/>
                  </a:cubicBezTo>
                  <a:cubicBezTo>
                    <a:pt x="0" y="92"/>
                    <a:pt x="0" y="83"/>
                    <a:pt x="0" y="73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6" name="Freeform 224"/>
            <p:cNvSpPr>
              <a:spLocks noChangeArrowheads="1"/>
            </p:cNvSpPr>
            <p:nvPr/>
          </p:nvSpPr>
          <p:spPr bwMode="auto">
            <a:xfrm>
              <a:off x="1609566" y="2310496"/>
              <a:ext cx="44464" cy="66696"/>
            </a:xfrm>
            <a:custGeom>
              <a:avLst/>
              <a:gdLst>
                <a:gd name="T0" fmla="*/ 104 w 105"/>
                <a:gd name="T1" fmla="*/ 153 h 158"/>
                <a:gd name="T2" fmla="*/ 104 w 105"/>
                <a:gd name="T3" fmla="*/ 153 h 158"/>
                <a:gd name="T4" fmla="*/ 85 w 105"/>
                <a:gd name="T5" fmla="*/ 153 h 158"/>
                <a:gd name="T6" fmla="*/ 85 w 105"/>
                <a:gd name="T7" fmla="*/ 140 h 158"/>
                <a:gd name="T8" fmla="*/ 49 w 105"/>
                <a:gd name="T9" fmla="*/ 157 h 158"/>
                <a:gd name="T10" fmla="*/ 0 w 105"/>
                <a:gd name="T11" fmla="*/ 98 h 158"/>
                <a:gd name="T12" fmla="*/ 49 w 105"/>
                <a:gd name="T13" fmla="*/ 39 h 158"/>
                <a:gd name="T14" fmla="*/ 85 w 105"/>
                <a:gd name="T15" fmla="*/ 55 h 158"/>
                <a:gd name="T16" fmla="*/ 85 w 105"/>
                <a:gd name="T17" fmla="*/ 0 h 158"/>
                <a:gd name="T18" fmla="*/ 104 w 105"/>
                <a:gd name="T19" fmla="*/ 0 h 158"/>
                <a:gd name="T20" fmla="*/ 104 w 105"/>
                <a:gd name="T21" fmla="*/ 153 h 158"/>
                <a:gd name="T22" fmla="*/ 52 w 105"/>
                <a:gd name="T23" fmla="*/ 55 h 158"/>
                <a:gd name="T24" fmla="*/ 52 w 105"/>
                <a:gd name="T25" fmla="*/ 55 h 158"/>
                <a:gd name="T26" fmla="*/ 19 w 105"/>
                <a:gd name="T27" fmla="*/ 99 h 158"/>
                <a:gd name="T28" fmla="*/ 52 w 105"/>
                <a:gd name="T29" fmla="*/ 141 h 158"/>
                <a:gd name="T30" fmla="*/ 86 w 105"/>
                <a:gd name="T31" fmla="*/ 97 h 158"/>
                <a:gd name="T32" fmla="*/ 52 w 105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8">
                  <a:moveTo>
                    <a:pt x="104" y="153"/>
                  </a:moveTo>
                  <a:lnTo>
                    <a:pt x="104" y="153"/>
                  </a:lnTo>
                  <a:cubicBezTo>
                    <a:pt x="85" y="153"/>
                    <a:pt x="85" y="153"/>
                    <a:pt x="85" y="153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75" y="151"/>
                    <a:pt x="64" y="157"/>
                    <a:pt x="49" y="157"/>
                  </a:cubicBezTo>
                  <a:cubicBezTo>
                    <a:pt x="19" y="157"/>
                    <a:pt x="0" y="134"/>
                    <a:pt x="0" y="98"/>
                  </a:cubicBezTo>
                  <a:cubicBezTo>
                    <a:pt x="0" y="61"/>
                    <a:pt x="20" y="39"/>
                    <a:pt x="49" y="39"/>
                  </a:cubicBezTo>
                  <a:cubicBezTo>
                    <a:pt x="65" y="39"/>
                    <a:pt x="76" y="44"/>
                    <a:pt x="85" y="55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4" y="0"/>
                    <a:pt x="104" y="0"/>
                    <a:pt x="104" y="0"/>
                  </a:cubicBezTo>
                  <a:lnTo>
                    <a:pt x="104" y="153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2" y="55"/>
                    <a:pt x="19" y="71"/>
                    <a:pt x="19" y="99"/>
                  </a:cubicBezTo>
                  <a:cubicBezTo>
                    <a:pt x="19" y="125"/>
                    <a:pt x="33" y="141"/>
                    <a:pt x="52" y="141"/>
                  </a:cubicBezTo>
                  <a:cubicBezTo>
                    <a:pt x="73" y="141"/>
                    <a:pt x="86" y="125"/>
                    <a:pt x="86" y="97"/>
                  </a:cubicBezTo>
                  <a:cubicBezTo>
                    <a:pt x="86" y="69"/>
                    <a:pt x="74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7" name="Freeform 225"/>
            <p:cNvSpPr>
              <a:spLocks noChangeArrowheads="1"/>
            </p:cNvSpPr>
            <p:nvPr/>
          </p:nvSpPr>
          <p:spPr bwMode="auto">
            <a:xfrm>
              <a:off x="1400213" y="2417952"/>
              <a:ext cx="50023" cy="66696"/>
            </a:xfrm>
            <a:custGeom>
              <a:avLst/>
              <a:gdLst>
                <a:gd name="T0" fmla="*/ 0 w 120"/>
                <a:gd name="T1" fmla="*/ 0 h 159"/>
                <a:gd name="T2" fmla="*/ 0 w 120"/>
                <a:gd name="T3" fmla="*/ 0 h 159"/>
                <a:gd name="T4" fmla="*/ 21 w 120"/>
                <a:gd name="T5" fmla="*/ 0 h 159"/>
                <a:gd name="T6" fmla="*/ 21 w 120"/>
                <a:gd name="T7" fmla="*/ 96 h 159"/>
                <a:gd name="T8" fmla="*/ 59 w 120"/>
                <a:gd name="T9" fmla="*/ 139 h 159"/>
                <a:gd name="T10" fmla="*/ 99 w 120"/>
                <a:gd name="T11" fmla="*/ 96 h 159"/>
                <a:gd name="T12" fmla="*/ 99 w 120"/>
                <a:gd name="T13" fmla="*/ 0 h 159"/>
                <a:gd name="T14" fmla="*/ 119 w 120"/>
                <a:gd name="T15" fmla="*/ 0 h 159"/>
                <a:gd name="T16" fmla="*/ 119 w 120"/>
                <a:gd name="T17" fmla="*/ 96 h 159"/>
                <a:gd name="T18" fmla="*/ 57 w 120"/>
                <a:gd name="T19" fmla="*/ 158 h 159"/>
                <a:gd name="T20" fmla="*/ 0 w 120"/>
                <a:gd name="T21" fmla="*/ 96 h 159"/>
                <a:gd name="T22" fmla="*/ 0 w 120"/>
                <a:gd name="T23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0" h="159">
                  <a:moveTo>
                    <a:pt x="0" y="0"/>
                  </a:moveTo>
                  <a:lnTo>
                    <a:pt x="0" y="0"/>
                  </a:lnTo>
                  <a:cubicBezTo>
                    <a:pt x="21" y="0"/>
                    <a:pt x="21" y="0"/>
                    <a:pt x="21" y="0"/>
                  </a:cubicBezTo>
                  <a:cubicBezTo>
                    <a:pt x="21" y="96"/>
                    <a:pt x="21" y="96"/>
                    <a:pt x="21" y="96"/>
                  </a:cubicBezTo>
                  <a:cubicBezTo>
                    <a:pt x="21" y="124"/>
                    <a:pt x="33" y="139"/>
                    <a:pt x="59" y="139"/>
                  </a:cubicBezTo>
                  <a:cubicBezTo>
                    <a:pt x="86" y="139"/>
                    <a:pt x="99" y="124"/>
                    <a:pt x="99" y="96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96"/>
                    <a:pt x="119" y="96"/>
                    <a:pt x="119" y="96"/>
                  </a:cubicBezTo>
                  <a:cubicBezTo>
                    <a:pt x="119" y="137"/>
                    <a:pt x="99" y="158"/>
                    <a:pt x="57" y="158"/>
                  </a:cubicBezTo>
                  <a:cubicBezTo>
                    <a:pt x="18" y="158"/>
                    <a:pt x="0" y="138"/>
                    <a:pt x="0" y="96"/>
                  </a:cubicBez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8" name="Freeform 226"/>
            <p:cNvSpPr>
              <a:spLocks noChangeArrowheads="1"/>
            </p:cNvSpPr>
            <p:nvPr/>
          </p:nvSpPr>
          <p:spPr bwMode="auto">
            <a:xfrm>
              <a:off x="1463204" y="2434625"/>
              <a:ext cx="44464" cy="68550"/>
            </a:xfrm>
            <a:custGeom>
              <a:avLst/>
              <a:gdLst>
                <a:gd name="T0" fmla="*/ 0 w 105"/>
                <a:gd name="T1" fmla="*/ 3 h 161"/>
                <a:gd name="T2" fmla="*/ 0 w 105"/>
                <a:gd name="T3" fmla="*/ 3 h 161"/>
                <a:gd name="T4" fmla="*/ 18 w 105"/>
                <a:gd name="T5" fmla="*/ 3 h 161"/>
                <a:gd name="T6" fmla="*/ 18 w 105"/>
                <a:gd name="T7" fmla="*/ 20 h 161"/>
                <a:gd name="T8" fmla="*/ 55 w 105"/>
                <a:gd name="T9" fmla="*/ 0 h 161"/>
                <a:gd name="T10" fmla="*/ 104 w 105"/>
                <a:gd name="T11" fmla="*/ 59 h 161"/>
                <a:gd name="T12" fmla="*/ 55 w 105"/>
                <a:gd name="T13" fmla="*/ 118 h 161"/>
                <a:gd name="T14" fmla="*/ 18 w 105"/>
                <a:gd name="T15" fmla="*/ 102 h 161"/>
                <a:gd name="T16" fmla="*/ 18 w 105"/>
                <a:gd name="T17" fmla="*/ 160 h 161"/>
                <a:gd name="T18" fmla="*/ 0 w 105"/>
                <a:gd name="T19" fmla="*/ 160 h 161"/>
                <a:gd name="T20" fmla="*/ 0 w 105"/>
                <a:gd name="T21" fmla="*/ 3 h 161"/>
                <a:gd name="T22" fmla="*/ 51 w 105"/>
                <a:gd name="T23" fmla="*/ 102 h 161"/>
                <a:gd name="T24" fmla="*/ 51 w 105"/>
                <a:gd name="T25" fmla="*/ 102 h 161"/>
                <a:gd name="T26" fmla="*/ 84 w 105"/>
                <a:gd name="T27" fmla="*/ 58 h 161"/>
                <a:gd name="T28" fmla="*/ 51 w 105"/>
                <a:gd name="T29" fmla="*/ 16 h 161"/>
                <a:gd name="T30" fmla="*/ 18 w 105"/>
                <a:gd name="T31" fmla="*/ 60 h 161"/>
                <a:gd name="T32" fmla="*/ 51 w 105"/>
                <a:gd name="T33" fmla="*/ 10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61">
                  <a:moveTo>
                    <a:pt x="0" y="3"/>
                  </a:moveTo>
                  <a:lnTo>
                    <a:pt x="0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8" y="6"/>
                    <a:pt x="39" y="0"/>
                    <a:pt x="55" y="0"/>
                  </a:cubicBezTo>
                  <a:cubicBezTo>
                    <a:pt x="84" y="0"/>
                    <a:pt x="104" y="23"/>
                    <a:pt x="104" y="59"/>
                  </a:cubicBezTo>
                  <a:cubicBezTo>
                    <a:pt x="104" y="96"/>
                    <a:pt x="84" y="118"/>
                    <a:pt x="55" y="118"/>
                  </a:cubicBezTo>
                  <a:cubicBezTo>
                    <a:pt x="39" y="118"/>
                    <a:pt x="28" y="113"/>
                    <a:pt x="18" y="102"/>
                  </a:cubicBezTo>
                  <a:cubicBezTo>
                    <a:pt x="18" y="160"/>
                    <a:pt x="18" y="160"/>
                    <a:pt x="18" y="160"/>
                  </a:cubicBezTo>
                  <a:cubicBezTo>
                    <a:pt x="0" y="160"/>
                    <a:pt x="0" y="160"/>
                    <a:pt x="0" y="160"/>
                  </a:cubicBezTo>
                  <a:lnTo>
                    <a:pt x="0" y="3"/>
                  </a:lnTo>
                  <a:close/>
                  <a:moveTo>
                    <a:pt x="51" y="102"/>
                  </a:moveTo>
                  <a:lnTo>
                    <a:pt x="51" y="102"/>
                  </a:lnTo>
                  <a:cubicBezTo>
                    <a:pt x="71" y="102"/>
                    <a:pt x="84" y="86"/>
                    <a:pt x="84" y="58"/>
                  </a:cubicBezTo>
                  <a:cubicBezTo>
                    <a:pt x="84" y="32"/>
                    <a:pt x="71" y="16"/>
                    <a:pt x="51" y="16"/>
                  </a:cubicBezTo>
                  <a:cubicBezTo>
                    <a:pt x="30" y="16"/>
                    <a:pt x="18" y="32"/>
                    <a:pt x="18" y="60"/>
                  </a:cubicBezTo>
                  <a:cubicBezTo>
                    <a:pt x="18" y="88"/>
                    <a:pt x="29" y="102"/>
                    <a:pt x="51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9" name="Freeform 227"/>
            <p:cNvSpPr>
              <a:spLocks noChangeArrowheads="1"/>
            </p:cNvSpPr>
            <p:nvPr/>
          </p:nvSpPr>
          <p:spPr bwMode="auto">
            <a:xfrm>
              <a:off x="1516932" y="2417952"/>
              <a:ext cx="7411" cy="64843"/>
            </a:xfrm>
            <a:custGeom>
              <a:avLst/>
              <a:gdLst>
                <a:gd name="T0" fmla="*/ 0 w 19"/>
                <a:gd name="T1" fmla="*/ 0 h 155"/>
                <a:gd name="T2" fmla="*/ 18 w 19"/>
                <a:gd name="T3" fmla="*/ 0 h 155"/>
                <a:gd name="T4" fmla="*/ 18 w 19"/>
                <a:gd name="T5" fmla="*/ 154 h 155"/>
                <a:gd name="T6" fmla="*/ 0 w 19"/>
                <a:gd name="T7" fmla="*/ 154 h 155"/>
                <a:gd name="T8" fmla="*/ 0 w 19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5">
                  <a:moveTo>
                    <a:pt x="0" y="0"/>
                  </a:moveTo>
                  <a:lnTo>
                    <a:pt x="18" y="0"/>
                  </a:lnTo>
                  <a:lnTo>
                    <a:pt x="18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0" name="Freeform 228"/>
            <p:cNvSpPr>
              <a:spLocks noChangeArrowheads="1"/>
            </p:cNvSpPr>
            <p:nvPr/>
          </p:nvSpPr>
          <p:spPr bwMode="auto">
            <a:xfrm>
              <a:off x="1533606" y="2434625"/>
              <a:ext cx="46318" cy="50023"/>
            </a:xfrm>
            <a:custGeom>
              <a:avLst/>
              <a:gdLst>
                <a:gd name="T0" fmla="*/ 53 w 109"/>
                <a:gd name="T1" fmla="*/ 0 h 119"/>
                <a:gd name="T2" fmla="*/ 53 w 109"/>
                <a:gd name="T3" fmla="*/ 0 h 119"/>
                <a:gd name="T4" fmla="*/ 108 w 109"/>
                <a:gd name="T5" fmla="*/ 59 h 119"/>
                <a:gd name="T6" fmla="*/ 53 w 109"/>
                <a:gd name="T7" fmla="*/ 118 h 119"/>
                <a:gd name="T8" fmla="*/ 0 w 109"/>
                <a:gd name="T9" fmla="*/ 59 h 119"/>
                <a:gd name="T10" fmla="*/ 53 w 109"/>
                <a:gd name="T11" fmla="*/ 0 h 119"/>
                <a:gd name="T12" fmla="*/ 53 w 109"/>
                <a:gd name="T13" fmla="*/ 102 h 119"/>
                <a:gd name="T14" fmla="*/ 53 w 109"/>
                <a:gd name="T15" fmla="*/ 102 h 119"/>
                <a:gd name="T16" fmla="*/ 88 w 109"/>
                <a:gd name="T17" fmla="*/ 59 h 119"/>
                <a:gd name="T18" fmla="*/ 53 w 109"/>
                <a:gd name="T19" fmla="*/ 16 h 119"/>
                <a:gd name="T20" fmla="*/ 19 w 109"/>
                <a:gd name="T21" fmla="*/ 59 h 119"/>
                <a:gd name="T22" fmla="*/ 53 w 109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19">
                  <a:moveTo>
                    <a:pt x="53" y="0"/>
                  </a:moveTo>
                  <a:lnTo>
                    <a:pt x="53" y="0"/>
                  </a:lnTo>
                  <a:cubicBezTo>
                    <a:pt x="88" y="0"/>
                    <a:pt x="108" y="22"/>
                    <a:pt x="108" y="59"/>
                  </a:cubicBezTo>
                  <a:cubicBezTo>
                    <a:pt x="108" y="97"/>
                    <a:pt x="88" y="118"/>
                    <a:pt x="53" y="118"/>
                  </a:cubicBezTo>
                  <a:cubicBezTo>
                    <a:pt x="20" y="118"/>
                    <a:pt x="0" y="97"/>
                    <a:pt x="0" y="59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7"/>
                    <a:pt x="88" y="59"/>
                  </a:cubicBezTo>
                  <a:cubicBezTo>
                    <a:pt x="88" y="31"/>
                    <a:pt x="75" y="16"/>
                    <a:pt x="53" y="16"/>
                  </a:cubicBezTo>
                  <a:cubicBezTo>
                    <a:pt x="32" y="16"/>
                    <a:pt x="19" y="31"/>
                    <a:pt x="19" y="59"/>
                  </a:cubicBezTo>
                  <a:cubicBezTo>
                    <a:pt x="19" y="87"/>
                    <a:pt x="32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1" name="Freeform 229"/>
            <p:cNvSpPr>
              <a:spLocks noChangeArrowheads="1"/>
            </p:cNvSpPr>
            <p:nvPr/>
          </p:nvSpPr>
          <p:spPr bwMode="auto">
            <a:xfrm>
              <a:off x="1585481" y="2434625"/>
              <a:ext cx="44464" cy="50023"/>
            </a:xfrm>
            <a:custGeom>
              <a:avLst/>
              <a:gdLst>
                <a:gd name="T0" fmla="*/ 37 w 106"/>
                <a:gd name="T1" fmla="*/ 118 h 119"/>
                <a:gd name="T2" fmla="*/ 37 w 106"/>
                <a:gd name="T3" fmla="*/ 118 h 119"/>
                <a:gd name="T4" fmla="*/ 0 w 106"/>
                <a:gd name="T5" fmla="*/ 85 h 119"/>
                <a:gd name="T6" fmla="*/ 39 w 106"/>
                <a:gd name="T7" fmla="*/ 50 h 119"/>
                <a:gd name="T8" fmla="*/ 69 w 106"/>
                <a:gd name="T9" fmla="*/ 46 h 119"/>
                <a:gd name="T10" fmla="*/ 74 w 106"/>
                <a:gd name="T11" fmla="*/ 33 h 119"/>
                <a:gd name="T12" fmla="*/ 49 w 106"/>
                <a:gd name="T13" fmla="*/ 16 h 119"/>
                <a:gd name="T14" fmla="*/ 23 w 106"/>
                <a:gd name="T15" fmla="*/ 37 h 119"/>
                <a:gd name="T16" fmla="*/ 5 w 106"/>
                <a:gd name="T17" fmla="*/ 37 h 119"/>
                <a:gd name="T18" fmla="*/ 5 w 106"/>
                <a:gd name="T19" fmla="*/ 36 h 119"/>
                <a:gd name="T20" fmla="*/ 50 w 106"/>
                <a:gd name="T21" fmla="*/ 0 h 119"/>
                <a:gd name="T22" fmla="*/ 94 w 106"/>
                <a:gd name="T23" fmla="*/ 34 h 119"/>
                <a:gd name="T24" fmla="*/ 94 w 106"/>
                <a:gd name="T25" fmla="*/ 90 h 119"/>
                <a:gd name="T26" fmla="*/ 101 w 106"/>
                <a:gd name="T27" fmla="*/ 102 h 119"/>
                <a:gd name="T28" fmla="*/ 105 w 106"/>
                <a:gd name="T29" fmla="*/ 101 h 119"/>
                <a:gd name="T30" fmla="*/ 105 w 106"/>
                <a:gd name="T31" fmla="*/ 115 h 119"/>
                <a:gd name="T32" fmla="*/ 95 w 106"/>
                <a:gd name="T33" fmla="*/ 117 h 119"/>
                <a:gd name="T34" fmla="*/ 76 w 106"/>
                <a:gd name="T35" fmla="*/ 101 h 119"/>
                <a:gd name="T36" fmla="*/ 76 w 106"/>
                <a:gd name="T37" fmla="*/ 100 h 119"/>
                <a:gd name="T38" fmla="*/ 37 w 106"/>
                <a:gd name="T39" fmla="*/ 118 h 119"/>
                <a:gd name="T40" fmla="*/ 39 w 106"/>
                <a:gd name="T41" fmla="*/ 66 h 119"/>
                <a:gd name="T42" fmla="*/ 39 w 106"/>
                <a:gd name="T43" fmla="*/ 66 h 119"/>
                <a:gd name="T44" fmla="*/ 20 w 106"/>
                <a:gd name="T45" fmla="*/ 85 h 119"/>
                <a:gd name="T46" fmla="*/ 40 w 106"/>
                <a:gd name="T47" fmla="*/ 102 h 119"/>
                <a:gd name="T48" fmla="*/ 74 w 106"/>
                <a:gd name="T49" fmla="*/ 75 h 119"/>
                <a:gd name="T50" fmla="*/ 74 w 106"/>
                <a:gd name="T51" fmla="*/ 58 h 119"/>
                <a:gd name="T52" fmla="*/ 39 w 106"/>
                <a:gd name="T53" fmla="*/ 6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19">
                  <a:moveTo>
                    <a:pt x="37" y="118"/>
                  </a:moveTo>
                  <a:lnTo>
                    <a:pt x="37" y="118"/>
                  </a:lnTo>
                  <a:cubicBezTo>
                    <a:pt x="14" y="118"/>
                    <a:pt x="0" y="106"/>
                    <a:pt x="0" y="85"/>
                  </a:cubicBezTo>
                  <a:cubicBezTo>
                    <a:pt x="0" y="64"/>
                    <a:pt x="13" y="53"/>
                    <a:pt x="39" y="50"/>
                  </a:cubicBezTo>
                  <a:cubicBezTo>
                    <a:pt x="54" y="48"/>
                    <a:pt x="65" y="48"/>
                    <a:pt x="69" y="46"/>
                  </a:cubicBezTo>
                  <a:cubicBezTo>
                    <a:pt x="74" y="44"/>
                    <a:pt x="74" y="41"/>
                    <a:pt x="74" y="33"/>
                  </a:cubicBezTo>
                  <a:cubicBezTo>
                    <a:pt x="74" y="23"/>
                    <a:pt x="66" y="16"/>
                    <a:pt x="49" y="16"/>
                  </a:cubicBezTo>
                  <a:cubicBezTo>
                    <a:pt x="31" y="16"/>
                    <a:pt x="23" y="24"/>
                    <a:pt x="23" y="37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5" y="36"/>
                  </a:lnTo>
                  <a:cubicBezTo>
                    <a:pt x="5" y="14"/>
                    <a:pt x="22" y="0"/>
                    <a:pt x="50" y="0"/>
                  </a:cubicBezTo>
                  <a:cubicBezTo>
                    <a:pt x="80" y="0"/>
                    <a:pt x="94" y="10"/>
                    <a:pt x="94" y="34"/>
                  </a:cubicBezTo>
                  <a:cubicBezTo>
                    <a:pt x="94" y="90"/>
                    <a:pt x="94" y="90"/>
                    <a:pt x="94" y="90"/>
                  </a:cubicBezTo>
                  <a:cubicBezTo>
                    <a:pt x="94" y="98"/>
                    <a:pt x="94" y="102"/>
                    <a:pt x="101" y="102"/>
                  </a:cubicBezTo>
                  <a:cubicBezTo>
                    <a:pt x="102" y="102"/>
                    <a:pt x="103" y="102"/>
                    <a:pt x="105" y="101"/>
                  </a:cubicBezTo>
                  <a:cubicBezTo>
                    <a:pt x="105" y="115"/>
                    <a:pt x="105" y="115"/>
                    <a:pt x="105" y="115"/>
                  </a:cubicBezTo>
                  <a:cubicBezTo>
                    <a:pt x="101" y="116"/>
                    <a:pt x="98" y="117"/>
                    <a:pt x="95" y="117"/>
                  </a:cubicBezTo>
                  <a:cubicBezTo>
                    <a:pt x="82" y="117"/>
                    <a:pt x="76" y="111"/>
                    <a:pt x="76" y="101"/>
                  </a:cubicBezTo>
                  <a:cubicBezTo>
                    <a:pt x="76" y="101"/>
                    <a:pt x="76" y="101"/>
                    <a:pt x="76" y="100"/>
                  </a:cubicBezTo>
                  <a:cubicBezTo>
                    <a:pt x="65" y="112"/>
                    <a:pt x="51" y="118"/>
                    <a:pt x="37" y="118"/>
                  </a:cubicBezTo>
                  <a:close/>
                  <a:moveTo>
                    <a:pt x="39" y="66"/>
                  </a:moveTo>
                  <a:lnTo>
                    <a:pt x="39" y="66"/>
                  </a:lnTo>
                  <a:cubicBezTo>
                    <a:pt x="25" y="68"/>
                    <a:pt x="20" y="74"/>
                    <a:pt x="20" y="85"/>
                  </a:cubicBezTo>
                  <a:cubicBezTo>
                    <a:pt x="20" y="96"/>
                    <a:pt x="26" y="102"/>
                    <a:pt x="40" y="102"/>
                  </a:cubicBezTo>
                  <a:cubicBezTo>
                    <a:pt x="61" y="102"/>
                    <a:pt x="74" y="90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5" y="63"/>
                    <a:pt x="52" y="64"/>
                    <a:pt x="39" y="6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2" name="Freeform 230"/>
            <p:cNvSpPr>
              <a:spLocks noChangeArrowheads="1"/>
            </p:cNvSpPr>
            <p:nvPr/>
          </p:nvSpPr>
          <p:spPr bwMode="auto">
            <a:xfrm>
              <a:off x="1635504" y="2417952"/>
              <a:ext cx="44464" cy="66696"/>
            </a:xfrm>
            <a:custGeom>
              <a:avLst/>
              <a:gdLst>
                <a:gd name="T0" fmla="*/ 104 w 105"/>
                <a:gd name="T1" fmla="*/ 154 h 158"/>
                <a:gd name="T2" fmla="*/ 104 w 105"/>
                <a:gd name="T3" fmla="*/ 154 h 158"/>
                <a:gd name="T4" fmla="*/ 85 w 105"/>
                <a:gd name="T5" fmla="*/ 154 h 158"/>
                <a:gd name="T6" fmla="*/ 85 w 105"/>
                <a:gd name="T7" fmla="*/ 140 h 158"/>
                <a:gd name="T8" fmla="*/ 49 w 105"/>
                <a:gd name="T9" fmla="*/ 157 h 158"/>
                <a:gd name="T10" fmla="*/ 0 w 105"/>
                <a:gd name="T11" fmla="*/ 98 h 158"/>
                <a:gd name="T12" fmla="*/ 49 w 105"/>
                <a:gd name="T13" fmla="*/ 39 h 158"/>
                <a:gd name="T14" fmla="*/ 85 w 105"/>
                <a:gd name="T15" fmla="*/ 56 h 158"/>
                <a:gd name="T16" fmla="*/ 85 w 105"/>
                <a:gd name="T17" fmla="*/ 0 h 158"/>
                <a:gd name="T18" fmla="*/ 104 w 105"/>
                <a:gd name="T19" fmla="*/ 0 h 158"/>
                <a:gd name="T20" fmla="*/ 104 w 105"/>
                <a:gd name="T21" fmla="*/ 154 h 158"/>
                <a:gd name="T22" fmla="*/ 53 w 105"/>
                <a:gd name="T23" fmla="*/ 55 h 158"/>
                <a:gd name="T24" fmla="*/ 53 w 105"/>
                <a:gd name="T25" fmla="*/ 55 h 158"/>
                <a:gd name="T26" fmla="*/ 20 w 105"/>
                <a:gd name="T27" fmla="*/ 100 h 158"/>
                <a:gd name="T28" fmla="*/ 53 w 105"/>
                <a:gd name="T29" fmla="*/ 141 h 158"/>
                <a:gd name="T30" fmla="*/ 86 w 105"/>
                <a:gd name="T31" fmla="*/ 97 h 158"/>
                <a:gd name="T32" fmla="*/ 53 w 105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8">
                  <a:moveTo>
                    <a:pt x="104" y="154"/>
                  </a:moveTo>
                  <a:lnTo>
                    <a:pt x="104" y="154"/>
                  </a:lnTo>
                  <a:cubicBezTo>
                    <a:pt x="85" y="154"/>
                    <a:pt x="85" y="154"/>
                    <a:pt x="85" y="154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76" y="151"/>
                    <a:pt x="63" y="157"/>
                    <a:pt x="49" y="157"/>
                  </a:cubicBezTo>
                  <a:cubicBezTo>
                    <a:pt x="20" y="157"/>
                    <a:pt x="0" y="135"/>
                    <a:pt x="0" y="98"/>
                  </a:cubicBezTo>
                  <a:cubicBezTo>
                    <a:pt x="0" y="62"/>
                    <a:pt x="21" y="39"/>
                    <a:pt x="49" y="39"/>
                  </a:cubicBezTo>
                  <a:cubicBezTo>
                    <a:pt x="64" y="39"/>
                    <a:pt x="77" y="45"/>
                    <a:pt x="85" y="56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4" y="0"/>
                    <a:pt x="104" y="0"/>
                    <a:pt x="104" y="0"/>
                  </a:cubicBezTo>
                  <a:lnTo>
                    <a:pt x="104" y="154"/>
                  </a:lnTo>
                  <a:close/>
                  <a:moveTo>
                    <a:pt x="53" y="55"/>
                  </a:moveTo>
                  <a:lnTo>
                    <a:pt x="53" y="55"/>
                  </a:lnTo>
                  <a:cubicBezTo>
                    <a:pt x="32" y="55"/>
                    <a:pt x="20" y="71"/>
                    <a:pt x="20" y="100"/>
                  </a:cubicBezTo>
                  <a:cubicBezTo>
                    <a:pt x="20" y="125"/>
                    <a:pt x="32" y="141"/>
                    <a:pt x="53" y="141"/>
                  </a:cubicBezTo>
                  <a:cubicBezTo>
                    <a:pt x="74" y="141"/>
                    <a:pt x="86" y="125"/>
                    <a:pt x="86" y="97"/>
                  </a:cubicBezTo>
                  <a:cubicBezTo>
                    <a:pt x="86" y="70"/>
                    <a:pt x="75" y="55"/>
                    <a:pt x="53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422445" y="3260920"/>
            <a:ext cx="231585" cy="192679"/>
            <a:chOff x="1422445" y="3260920"/>
            <a:chExt cx="231585" cy="192679"/>
          </a:xfrm>
        </p:grpSpPr>
        <p:sp>
          <p:nvSpPr>
            <p:cNvPr id="3303" name="Freeform 231"/>
            <p:cNvSpPr>
              <a:spLocks noChangeArrowheads="1"/>
            </p:cNvSpPr>
            <p:nvPr/>
          </p:nvSpPr>
          <p:spPr bwMode="auto">
            <a:xfrm>
              <a:off x="1422445" y="3260920"/>
              <a:ext cx="57434" cy="68550"/>
            </a:xfrm>
            <a:custGeom>
              <a:avLst/>
              <a:gdLst>
                <a:gd name="T0" fmla="*/ 134 w 135"/>
                <a:gd name="T1" fmla="*/ 100 h 163"/>
                <a:gd name="T2" fmla="*/ 134 w 135"/>
                <a:gd name="T3" fmla="*/ 100 h 163"/>
                <a:gd name="T4" fmla="*/ 70 w 135"/>
                <a:gd name="T5" fmla="*/ 162 h 163"/>
                <a:gd name="T6" fmla="*/ 0 w 135"/>
                <a:gd name="T7" fmla="*/ 78 h 163"/>
                <a:gd name="T8" fmla="*/ 72 w 135"/>
                <a:gd name="T9" fmla="*/ 0 h 163"/>
                <a:gd name="T10" fmla="*/ 133 w 135"/>
                <a:gd name="T11" fmla="*/ 50 h 163"/>
                <a:gd name="T12" fmla="*/ 112 w 135"/>
                <a:gd name="T13" fmla="*/ 50 h 163"/>
                <a:gd name="T14" fmla="*/ 71 w 135"/>
                <a:gd name="T15" fmla="*/ 18 h 163"/>
                <a:gd name="T16" fmla="*/ 22 w 135"/>
                <a:gd name="T17" fmla="*/ 80 h 163"/>
                <a:gd name="T18" fmla="*/ 71 w 135"/>
                <a:gd name="T19" fmla="*/ 143 h 163"/>
                <a:gd name="T20" fmla="*/ 114 w 135"/>
                <a:gd name="T21" fmla="*/ 100 h 163"/>
                <a:gd name="T22" fmla="*/ 134 w 135"/>
                <a:gd name="T23" fmla="*/ 10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3">
                  <a:moveTo>
                    <a:pt x="134" y="100"/>
                  </a:moveTo>
                  <a:lnTo>
                    <a:pt x="134" y="100"/>
                  </a:lnTo>
                  <a:cubicBezTo>
                    <a:pt x="132" y="138"/>
                    <a:pt x="107" y="162"/>
                    <a:pt x="70" y="162"/>
                  </a:cubicBezTo>
                  <a:cubicBezTo>
                    <a:pt x="27" y="162"/>
                    <a:pt x="0" y="131"/>
                    <a:pt x="0" y="78"/>
                  </a:cubicBezTo>
                  <a:cubicBezTo>
                    <a:pt x="0" y="30"/>
                    <a:pt x="28" y="0"/>
                    <a:pt x="72" y="0"/>
                  </a:cubicBezTo>
                  <a:cubicBezTo>
                    <a:pt x="106" y="0"/>
                    <a:pt x="130" y="19"/>
                    <a:pt x="133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09" y="29"/>
                    <a:pt x="94" y="18"/>
                    <a:pt x="71" y="18"/>
                  </a:cubicBezTo>
                  <a:cubicBezTo>
                    <a:pt x="39" y="18"/>
                    <a:pt x="22" y="41"/>
                    <a:pt x="22" y="80"/>
                  </a:cubicBezTo>
                  <a:cubicBezTo>
                    <a:pt x="22" y="119"/>
                    <a:pt x="41" y="143"/>
                    <a:pt x="71" y="143"/>
                  </a:cubicBezTo>
                  <a:cubicBezTo>
                    <a:pt x="96" y="143"/>
                    <a:pt x="113" y="126"/>
                    <a:pt x="114" y="100"/>
                  </a:cubicBezTo>
                  <a:lnTo>
                    <a:pt x="134" y="10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4" name="Freeform 232"/>
            <p:cNvSpPr>
              <a:spLocks noChangeArrowheads="1"/>
            </p:cNvSpPr>
            <p:nvPr/>
          </p:nvSpPr>
          <p:spPr bwMode="auto">
            <a:xfrm>
              <a:off x="1489142" y="3260920"/>
              <a:ext cx="9264" cy="64844"/>
            </a:xfrm>
            <a:custGeom>
              <a:avLst/>
              <a:gdLst>
                <a:gd name="T0" fmla="*/ 0 w 20"/>
                <a:gd name="T1" fmla="*/ 0 h 156"/>
                <a:gd name="T2" fmla="*/ 19 w 20"/>
                <a:gd name="T3" fmla="*/ 0 h 156"/>
                <a:gd name="T4" fmla="*/ 19 w 20"/>
                <a:gd name="T5" fmla="*/ 155 h 156"/>
                <a:gd name="T6" fmla="*/ 0 w 20"/>
                <a:gd name="T7" fmla="*/ 155 h 156"/>
                <a:gd name="T8" fmla="*/ 0 w 20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6">
                  <a:moveTo>
                    <a:pt x="0" y="0"/>
                  </a:moveTo>
                  <a:lnTo>
                    <a:pt x="19" y="0"/>
                  </a:lnTo>
                  <a:lnTo>
                    <a:pt x="19" y="155"/>
                  </a:lnTo>
                  <a:lnTo>
                    <a:pt x="0" y="155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5" name="Freeform 233"/>
            <p:cNvSpPr>
              <a:spLocks noChangeArrowheads="1"/>
            </p:cNvSpPr>
            <p:nvPr/>
          </p:nvSpPr>
          <p:spPr bwMode="auto">
            <a:xfrm>
              <a:off x="1507668" y="3277595"/>
              <a:ext cx="44464" cy="50022"/>
            </a:xfrm>
            <a:custGeom>
              <a:avLst/>
              <a:gdLst>
                <a:gd name="T0" fmla="*/ 53 w 107"/>
                <a:gd name="T1" fmla="*/ 0 h 120"/>
                <a:gd name="T2" fmla="*/ 53 w 107"/>
                <a:gd name="T3" fmla="*/ 0 h 120"/>
                <a:gd name="T4" fmla="*/ 106 w 107"/>
                <a:gd name="T5" fmla="*/ 59 h 120"/>
                <a:gd name="T6" fmla="*/ 53 w 107"/>
                <a:gd name="T7" fmla="*/ 119 h 120"/>
                <a:gd name="T8" fmla="*/ 0 w 107"/>
                <a:gd name="T9" fmla="*/ 59 h 120"/>
                <a:gd name="T10" fmla="*/ 53 w 107"/>
                <a:gd name="T11" fmla="*/ 0 h 120"/>
                <a:gd name="T12" fmla="*/ 53 w 107"/>
                <a:gd name="T13" fmla="*/ 102 h 120"/>
                <a:gd name="T14" fmla="*/ 53 w 107"/>
                <a:gd name="T15" fmla="*/ 102 h 120"/>
                <a:gd name="T16" fmla="*/ 87 w 107"/>
                <a:gd name="T17" fmla="*/ 59 h 120"/>
                <a:gd name="T18" fmla="*/ 53 w 107"/>
                <a:gd name="T19" fmla="*/ 17 h 120"/>
                <a:gd name="T20" fmla="*/ 18 w 107"/>
                <a:gd name="T21" fmla="*/ 59 h 120"/>
                <a:gd name="T22" fmla="*/ 53 w 107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20">
                  <a:moveTo>
                    <a:pt x="53" y="0"/>
                  </a:moveTo>
                  <a:lnTo>
                    <a:pt x="53" y="0"/>
                  </a:lnTo>
                  <a:cubicBezTo>
                    <a:pt x="86" y="0"/>
                    <a:pt x="106" y="22"/>
                    <a:pt x="106" y="59"/>
                  </a:cubicBezTo>
                  <a:cubicBezTo>
                    <a:pt x="106" y="97"/>
                    <a:pt x="86" y="119"/>
                    <a:pt x="53" y="119"/>
                  </a:cubicBezTo>
                  <a:cubicBezTo>
                    <a:pt x="20" y="119"/>
                    <a:pt x="0" y="97"/>
                    <a:pt x="0" y="59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7"/>
                    <a:pt x="87" y="59"/>
                  </a:cubicBezTo>
                  <a:cubicBezTo>
                    <a:pt x="87" y="31"/>
                    <a:pt x="75" y="17"/>
                    <a:pt x="53" y="17"/>
                  </a:cubicBezTo>
                  <a:cubicBezTo>
                    <a:pt x="31" y="17"/>
                    <a:pt x="18" y="31"/>
                    <a:pt x="18" y="59"/>
                  </a:cubicBezTo>
                  <a:cubicBezTo>
                    <a:pt x="18" y="87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6" name="Freeform 234"/>
            <p:cNvSpPr>
              <a:spLocks noChangeArrowheads="1"/>
            </p:cNvSpPr>
            <p:nvPr/>
          </p:nvSpPr>
          <p:spPr bwMode="auto">
            <a:xfrm>
              <a:off x="1561397" y="3279447"/>
              <a:ext cx="40759" cy="48170"/>
            </a:xfrm>
            <a:custGeom>
              <a:avLst/>
              <a:gdLst>
                <a:gd name="T0" fmla="*/ 19 w 95"/>
                <a:gd name="T1" fmla="*/ 68 h 116"/>
                <a:gd name="T2" fmla="*/ 19 w 95"/>
                <a:gd name="T3" fmla="*/ 68 h 116"/>
                <a:gd name="T4" fmla="*/ 41 w 95"/>
                <a:gd name="T5" fmla="*/ 98 h 116"/>
                <a:gd name="T6" fmla="*/ 75 w 95"/>
                <a:gd name="T7" fmla="*/ 59 h 116"/>
                <a:gd name="T8" fmla="*/ 75 w 95"/>
                <a:gd name="T9" fmla="*/ 0 h 116"/>
                <a:gd name="T10" fmla="*/ 94 w 95"/>
                <a:gd name="T11" fmla="*/ 0 h 116"/>
                <a:gd name="T12" fmla="*/ 94 w 95"/>
                <a:gd name="T13" fmla="*/ 112 h 116"/>
                <a:gd name="T14" fmla="*/ 75 w 95"/>
                <a:gd name="T15" fmla="*/ 112 h 116"/>
                <a:gd name="T16" fmla="*/ 75 w 95"/>
                <a:gd name="T17" fmla="*/ 95 h 116"/>
                <a:gd name="T18" fmla="*/ 38 w 95"/>
                <a:gd name="T19" fmla="*/ 115 h 116"/>
                <a:gd name="T20" fmla="*/ 5 w 95"/>
                <a:gd name="T21" fmla="*/ 99 h 116"/>
                <a:gd name="T22" fmla="*/ 0 w 95"/>
                <a:gd name="T23" fmla="*/ 72 h 116"/>
                <a:gd name="T24" fmla="*/ 0 w 95"/>
                <a:gd name="T25" fmla="*/ 67 h 116"/>
                <a:gd name="T26" fmla="*/ 0 w 95"/>
                <a:gd name="T27" fmla="*/ 0 h 116"/>
                <a:gd name="T28" fmla="*/ 19 w 95"/>
                <a:gd name="T29" fmla="*/ 0 h 116"/>
                <a:gd name="T30" fmla="*/ 19 w 95"/>
                <a:gd name="T31" fmla="*/ 6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6">
                  <a:moveTo>
                    <a:pt x="19" y="68"/>
                  </a:moveTo>
                  <a:lnTo>
                    <a:pt x="19" y="68"/>
                  </a:lnTo>
                  <a:cubicBezTo>
                    <a:pt x="19" y="89"/>
                    <a:pt x="24" y="98"/>
                    <a:pt x="41" y="98"/>
                  </a:cubicBezTo>
                  <a:cubicBezTo>
                    <a:pt x="63" y="98"/>
                    <a:pt x="75" y="84"/>
                    <a:pt x="75" y="59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2"/>
                    <a:pt x="94" y="112"/>
                    <a:pt x="94" y="112"/>
                  </a:cubicBezTo>
                  <a:cubicBezTo>
                    <a:pt x="75" y="112"/>
                    <a:pt x="75" y="112"/>
                    <a:pt x="75" y="112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67" y="107"/>
                    <a:pt x="55" y="115"/>
                    <a:pt x="38" y="115"/>
                  </a:cubicBezTo>
                  <a:cubicBezTo>
                    <a:pt x="23" y="115"/>
                    <a:pt x="10" y="108"/>
                    <a:pt x="5" y="99"/>
                  </a:cubicBezTo>
                  <a:cubicBezTo>
                    <a:pt x="0" y="92"/>
                    <a:pt x="0" y="83"/>
                    <a:pt x="0" y="72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7" name="Freeform 235"/>
            <p:cNvSpPr>
              <a:spLocks noChangeArrowheads="1"/>
            </p:cNvSpPr>
            <p:nvPr/>
          </p:nvSpPr>
          <p:spPr bwMode="auto">
            <a:xfrm>
              <a:off x="1609566" y="3260920"/>
              <a:ext cx="44464" cy="66696"/>
            </a:xfrm>
            <a:custGeom>
              <a:avLst/>
              <a:gdLst>
                <a:gd name="T0" fmla="*/ 104 w 105"/>
                <a:gd name="T1" fmla="*/ 155 h 159"/>
                <a:gd name="T2" fmla="*/ 104 w 105"/>
                <a:gd name="T3" fmla="*/ 155 h 159"/>
                <a:gd name="T4" fmla="*/ 85 w 105"/>
                <a:gd name="T5" fmla="*/ 155 h 159"/>
                <a:gd name="T6" fmla="*/ 85 w 105"/>
                <a:gd name="T7" fmla="*/ 140 h 159"/>
                <a:gd name="T8" fmla="*/ 49 w 105"/>
                <a:gd name="T9" fmla="*/ 158 h 159"/>
                <a:gd name="T10" fmla="*/ 0 w 105"/>
                <a:gd name="T11" fmla="*/ 99 h 159"/>
                <a:gd name="T12" fmla="*/ 49 w 105"/>
                <a:gd name="T13" fmla="*/ 39 h 159"/>
                <a:gd name="T14" fmla="*/ 85 w 105"/>
                <a:gd name="T15" fmla="*/ 57 h 159"/>
                <a:gd name="T16" fmla="*/ 85 w 105"/>
                <a:gd name="T17" fmla="*/ 0 h 159"/>
                <a:gd name="T18" fmla="*/ 104 w 105"/>
                <a:gd name="T19" fmla="*/ 0 h 159"/>
                <a:gd name="T20" fmla="*/ 104 w 105"/>
                <a:gd name="T21" fmla="*/ 155 h 159"/>
                <a:gd name="T22" fmla="*/ 52 w 105"/>
                <a:gd name="T23" fmla="*/ 56 h 159"/>
                <a:gd name="T24" fmla="*/ 52 w 105"/>
                <a:gd name="T25" fmla="*/ 56 h 159"/>
                <a:gd name="T26" fmla="*/ 19 w 105"/>
                <a:gd name="T27" fmla="*/ 100 h 159"/>
                <a:gd name="T28" fmla="*/ 52 w 105"/>
                <a:gd name="T29" fmla="*/ 141 h 159"/>
                <a:gd name="T30" fmla="*/ 86 w 105"/>
                <a:gd name="T31" fmla="*/ 98 h 159"/>
                <a:gd name="T32" fmla="*/ 52 w 105"/>
                <a:gd name="T33" fmla="*/ 5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9">
                  <a:moveTo>
                    <a:pt x="104" y="155"/>
                  </a:moveTo>
                  <a:lnTo>
                    <a:pt x="104" y="155"/>
                  </a:lnTo>
                  <a:cubicBezTo>
                    <a:pt x="85" y="155"/>
                    <a:pt x="85" y="155"/>
                    <a:pt x="85" y="155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75" y="152"/>
                    <a:pt x="64" y="158"/>
                    <a:pt x="49" y="158"/>
                  </a:cubicBezTo>
                  <a:cubicBezTo>
                    <a:pt x="19" y="158"/>
                    <a:pt x="0" y="136"/>
                    <a:pt x="0" y="99"/>
                  </a:cubicBezTo>
                  <a:cubicBezTo>
                    <a:pt x="0" y="62"/>
                    <a:pt x="20" y="39"/>
                    <a:pt x="49" y="39"/>
                  </a:cubicBezTo>
                  <a:cubicBezTo>
                    <a:pt x="65" y="39"/>
                    <a:pt x="76" y="45"/>
                    <a:pt x="85" y="57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4" y="0"/>
                    <a:pt x="104" y="0"/>
                    <a:pt x="104" y="0"/>
                  </a:cubicBezTo>
                  <a:lnTo>
                    <a:pt x="104" y="155"/>
                  </a:lnTo>
                  <a:close/>
                  <a:moveTo>
                    <a:pt x="52" y="56"/>
                  </a:moveTo>
                  <a:lnTo>
                    <a:pt x="52" y="56"/>
                  </a:lnTo>
                  <a:cubicBezTo>
                    <a:pt x="32" y="56"/>
                    <a:pt x="19" y="71"/>
                    <a:pt x="19" y="100"/>
                  </a:cubicBezTo>
                  <a:cubicBezTo>
                    <a:pt x="19" y="125"/>
                    <a:pt x="33" y="141"/>
                    <a:pt x="52" y="141"/>
                  </a:cubicBezTo>
                  <a:cubicBezTo>
                    <a:pt x="73" y="141"/>
                    <a:pt x="86" y="126"/>
                    <a:pt x="86" y="98"/>
                  </a:cubicBezTo>
                  <a:cubicBezTo>
                    <a:pt x="86" y="70"/>
                    <a:pt x="74" y="56"/>
                    <a:pt x="52" y="5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8" name="Freeform 236"/>
            <p:cNvSpPr>
              <a:spLocks noChangeArrowheads="1"/>
            </p:cNvSpPr>
            <p:nvPr/>
          </p:nvSpPr>
          <p:spPr bwMode="auto">
            <a:xfrm>
              <a:off x="1437267" y="3370229"/>
              <a:ext cx="53728" cy="64843"/>
            </a:xfrm>
            <a:custGeom>
              <a:avLst/>
              <a:gdLst>
                <a:gd name="T0" fmla="*/ 0 w 126"/>
                <a:gd name="T1" fmla="*/ 0 h 154"/>
                <a:gd name="T2" fmla="*/ 0 w 126"/>
                <a:gd name="T3" fmla="*/ 0 h 154"/>
                <a:gd name="T4" fmla="*/ 59 w 126"/>
                <a:gd name="T5" fmla="*/ 0 h 154"/>
                <a:gd name="T6" fmla="*/ 125 w 126"/>
                <a:gd name="T7" fmla="*/ 73 h 154"/>
                <a:gd name="T8" fmla="*/ 57 w 126"/>
                <a:gd name="T9" fmla="*/ 153 h 154"/>
                <a:gd name="T10" fmla="*/ 0 w 126"/>
                <a:gd name="T11" fmla="*/ 153 h 154"/>
                <a:gd name="T12" fmla="*/ 0 w 126"/>
                <a:gd name="T13" fmla="*/ 0 h 154"/>
                <a:gd name="T14" fmla="*/ 21 w 126"/>
                <a:gd name="T15" fmla="*/ 17 h 154"/>
                <a:gd name="T16" fmla="*/ 21 w 126"/>
                <a:gd name="T17" fmla="*/ 17 h 154"/>
                <a:gd name="T18" fmla="*/ 21 w 126"/>
                <a:gd name="T19" fmla="*/ 134 h 154"/>
                <a:gd name="T20" fmla="*/ 56 w 126"/>
                <a:gd name="T21" fmla="*/ 134 h 154"/>
                <a:gd name="T22" fmla="*/ 103 w 126"/>
                <a:gd name="T23" fmla="*/ 75 h 154"/>
                <a:gd name="T24" fmla="*/ 56 w 126"/>
                <a:gd name="T25" fmla="*/ 17 h 154"/>
                <a:gd name="T26" fmla="*/ 21 w 126"/>
                <a:gd name="T27" fmla="*/ 17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154">
                  <a:moveTo>
                    <a:pt x="0" y="0"/>
                  </a:moveTo>
                  <a:lnTo>
                    <a:pt x="0" y="0"/>
                  </a:lnTo>
                  <a:cubicBezTo>
                    <a:pt x="59" y="0"/>
                    <a:pt x="59" y="0"/>
                    <a:pt x="59" y="0"/>
                  </a:cubicBezTo>
                  <a:cubicBezTo>
                    <a:pt x="101" y="0"/>
                    <a:pt x="125" y="26"/>
                    <a:pt x="125" y="73"/>
                  </a:cubicBezTo>
                  <a:cubicBezTo>
                    <a:pt x="125" y="124"/>
                    <a:pt x="99" y="153"/>
                    <a:pt x="57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21" y="17"/>
                  </a:moveTo>
                  <a:lnTo>
                    <a:pt x="21" y="17"/>
                  </a:lnTo>
                  <a:cubicBezTo>
                    <a:pt x="21" y="134"/>
                    <a:pt x="21" y="134"/>
                    <a:pt x="21" y="134"/>
                  </a:cubicBezTo>
                  <a:cubicBezTo>
                    <a:pt x="56" y="134"/>
                    <a:pt x="56" y="134"/>
                    <a:pt x="56" y="134"/>
                  </a:cubicBezTo>
                  <a:cubicBezTo>
                    <a:pt x="88" y="134"/>
                    <a:pt x="103" y="114"/>
                    <a:pt x="103" y="75"/>
                  </a:cubicBezTo>
                  <a:cubicBezTo>
                    <a:pt x="103" y="37"/>
                    <a:pt x="87" y="17"/>
                    <a:pt x="56" y="17"/>
                  </a:cubicBezTo>
                  <a:lnTo>
                    <a:pt x="21" y="17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9" name="Freeform 237"/>
            <p:cNvSpPr>
              <a:spLocks noChangeArrowheads="1"/>
            </p:cNvSpPr>
            <p:nvPr/>
          </p:nvSpPr>
          <p:spPr bwMode="auto">
            <a:xfrm>
              <a:off x="1500258" y="3386902"/>
              <a:ext cx="40759" cy="48170"/>
            </a:xfrm>
            <a:custGeom>
              <a:avLst/>
              <a:gdLst>
                <a:gd name="T0" fmla="*/ 20 w 95"/>
                <a:gd name="T1" fmla="*/ 69 h 116"/>
                <a:gd name="T2" fmla="*/ 20 w 95"/>
                <a:gd name="T3" fmla="*/ 69 h 116"/>
                <a:gd name="T4" fmla="*/ 42 w 95"/>
                <a:gd name="T5" fmla="*/ 98 h 116"/>
                <a:gd name="T6" fmla="*/ 75 w 95"/>
                <a:gd name="T7" fmla="*/ 61 h 116"/>
                <a:gd name="T8" fmla="*/ 75 w 95"/>
                <a:gd name="T9" fmla="*/ 0 h 116"/>
                <a:gd name="T10" fmla="*/ 94 w 95"/>
                <a:gd name="T11" fmla="*/ 0 h 116"/>
                <a:gd name="T12" fmla="*/ 94 w 95"/>
                <a:gd name="T13" fmla="*/ 112 h 116"/>
                <a:gd name="T14" fmla="*/ 76 w 95"/>
                <a:gd name="T15" fmla="*/ 112 h 116"/>
                <a:gd name="T16" fmla="*/ 76 w 95"/>
                <a:gd name="T17" fmla="*/ 95 h 116"/>
                <a:gd name="T18" fmla="*/ 39 w 95"/>
                <a:gd name="T19" fmla="*/ 115 h 116"/>
                <a:gd name="T20" fmla="*/ 5 w 95"/>
                <a:gd name="T21" fmla="*/ 99 h 116"/>
                <a:gd name="T22" fmla="*/ 0 w 95"/>
                <a:gd name="T23" fmla="*/ 72 h 116"/>
                <a:gd name="T24" fmla="*/ 0 w 95"/>
                <a:gd name="T25" fmla="*/ 67 h 116"/>
                <a:gd name="T26" fmla="*/ 0 w 95"/>
                <a:gd name="T27" fmla="*/ 0 h 116"/>
                <a:gd name="T28" fmla="*/ 20 w 95"/>
                <a:gd name="T29" fmla="*/ 0 h 116"/>
                <a:gd name="T30" fmla="*/ 20 w 95"/>
                <a:gd name="T31" fmla="*/ 6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6">
                  <a:moveTo>
                    <a:pt x="20" y="69"/>
                  </a:moveTo>
                  <a:lnTo>
                    <a:pt x="20" y="69"/>
                  </a:lnTo>
                  <a:cubicBezTo>
                    <a:pt x="20" y="89"/>
                    <a:pt x="24" y="98"/>
                    <a:pt x="42" y="98"/>
                  </a:cubicBezTo>
                  <a:cubicBezTo>
                    <a:pt x="64" y="98"/>
                    <a:pt x="75" y="86"/>
                    <a:pt x="75" y="61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2"/>
                    <a:pt x="94" y="112"/>
                    <a:pt x="94" y="112"/>
                  </a:cubicBezTo>
                  <a:cubicBezTo>
                    <a:pt x="76" y="112"/>
                    <a:pt x="76" y="112"/>
                    <a:pt x="76" y="112"/>
                  </a:cubicBezTo>
                  <a:cubicBezTo>
                    <a:pt x="76" y="95"/>
                    <a:pt x="76" y="95"/>
                    <a:pt x="76" y="95"/>
                  </a:cubicBezTo>
                  <a:cubicBezTo>
                    <a:pt x="68" y="107"/>
                    <a:pt x="56" y="115"/>
                    <a:pt x="39" y="115"/>
                  </a:cubicBezTo>
                  <a:cubicBezTo>
                    <a:pt x="23" y="115"/>
                    <a:pt x="12" y="110"/>
                    <a:pt x="5" y="99"/>
                  </a:cubicBezTo>
                  <a:cubicBezTo>
                    <a:pt x="1" y="92"/>
                    <a:pt x="0" y="83"/>
                    <a:pt x="0" y="72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lnTo>
                    <a:pt x="20" y="6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0" name="Freeform 238"/>
            <p:cNvSpPr>
              <a:spLocks noChangeArrowheads="1"/>
            </p:cNvSpPr>
            <p:nvPr/>
          </p:nvSpPr>
          <p:spPr bwMode="auto">
            <a:xfrm>
              <a:off x="1552133" y="3385050"/>
              <a:ext cx="44464" cy="68549"/>
            </a:xfrm>
            <a:custGeom>
              <a:avLst/>
              <a:gdLst>
                <a:gd name="T0" fmla="*/ 0 w 105"/>
                <a:gd name="T1" fmla="*/ 4 h 161"/>
                <a:gd name="T2" fmla="*/ 0 w 105"/>
                <a:gd name="T3" fmla="*/ 4 h 161"/>
                <a:gd name="T4" fmla="*/ 19 w 105"/>
                <a:gd name="T5" fmla="*/ 4 h 161"/>
                <a:gd name="T6" fmla="*/ 19 w 105"/>
                <a:gd name="T7" fmla="*/ 20 h 161"/>
                <a:gd name="T8" fmla="*/ 55 w 105"/>
                <a:gd name="T9" fmla="*/ 0 h 161"/>
                <a:gd name="T10" fmla="*/ 104 w 105"/>
                <a:gd name="T11" fmla="*/ 59 h 161"/>
                <a:gd name="T12" fmla="*/ 54 w 105"/>
                <a:gd name="T13" fmla="*/ 119 h 161"/>
                <a:gd name="T14" fmla="*/ 19 w 105"/>
                <a:gd name="T15" fmla="*/ 102 h 161"/>
                <a:gd name="T16" fmla="*/ 19 w 105"/>
                <a:gd name="T17" fmla="*/ 160 h 161"/>
                <a:gd name="T18" fmla="*/ 0 w 105"/>
                <a:gd name="T19" fmla="*/ 160 h 161"/>
                <a:gd name="T20" fmla="*/ 0 w 105"/>
                <a:gd name="T21" fmla="*/ 4 h 161"/>
                <a:gd name="T22" fmla="*/ 51 w 105"/>
                <a:gd name="T23" fmla="*/ 102 h 161"/>
                <a:gd name="T24" fmla="*/ 51 w 105"/>
                <a:gd name="T25" fmla="*/ 102 h 161"/>
                <a:gd name="T26" fmla="*/ 84 w 105"/>
                <a:gd name="T27" fmla="*/ 58 h 161"/>
                <a:gd name="T28" fmla="*/ 51 w 105"/>
                <a:gd name="T29" fmla="*/ 18 h 161"/>
                <a:gd name="T30" fmla="*/ 18 w 105"/>
                <a:gd name="T31" fmla="*/ 60 h 161"/>
                <a:gd name="T32" fmla="*/ 51 w 105"/>
                <a:gd name="T33" fmla="*/ 10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61">
                  <a:moveTo>
                    <a:pt x="0" y="4"/>
                  </a:moveTo>
                  <a:lnTo>
                    <a:pt x="0" y="4"/>
                  </a:lnTo>
                  <a:cubicBezTo>
                    <a:pt x="19" y="4"/>
                    <a:pt x="19" y="4"/>
                    <a:pt x="19" y="4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7" y="6"/>
                    <a:pt x="38" y="0"/>
                    <a:pt x="55" y="0"/>
                  </a:cubicBezTo>
                  <a:cubicBezTo>
                    <a:pt x="84" y="0"/>
                    <a:pt x="104" y="23"/>
                    <a:pt x="104" y="59"/>
                  </a:cubicBezTo>
                  <a:cubicBezTo>
                    <a:pt x="104" y="97"/>
                    <a:pt x="83" y="119"/>
                    <a:pt x="54" y="119"/>
                  </a:cubicBezTo>
                  <a:cubicBezTo>
                    <a:pt x="38" y="119"/>
                    <a:pt x="27" y="114"/>
                    <a:pt x="19" y="102"/>
                  </a:cubicBezTo>
                  <a:cubicBezTo>
                    <a:pt x="19" y="160"/>
                    <a:pt x="19" y="160"/>
                    <a:pt x="19" y="160"/>
                  </a:cubicBezTo>
                  <a:cubicBezTo>
                    <a:pt x="0" y="160"/>
                    <a:pt x="0" y="160"/>
                    <a:pt x="0" y="160"/>
                  </a:cubicBezTo>
                  <a:lnTo>
                    <a:pt x="0" y="4"/>
                  </a:lnTo>
                  <a:close/>
                  <a:moveTo>
                    <a:pt x="51" y="102"/>
                  </a:moveTo>
                  <a:lnTo>
                    <a:pt x="51" y="102"/>
                  </a:lnTo>
                  <a:cubicBezTo>
                    <a:pt x="72" y="102"/>
                    <a:pt x="84" y="87"/>
                    <a:pt x="84" y="58"/>
                  </a:cubicBezTo>
                  <a:cubicBezTo>
                    <a:pt x="84" y="32"/>
                    <a:pt x="71" y="18"/>
                    <a:pt x="51" y="18"/>
                  </a:cubicBezTo>
                  <a:cubicBezTo>
                    <a:pt x="30" y="18"/>
                    <a:pt x="18" y="32"/>
                    <a:pt x="18" y="60"/>
                  </a:cubicBezTo>
                  <a:cubicBezTo>
                    <a:pt x="18" y="89"/>
                    <a:pt x="29" y="102"/>
                    <a:pt x="51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1" name="Freeform 239"/>
            <p:cNvSpPr>
              <a:spLocks noChangeArrowheads="1"/>
            </p:cNvSpPr>
            <p:nvPr/>
          </p:nvSpPr>
          <p:spPr bwMode="auto">
            <a:xfrm>
              <a:off x="1602156" y="3385050"/>
              <a:ext cx="42611" cy="50022"/>
            </a:xfrm>
            <a:custGeom>
              <a:avLst/>
              <a:gdLst>
                <a:gd name="T0" fmla="*/ 100 w 102"/>
                <a:gd name="T1" fmla="*/ 80 h 121"/>
                <a:gd name="T2" fmla="*/ 100 w 102"/>
                <a:gd name="T3" fmla="*/ 80 h 121"/>
                <a:gd name="T4" fmla="*/ 51 w 102"/>
                <a:gd name="T5" fmla="*/ 120 h 121"/>
                <a:gd name="T6" fmla="*/ 0 w 102"/>
                <a:gd name="T7" fmla="*/ 61 h 121"/>
                <a:gd name="T8" fmla="*/ 51 w 102"/>
                <a:gd name="T9" fmla="*/ 0 h 121"/>
                <a:gd name="T10" fmla="*/ 101 w 102"/>
                <a:gd name="T11" fmla="*/ 57 h 121"/>
                <a:gd name="T12" fmla="*/ 101 w 102"/>
                <a:gd name="T13" fmla="*/ 66 h 121"/>
                <a:gd name="T14" fmla="*/ 19 w 102"/>
                <a:gd name="T15" fmla="*/ 66 h 121"/>
                <a:gd name="T16" fmla="*/ 52 w 102"/>
                <a:gd name="T17" fmla="*/ 102 h 121"/>
                <a:gd name="T18" fmla="*/ 81 w 102"/>
                <a:gd name="T19" fmla="*/ 80 h 121"/>
                <a:gd name="T20" fmla="*/ 100 w 102"/>
                <a:gd name="T21" fmla="*/ 80 h 121"/>
                <a:gd name="T22" fmla="*/ 81 w 102"/>
                <a:gd name="T23" fmla="*/ 50 h 121"/>
                <a:gd name="T24" fmla="*/ 81 w 102"/>
                <a:gd name="T25" fmla="*/ 50 h 121"/>
                <a:gd name="T26" fmla="*/ 51 w 102"/>
                <a:gd name="T27" fmla="*/ 17 h 121"/>
                <a:gd name="T28" fmla="*/ 19 w 102"/>
                <a:gd name="T29" fmla="*/ 50 h 121"/>
                <a:gd name="T30" fmla="*/ 81 w 102"/>
                <a:gd name="T31" fmla="*/ 5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1">
                  <a:moveTo>
                    <a:pt x="100" y="80"/>
                  </a:moveTo>
                  <a:lnTo>
                    <a:pt x="100" y="80"/>
                  </a:lnTo>
                  <a:cubicBezTo>
                    <a:pt x="95" y="104"/>
                    <a:pt x="77" y="120"/>
                    <a:pt x="51" y="120"/>
                  </a:cubicBezTo>
                  <a:cubicBezTo>
                    <a:pt x="19" y="120"/>
                    <a:pt x="0" y="98"/>
                    <a:pt x="0" y="61"/>
                  </a:cubicBezTo>
                  <a:cubicBezTo>
                    <a:pt x="0" y="23"/>
                    <a:pt x="19" y="0"/>
                    <a:pt x="51" y="0"/>
                  </a:cubicBezTo>
                  <a:cubicBezTo>
                    <a:pt x="82" y="0"/>
                    <a:pt x="101" y="21"/>
                    <a:pt x="101" y="57"/>
                  </a:cubicBezTo>
                  <a:cubicBezTo>
                    <a:pt x="101" y="59"/>
                    <a:pt x="101" y="62"/>
                    <a:pt x="101" y="66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20" y="90"/>
                    <a:pt x="32" y="102"/>
                    <a:pt x="52" y="102"/>
                  </a:cubicBezTo>
                  <a:cubicBezTo>
                    <a:pt x="67" y="102"/>
                    <a:pt x="78" y="94"/>
                    <a:pt x="81" y="80"/>
                  </a:cubicBezTo>
                  <a:lnTo>
                    <a:pt x="100" y="80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1" y="29"/>
                    <a:pt x="69" y="17"/>
                    <a:pt x="51" y="17"/>
                  </a:cubicBezTo>
                  <a:cubicBezTo>
                    <a:pt x="32" y="17"/>
                    <a:pt x="22" y="28"/>
                    <a:pt x="19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422445" y="4246545"/>
            <a:ext cx="231585" cy="176005"/>
            <a:chOff x="1422445" y="4246545"/>
            <a:chExt cx="231585" cy="176005"/>
          </a:xfrm>
        </p:grpSpPr>
        <p:sp>
          <p:nvSpPr>
            <p:cNvPr id="3312" name="Freeform 240"/>
            <p:cNvSpPr>
              <a:spLocks noChangeArrowheads="1"/>
            </p:cNvSpPr>
            <p:nvPr/>
          </p:nvSpPr>
          <p:spPr bwMode="auto">
            <a:xfrm>
              <a:off x="1422445" y="4246545"/>
              <a:ext cx="57434" cy="68550"/>
            </a:xfrm>
            <a:custGeom>
              <a:avLst/>
              <a:gdLst>
                <a:gd name="T0" fmla="*/ 134 w 135"/>
                <a:gd name="T1" fmla="*/ 101 h 163"/>
                <a:gd name="T2" fmla="*/ 134 w 135"/>
                <a:gd name="T3" fmla="*/ 101 h 163"/>
                <a:gd name="T4" fmla="*/ 70 w 135"/>
                <a:gd name="T5" fmla="*/ 162 h 163"/>
                <a:gd name="T6" fmla="*/ 0 w 135"/>
                <a:gd name="T7" fmla="*/ 79 h 163"/>
                <a:gd name="T8" fmla="*/ 72 w 135"/>
                <a:gd name="T9" fmla="*/ 0 h 163"/>
                <a:gd name="T10" fmla="*/ 133 w 135"/>
                <a:gd name="T11" fmla="*/ 51 h 163"/>
                <a:gd name="T12" fmla="*/ 112 w 135"/>
                <a:gd name="T13" fmla="*/ 51 h 163"/>
                <a:gd name="T14" fmla="*/ 71 w 135"/>
                <a:gd name="T15" fmla="*/ 19 h 163"/>
                <a:gd name="T16" fmla="*/ 22 w 135"/>
                <a:gd name="T17" fmla="*/ 81 h 163"/>
                <a:gd name="T18" fmla="*/ 71 w 135"/>
                <a:gd name="T19" fmla="*/ 143 h 163"/>
                <a:gd name="T20" fmla="*/ 114 w 135"/>
                <a:gd name="T21" fmla="*/ 101 h 163"/>
                <a:gd name="T22" fmla="*/ 134 w 135"/>
                <a:gd name="T23" fmla="*/ 10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3">
                  <a:moveTo>
                    <a:pt x="134" y="101"/>
                  </a:moveTo>
                  <a:lnTo>
                    <a:pt x="134" y="101"/>
                  </a:lnTo>
                  <a:cubicBezTo>
                    <a:pt x="132" y="138"/>
                    <a:pt x="107" y="162"/>
                    <a:pt x="70" y="162"/>
                  </a:cubicBezTo>
                  <a:cubicBezTo>
                    <a:pt x="27" y="162"/>
                    <a:pt x="0" y="132"/>
                    <a:pt x="0" y="79"/>
                  </a:cubicBezTo>
                  <a:cubicBezTo>
                    <a:pt x="0" y="31"/>
                    <a:pt x="28" y="0"/>
                    <a:pt x="72" y="0"/>
                  </a:cubicBezTo>
                  <a:cubicBezTo>
                    <a:pt x="106" y="0"/>
                    <a:pt x="130" y="20"/>
                    <a:pt x="133" y="51"/>
                  </a:cubicBezTo>
                  <a:cubicBezTo>
                    <a:pt x="112" y="51"/>
                    <a:pt x="112" y="51"/>
                    <a:pt x="112" y="51"/>
                  </a:cubicBezTo>
                  <a:cubicBezTo>
                    <a:pt x="109" y="30"/>
                    <a:pt x="94" y="19"/>
                    <a:pt x="71" y="19"/>
                  </a:cubicBezTo>
                  <a:cubicBezTo>
                    <a:pt x="39" y="19"/>
                    <a:pt x="22" y="41"/>
                    <a:pt x="22" y="81"/>
                  </a:cubicBezTo>
                  <a:cubicBezTo>
                    <a:pt x="22" y="120"/>
                    <a:pt x="41" y="143"/>
                    <a:pt x="71" y="143"/>
                  </a:cubicBezTo>
                  <a:cubicBezTo>
                    <a:pt x="96" y="143"/>
                    <a:pt x="113" y="127"/>
                    <a:pt x="114" y="101"/>
                  </a:cubicBezTo>
                  <a:lnTo>
                    <a:pt x="134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3" name="Freeform 241"/>
            <p:cNvSpPr>
              <a:spLocks noChangeArrowheads="1"/>
            </p:cNvSpPr>
            <p:nvPr/>
          </p:nvSpPr>
          <p:spPr bwMode="auto">
            <a:xfrm>
              <a:off x="1489142" y="4248398"/>
              <a:ext cx="9264" cy="64843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4" name="Freeform 242"/>
            <p:cNvSpPr>
              <a:spLocks noChangeArrowheads="1"/>
            </p:cNvSpPr>
            <p:nvPr/>
          </p:nvSpPr>
          <p:spPr bwMode="auto">
            <a:xfrm>
              <a:off x="1507668" y="4265072"/>
              <a:ext cx="44464" cy="50023"/>
            </a:xfrm>
            <a:custGeom>
              <a:avLst/>
              <a:gdLst>
                <a:gd name="T0" fmla="*/ 53 w 107"/>
                <a:gd name="T1" fmla="*/ 0 h 120"/>
                <a:gd name="T2" fmla="*/ 53 w 107"/>
                <a:gd name="T3" fmla="*/ 0 h 120"/>
                <a:gd name="T4" fmla="*/ 106 w 107"/>
                <a:gd name="T5" fmla="*/ 60 h 120"/>
                <a:gd name="T6" fmla="*/ 53 w 107"/>
                <a:gd name="T7" fmla="*/ 119 h 120"/>
                <a:gd name="T8" fmla="*/ 0 w 107"/>
                <a:gd name="T9" fmla="*/ 60 h 120"/>
                <a:gd name="T10" fmla="*/ 53 w 107"/>
                <a:gd name="T11" fmla="*/ 0 h 120"/>
                <a:gd name="T12" fmla="*/ 53 w 107"/>
                <a:gd name="T13" fmla="*/ 102 h 120"/>
                <a:gd name="T14" fmla="*/ 53 w 107"/>
                <a:gd name="T15" fmla="*/ 102 h 120"/>
                <a:gd name="T16" fmla="*/ 87 w 107"/>
                <a:gd name="T17" fmla="*/ 60 h 120"/>
                <a:gd name="T18" fmla="*/ 53 w 107"/>
                <a:gd name="T19" fmla="*/ 17 h 120"/>
                <a:gd name="T20" fmla="*/ 18 w 107"/>
                <a:gd name="T21" fmla="*/ 60 h 120"/>
                <a:gd name="T22" fmla="*/ 53 w 107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20">
                  <a:moveTo>
                    <a:pt x="53" y="0"/>
                  </a:moveTo>
                  <a:lnTo>
                    <a:pt x="53" y="0"/>
                  </a:lnTo>
                  <a:cubicBezTo>
                    <a:pt x="86" y="0"/>
                    <a:pt x="106" y="22"/>
                    <a:pt x="106" y="60"/>
                  </a:cubicBezTo>
                  <a:cubicBezTo>
                    <a:pt x="106" y="97"/>
                    <a:pt x="86" y="119"/>
                    <a:pt x="53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8"/>
                    <a:pt x="87" y="60"/>
                  </a:cubicBezTo>
                  <a:cubicBezTo>
                    <a:pt x="87" y="32"/>
                    <a:pt x="75" y="17"/>
                    <a:pt x="53" y="17"/>
                  </a:cubicBezTo>
                  <a:cubicBezTo>
                    <a:pt x="31" y="17"/>
                    <a:pt x="18" y="32"/>
                    <a:pt x="18" y="60"/>
                  </a:cubicBezTo>
                  <a:cubicBezTo>
                    <a:pt x="18" y="88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5" name="Freeform 243"/>
            <p:cNvSpPr>
              <a:spLocks noChangeArrowheads="1"/>
            </p:cNvSpPr>
            <p:nvPr/>
          </p:nvSpPr>
          <p:spPr bwMode="auto">
            <a:xfrm>
              <a:off x="1561397" y="4266925"/>
              <a:ext cx="40759" cy="48170"/>
            </a:xfrm>
            <a:custGeom>
              <a:avLst/>
              <a:gdLst>
                <a:gd name="T0" fmla="*/ 19 w 95"/>
                <a:gd name="T1" fmla="*/ 67 h 114"/>
                <a:gd name="T2" fmla="*/ 19 w 95"/>
                <a:gd name="T3" fmla="*/ 67 h 114"/>
                <a:gd name="T4" fmla="*/ 41 w 95"/>
                <a:gd name="T5" fmla="*/ 96 h 114"/>
                <a:gd name="T6" fmla="*/ 75 w 95"/>
                <a:gd name="T7" fmla="*/ 59 h 114"/>
                <a:gd name="T8" fmla="*/ 75 w 95"/>
                <a:gd name="T9" fmla="*/ 0 h 114"/>
                <a:gd name="T10" fmla="*/ 94 w 95"/>
                <a:gd name="T11" fmla="*/ 0 h 114"/>
                <a:gd name="T12" fmla="*/ 94 w 95"/>
                <a:gd name="T13" fmla="*/ 111 h 114"/>
                <a:gd name="T14" fmla="*/ 75 w 95"/>
                <a:gd name="T15" fmla="*/ 111 h 114"/>
                <a:gd name="T16" fmla="*/ 75 w 95"/>
                <a:gd name="T17" fmla="*/ 94 h 114"/>
                <a:gd name="T18" fmla="*/ 38 w 95"/>
                <a:gd name="T19" fmla="*/ 113 h 114"/>
                <a:gd name="T20" fmla="*/ 5 w 95"/>
                <a:gd name="T21" fmla="*/ 99 h 114"/>
                <a:gd name="T22" fmla="*/ 0 w 95"/>
                <a:gd name="T23" fmla="*/ 71 h 114"/>
                <a:gd name="T24" fmla="*/ 0 w 95"/>
                <a:gd name="T25" fmla="*/ 66 h 114"/>
                <a:gd name="T26" fmla="*/ 0 w 95"/>
                <a:gd name="T27" fmla="*/ 0 h 114"/>
                <a:gd name="T28" fmla="*/ 19 w 95"/>
                <a:gd name="T29" fmla="*/ 0 h 114"/>
                <a:gd name="T30" fmla="*/ 19 w 95"/>
                <a:gd name="T31" fmla="*/ 67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4">
                  <a:moveTo>
                    <a:pt x="19" y="67"/>
                  </a:moveTo>
                  <a:lnTo>
                    <a:pt x="19" y="67"/>
                  </a:lnTo>
                  <a:cubicBezTo>
                    <a:pt x="19" y="88"/>
                    <a:pt x="24" y="96"/>
                    <a:pt x="41" y="96"/>
                  </a:cubicBezTo>
                  <a:cubicBezTo>
                    <a:pt x="63" y="96"/>
                    <a:pt x="75" y="84"/>
                    <a:pt x="75" y="59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1"/>
                    <a:pt x="94" y="111"/>
                    <a:pt x="94" y="111"/>
                  </a:cubicBezTo>
                  <a:cubicBezTo>
                    <a:pt x="75" y="111"/>
                    <a:pt x="75" y="111"/>
                    <a:pt x="75" y="111"/>
                  </a:cubicBezTo>
                  <a:cubicBezTo>
                    <a:pt x="75" y="94"/>
                    <a:pt x="75" y="94"/>
                    <a:pt x="75" y="94"/>
                  </a:cubicBezTo>
                  <a:cubicBezTo>
                    <a:pt x="67" y="107"/>
                    <a:pt x="55" y="113"/>
                    <a:pt x="38" y="113"/>
                  </a:cubicBezTo>
                  <a:cubicBezTo>
                    <a:pt x="23" y="113"/>
                    <a:pt x="10" y="108"/>
                    <a:pt x="5" y="99"/>
                  </a:cubicBezTo>
                  <a:cubicBezTo>
                    <a:pt x="0" y="91"/>
                    <a:pt x="0" y="83"/>
                    <a:pt x="0" y="71"/>
                  </a:cubicBezTo>
                  <a:cubicBezTo>
                    <a:pt x="0" y="69"/>
                    <a:pt x="0" y="68"/>
                    <a:pt x="0" y="6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7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6" name="Freeform 244"/>
            <p:cNvSpPr>
              <a:spLocks noChangeArrowheads="1"/>
            </p:cNvSpPr>
            <p:nvPr/>
          </p:nvSpPr>
          <p:spPr bwMode="auto">
            <a:xfrm>
              <a:off x="1609566" y="4248398"/>
              <a:ext cx="44464" cy="66696"/>
            </a:xfrm>
            <a:custGeom>
              <a:avLst/>
              <a:gdLst>
                <a:gd name="T0" fmla="*/ 104 w 105"/>
                <a:gd name="T1" fmla="*/ 154 h 158"/>
                <a:gd name="T2" fmla="*/ 104 w 105"/>
                <a:gd name="T3" fmla="*/ 154 h 158"/>
                <a:gd name="T4" fmla="*/ 85 w 105"/>
                <a:gd name="T5" fmla="*/ 154 h 158"/>
                <a:gd name="T6" fmla="*/ 85 w 105"/>
                <a:gd name="T7" fmla="*/ 139 h 158"/>
                <a:gd name="T8" fmla="*/ 49 w 105"/>
                <a:gd name="T9" fmla="*/ 157 h 158"/>
                <a:gd name="T10" fmla="*/ 0 w 105"/>
                <a:gd name="T11" fmla="*/ 99 h 158"/>
                <a:gd name="T12" fmla="*/ 49 w 105"/>
                <a:gd name="T13" fmla="*/ 38 h 158"/>
                <a:gd name="T14" fmla="*/ 85 w 105"/>
                <a:gd name="T15" fmla="*/ 56 h 158"/>
                <a:gd name="T16" fmla="*/ 85 w 105"/>
                <a:gd name="T17" fmla="*/ 0 h 158"/>
                <a:gd name="T18" fmla="*/ 104 w 105"/>
                <a:gd name="T19" fmla="*/ 0 h 158"/>
                <a:gd name="T20" fmla="*/ 104 w 105"/>
                <a:gd name="T21" fmla="*/ 154 h 158"/>
                <a:gd name="T22" fmla="*/ 52 w 105"/>
                <a:gd name="T23" fmla="*/ 55 h 158"/>
                <a:gd name="T24" fmla="*/ 52 w 105"/>
                <a:gd name="T25" fmla="*/ 55 h 158"/>
                <a:gd name="T26" fmla="*/ 19 w 105"/>
                <a:gd name="T27" fmla="*/ 100 h 158"/>
                <a:gd name="T28" fmla="*/ 52 w 105"/>
                <a:gd name="T29" fmla="*/ 140 h 158"/>
                <a:gd name="T30" fmla="*/ 86 w 105"/>
                <a:gd name="T31" fmla="*/ 97 h 158"/>
                <a:gd name="T32" fmla="*/ 52 w 105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8">
                  <a:moveTo>
                    <a:pt x="104" y="154"/>
                  </a:moveTo>
                  <a:lnTo>
                    <a:pt x="104" y="154"/>
                  </a:lnTo>
                  <a:cubicBezTo>
                    <a:pt x="85" y="154"/>
                    <a:pt x="85" y="154"/>
                    <a:pt x="85" y="154"/>
                  </a:cubicBezTo>
                  <a:cubicBezTo>
                    <a:pt x="85" y="139"/>
                    <a:pt x="85" y="139"/>
                    <a:pt x="85" y="139"/>
                  </a:cubicBezTo>
                  <a:cubicBezTo>
                    <a:pt x="75" y="152"/>
                    <a:pt x="64" y="157"/>
                    <a:pt x="49" y="157"/>
                  </a:cubicBezTo>
                  <a:cubicBezTo>
                    <a:pt x="19" y="157"/>
                    <a:pt x="0" y="135"/>
                    <a:pt x="0" y="99"/>
                  </a:cubicBezTo>
                  <a:cubicBezTo>
                    <a:pt x="0" y="61"/>
                    <a:pt x="20" y="38"/>
                    <a:pt x="49" y="38"/>
                  </a:cubicBezTo>
                  <a:cubicBezTo>
                    <a:pt x="65" y="38"/>
                    <a:pt x="76" y="45"/>
                    <a:pt x="85" y="56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4" y="0"/>
                    <a:pt x="104" y="0"/>
                    <a:pt x="104" y="0"/>
                  </a:cubicBezTo>
                  <a:lnTo>
                    <a:pt x="104" y="154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2" y="55"/>
                    <a:pt x="19" y="71"/>
                    <a:pt x="19" y="100"/>
                  </a:cubicBezTo>
                  <a:cubicBezTo>
                    <a:pt x="19" y="125"/>
                    <a:pt x="33" y="140"/>
                    <a:pt x="52" y="140"/>
                  </a:cubicBezTo>
                  <a:cubicBezTo>
                    <a:pt x="73" y="140"/>
                    <a:pt x="86" y="126"/>
                    <a:pt x="86" y="97"/>
                  </a:cubicBezTo>
                  <a:cubicBezTo>
                    <a:pt x="86" y="70"/>
                    <a:pt x="74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7" name="Freeform 245"/>
            <p:cNvSpPr>
              <a:spLocks noChangeArrowheads="1"/>
            </p:cNvSpPr>
            <p:nvPr/>
          </p:nvSpPr>
          <p:spPr bwMode="auto">
            <a:xfrm>
              <a:off x="1448383" y="4355854"/>
              <a:ext cx="40759" cy="64843"/>
            </a:xfrm>
            <a:custGeom>
              <a:avLst/>
              <a:gdLst>
                <a:gd name="T0" fmla="*/ 0 w 99"/>
                <a:gd name="T1" fmla="*/ 0 h 154"/>
                <a:gd name="T2" fmla="*/ 22 w 99"/>
                <a:gd name="T3" fmla="*/ 0 h 154"/>
                <a:gd name="T4" fmla="*/ 22 w 99"/>
                <a:gd name="T5" fmla="*/ 133 h 154"/>
                <a:gd name="T6" fmla="*/ 98 w 99"/>
                <a:gd name="T7" fmla="*/ 133 h 154"/>
                <a:gd name="T8" fmla="*/ 98 w 99"/>
                <a:gd name="T9" fmla="*/ 153 h 154"/>
                <a:gd name="T10" fmla="*/ 0 w 99"/>
                <a:gd name="T11" fmla="*/ 153 h 154"/>
                <a:gd name="T12" fmla="*/ 0 w 99"/>
                <a:gd name="T13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154">
                  <a:moveTo>
                    <a:pt x="0" y="0"/>
                  </a:moveTo>
                  <a:lnTo>
                    <a:pt x="22" y="0"/>
                  </a:lnTo>
                  <a:lnTo>
                    <a:pt x="22" y="133"/>
                  </a:lnTo>
                  <a:lnTo>
                    <a:pt x="98" y="133"/>
                  </a:lnTo>
                  <a:lnTo>
                    <a:pt x="98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8" name="Freeform 246"/>
            <p:cNvSpPr>
              <a:spLocks noChangeArrowheads="1"/>
            </p:cNvSpPr>
            <p:nvPr/>
          </p:nvSpPr>
          <p:spPr bwMode="auto">
            <a:xfrm>
              <a:off x="1494700" y="4372527"/>
              <a:ext cx="44464" cy="50023"/>
            </a:xfrm>
            <a:custGeom>
              <a:avLst/>
              <a:gdLst>
                <a:gd name="T0" fmla="*/ 53 w 107"/>
                <a:gd name="T1" fmla="*/ 0 h 119"/>
                <a:gd name="T2" fmla="*/ 53 w 107"/>
                <a:gd name="T3" fmla="*/ 0 h 119"/>
                <a:gd name="T4" fmla="*/ 106 w 107"/>
                <a:gd name="T5" fmla="*/ 59 h 119"/>
                <a:gd name="T6" fmla="*/ 53 w 107"/>
                <a:gd name="T7" fmla="*/ 118 h 119"/>
                <a:gd name="T8" fmla="*/ 0 w 107"/>
                <a:gd name="T9" fmla="*/ 59 h 119"/>
                <a:gd name="T10" fmla="*/ 53 w 107"/>
                <a:gd name="T11" fmla="*/ 0 h 119"/>
                <a:gd name="T12" fmla="*/ 53 w 107"/>
                <a:gd name="T13" fmla="*/ 102 h 119"/>
                <a:gd name="T14" fmla="*/ 53 w 107"/>
                <a:gd name="T15" fmla="*/ 102 h 119"/>
                <a:gd name="T16" fmla="*/ 87 w 107"/>
                <a:gd name="T17" fmla="*/ 59 h 119"/>
                <a:gd name="T18" fmla="*/ 53 w 107"/>
                <a:gd name="T19" fmla="*/ 16 h 119"/>
                <a:gd name="T20" fmla="*/ 18 w 107"/>
                <a:gd name="T21" fmla="*/ 59 h 119"/>
                <a:gd name="T22" fmla="*/ 53 w 107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19">
                  <a:moveTo>
                    <a:pt x="53" y="0"/>
                  </a:moveTo>
                  <a:lnTo>
                    <a:pt x="53" y="0"/>
                  </a:lnTo>
                  <a:cubicBezTo>
                    <a:pt x="86" y="0"/>
                    <a:pt x="106" y="21"/>
                    <a:pt x="106" y="59"/>
                  </a:cubicBezTo>
                  <a:cubicBezTo>
                    <a:pt x="106" y="97"/>
                    <a:pt x="86" y="118"/>
                    <a:pt x="53" y="118"/>
                  </a:cubicBezTo>
                  <a:cubicBezTo>
                    <a:pt x="19" y="118"/>
                    <a:pt x="0" y="97"/>
                    <a:pt x="0" y="59"/>
                  </a:cubicBezTo>
                  <a:cubicBezTo>
                    <a:pt x="0" y="21"/>
                    <a:pt x="19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4" y="102"/>
                    <a:pt x="87" y="87"/>
                    <a:pt x="87" y="59"/>
                  </a:cubicBezTo>
                  <a:cubicBezTo>
                    <a:pt x="87" y="32"/>
                    <a:pt x="74" y="16"/>
                    <a:pt x="53" y="16"/>
                  </a:cubicBezTo>
                  <a:cubicBezTo>
                    <a:pt x="31" y="16"/>
                    <a:pt x="18" y="32"/>
                    <a:pt x="18" y="59"/>
                  </a:cubicBezTo>
                  <a:cubicBezTo>
                    <a:pt x="18" y="87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9" name="Freeform 247"/>
            <p:cNvSpPr>
              <a:spLocks noChangeArrowheads="1"/>
            </p:cNvSpPr>
            <p:nvPr/>
          </p:nvSpPr>
          <p:spPr bwMode="auto">
            <a:xfrm>
              <a:off x="1546575" y="4372527"/>
              <a:ext cx="42611" cy="50023"/>
            </a:xfrm>
            <a:custGeom>
              <a:avLst/>
              <a:gdLst>
                <a:gd name="T0" fmla="*/ 51 w 100"/>
                <a:gd name="T1" fmla="*/ 17 h 119"/>
                <a:gd name="T2" fmla="*/ 51 w 100"/>
                <a:gd name="T3" fmla="*/ 17 h 119"/>
                <a:gd name="T4" fmla="*/ 19 w 100"/>
                <a:gd name="T5" fmla="*/ 59 h 119"/>
                <a:gd name="T6" fmla="*/ 50 w 100"/>
                <a:gd name="T7" fmla="*/ 102 h 119"/>
                <a:gd name="T8" fmla="*/ 81 w 100"/>
                <a:gd name="T9" fmla="*/ 76 h 119"/>
                <a:gd name="T10" fmla="*/ 99 w 100"/>
                <a:gd name="T11" fmla="*/ 76 h 119"/>
                <a:gd name="T12" fmla="*/ 49 w 100"/>
                <a:gd name="T13" fmla="*/ 118 h 119"/>
                <a:gd name="T14" fmla="*/ 0 w 100"/>
                <a:gd name="T15" fmla="*/ 60 h 119"/>
                <a:gd name="T16" fmla="*/ 51 w 100"/>
                <a:gd name="T17" fmla="*/ 0 h 119"/>
                <a:gd name="T18" fmla="*/ 98 w 100"/>
                <a:gd name="T19" fmla="*/ 41 h 119"/>
                <a:gd name="T20" fmla="*/ 81 w 100"/>
                <a:gd name="T21" fmla="*/ 41 h 119"/>
                <a:gd name="T22" fmla="*/ 51 w 100"/>
                <a:gd name="T23" fmla="*/ 1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19">
                  <a:moveTo>
                    <a:pt x="51" y="17"/>
                  </a:moveTo>
                  <a:lnTo>
                    <a:pt x="51" y="17"/>
                  </a:lnTo>
                  <a:cubicBezTo>
                    <a:pt x="32" y="17"/>
                    <a:pt x="19" y="32"/>
                    <a:pt x="19" y="59"/>
                  </a:cubicBezTo>
                  <a:cubicBezTo>
                    <a:pt x="19" y="87"/>
                    <a:pt x="31" y="102"/>
                    <a:pt x="50" y="102"/>
                  </a:cubicBezTo>
                  <a:cubicBezTo>
                    <a:pt x="68" y="102"/>
                    <a:pt x="78" y="92"/>
                    <a:pt x="81" y="76"/>
                  </a:cubicBezTo>
                  <a:cubicBezTo>
                    <a:pt x="99" y="76"/>
                    <a:pt x="99" y="76"/>
                    <a:pt x="99" y="76"/>
                  </a:cubicBezTo>
                  <a:cubicBezTo>
                    <a:pt x="97" y="103"/>
                    <a:pt x="78" y="118"/>
                    <a:pt x="49" y="118"/>
                  </a:cubicBezTo>
                  <a:cubicBezTo>
                    <a:pt x="19" y="118"/>
                    <a:pt x="0" y="96"/>
                    <a:pt x="0" y="60"/>
                  </a:cubicBezTo>
                  <a:cubicBezTo>
                    <a:pt x="0" y="22"/>
                    <a:pt x="20" y="0"/>
                    <a:pt x="51" y="0"/>
                  </a:cubicBezTo>
                  <a:cubicBezTo>
                    <a:pt x="80" y="0"/>
                    <a:pt x="97" y="16"/>
                    <a:pt x="98" y="41"/>
                  </a:cubicBezTo>
                  <a:cubicBezTo>
                    <a:pt x="81" y="41"/>
                    <a:pt x="81" y="41"/>
                    <a:pt x="81" y="41"/>
                  </a:cubicBezTo>
                  <a:cubicBezTo>
                    <a:pt x="78" y="26"/>
                    <a:pt x="69" y="17"/>
                    <a:pt x="51" y="1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0" name="Freeform 248"/>
            <p:cNvSpPr>
              <a:spLocks noChangeArrowheads="1"/>
            </p:cNvSpPr>
            <p:nvPr/>
          </p:nvSpPr>
          <p:spPr bwMode="auto">
            <a:xfrm>
              <a:off x="1596597" y="4355854"/>
              <a:ext cx="38907" cy="64843"/>
            </a:xfrm>
            <a:custGeom>
              <a:avLst/>
              <a:gdLst>
                <a:gd name="T0" fmla="*/ 0 w 94"/>
                <a:gd name="T1" fmla="*/ 0 h 154"/>
                <a:gd name="T2" fmla="*/ 19 w 94"/>
                <a:gd name="T3" fmla="*/ 0 h 154"/>
                <a:gd name="T4" fmla="*/ 19 w 94"/>
                <a:gd name="T5" fmla="*/ 92 h 154"/>
                <a:gd name="T6" fmla="*/ 70 w 94"/>
                <a:gd name="T7" fmla="*/ 42 h 154"/>
                <a:gd name="T8" fmla="*/ 93 w 94"/>
                <a:gd name="T9" fmla="*/ 42 h 154"/>
                <a:gd name="T10" fmla="*/ 51 w 94"/>
                <a:gd name="T11" fmla="*/ 82 h 154"/>
                <a:gd name="T12" fmla="*/ 93 w 94"/>
                <a:gd name="T13" fmla="*/ 153 h 154"/>
                <a:gd name="T14" fmla="*/ 71 w 94"/>
                <a:gd name="T15" fmla="*/ 153 h 154"/>
                <a:gd name="T16" fmla="*/ 39 w 94"/>
                <a:gd name="T17" fmla="*/ 96 h 154"/>
                <a:gd name="T18" fmla="*/ 19 w 94"/>
                <a:gd name="T19" fmla="*/ 115 h 154"/>
                <a:gd name="T20" fmla="*/ 19 w 94"/>
                <a:gd name="T21" fmla="*/ 153 h 154"/>
                <a:gd name="T22" fmla="*/ 0 w 94"/>
                <a:gd name="T23" fmla="*/ 153 h 154"/>
                <a:gd name="T24" fmla="*/ 0 w 94"/>
                <a:gd name="T25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154">
                  <a:moveTo>
                    <a:pt x="0" y="0"/>
                  </a:moveTo>
                  <a:lnTo>
                    <a:pt x="19" y="0"/>
                  </a:lnTo>
                  <a:lnTo>
                    <a:pt x="19" y="92"/>
                  </a:lnTo>
                  <a:lnTo>
                    <a:pt x="70" y="42"/>
                  </a:lnTo>
                  <a:lnTo>
                    <a:pt x="93" y="42"/>
                  </a:lnTo>
                  <a:lnTo>
                    <a:pt x="51" y="82"/>
                  </a:lnTo>
                  <a:lnTo>
                    <a:pt x="93" y="153"/>
                  </a:lnTo>
                  <a:lnTo>
                    <a:pt x="71" y="153"/>
                  </a:lnTo>
                  <a:lnTo>
                    <a:pt x="39" y="96"/>
                  </a:lnTo>
                  <a:lnTo>
                    <a:pt x="19" y="115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495527" y="2308643"/>
            <a:ext cx="231585" cy="176005"/>
            <a:chOff x="7495527" y="2308643"/>
            <a:chExt cx="231585" cy="176005"/>
          </a:xfrm>
        </p:grpSpPr>
        <p:sp>
          <p:nvSpPr>
            <p:cNvPr id="3321" name="Freeform 249"/>
            <p:cNvSpPr>
              <a:spLocks noChangeArrowheads="1"/>
            </p:cNvSpPr>
            <p:nvPr/>
          </p:nvSpPr>
          <p:spPr bwMode="auto">
            <a:xfrm>
              <a:off x="7495527" y="2308643"/>
              <a:ext cx="57434" cy="68550"/>
            </a:xfrm>
            <a:custGeom>
              <a:avLst/>
              <a:gdLst>
                <a:gd name="T0" fmla="*/ 134 w 135"/>
                <a:gd name="T1" fmla="*/ 101 h 163"/>
                <a:gd name="T2" fmla="*/ 134 w 135"/>
                <a:gd name="T3" fmla="*/ 101 h 163"/>
                <a:gd name="T4" fmla="*/ 69 w 135"/>
                <a:gd name="T5" fmla="*/ 162 h 163"/>
                <a:gd name="T6" fmla="*/ 0 w 135"/>
                <a:gd name="T7" fmla="*/ 79 h 163"/>
                <a:gd name="T8" fmla="*/ 71 w 135"/>
                <a:gd name="T9" fmla="*/ 0 h 163"/>
                <a:gd name="T10" fmla="*/ 133 w 135"/>
                <a:gd name="T11" fmla="*/ 50 h 163"/>
                <a:gd name="T12" fmla="*/ 112 w 135"/>
                <a:gd name="T13" fmla="*/ 50 h 163"/>
                <a:gd name="T14" fmla="*/ 71 w 135"/>
                <a:gd name="T15" fmla="*/ 19 h 163"/>
                <a:gd name="T16" fmla="*/ 21 w 135"/>
                <a:gd name="T17" fmla="*/ 81 h 163"/>
                <a:gd name="T18" fmla="*/ 70 w 135"/>
                <a:gd name="T19" fmla="*/ 144 h 163"/>
                <a:gd name="T20" fmla="*/ 114 w 135"/>
                <a:gd name="T21" fmla="*/ 101 h 163"/>
                <a:gd name="T22" fmla="*/ 134 w 135"/>
                <a:gd name="T23" fmla="*/ 10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3">
                  <a:moveTo>
                    <a:pt x="134" y="101"/>
                  </a:moveTo>
                  <a:lnTo>
                    <a:pt x="134" y="101"/>
                  </a:lnTo>
                  <a:cubicBezTo>
                    <a:pt x="132" y="138"/>
                    <a:pt x="107" y="162"/>
                    <a:pt x="69" y="162"/>
                  </a:cubicBezTo>
                  <a:cubicBezTo>
                    <a:pt x="26" y="162"/>
                    <a:pt x="0" y="131"/>
                    <a:pt x="0" y="79"/>
                  </a:cubicBezTo>
                  <a:cubicBezTo>
                    <a:pt x="0" y="30"/>
                    <a:pt x="27" y="0"/>
                    <a:pt x="71" y="0"/>
                  </a:cubicBezTo>
                  <a:cubicBezTo>
                    <a:pt x="106" y="0"/>
                    <a:pt x="130" y="20"/>
                    <a:pt x="133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09" y="30"/>
                    <a:pt x="94" y="19"/>
                    <a:pt x="71" y="19"/>
                  </a:cubicBezTo>
                  <a:cubicBezTo>
                    <a:pt x="39" y="19"/>
                    <a:pt x="21" y="42"/>
                    <a:pt x="21" y="81"/>
                  </a:cubicBezTo>
                  <a:cubicBezTo>
                    <a:pt x="21" y="120"/>
                    <a:pt x="42" y="144"/>
                    <a:pt x="70" y="144"/>
                  </a:cubicBezTo>
                  <a:cubicBezTo>
                    <a:pt x="95" y="144"/>
                    <a:pt x="112" y="127"/>
                    <a:pt x="114" y="101"/>
                  </a:cubicBezTo>
                  <a:lnTo>
                    <a:pt x="134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2" name="Freeform 250"/>
            <p:cNvSpPr>
              <a:spLocks noChangeArrowheads="1"/>
            </p:cNvSpPr>
            <p:nvPr/>
          </p:nvSpPr>
          <p:spPr bwMode="auto">
            <a:xfrm>
              <a:off x="7560371" y="2310496"/>
              <a:ext cx="9263" cy="64843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3" name="Freeform 251"/>
            <p:cNvSpPr>
              <a:spLocks noChangeArrowheads="1"/>
            </p:cNvSpPr>
            <p:nvPr/>
          </p:nvSpPr>
          <p:spPr bwMode="auto">
            <a:xfrm>
              <a:off x="7578898" y="2327170"/>
              <a:ext cx="44464" cy="50023"/>
            </a:xfrm>
            <a:custGeom>
              <a:avLst/>
              <a:gdLst>
                <a:gd name="T0" fmla="*/ 54 w 108"/>
                <a:gd name="T1" fmla="*/ 0 h 119"/>
                <a:gd name="T2" fmla="*/ 54 w 108"/>
                <a:gd name="T3" fmla="*/ 0 h 119"/>
                <a:gd name="T4" fmla="*/ 107 w 108"/>
                <a:gd name="T5" fmla="*/ 59 h 119"/>
                <a:gd name="T6" fmla="*/ 54 w 108"/>
                <a:gd name="T7" fmla="*/ 118 h 119"/>
                <a:gd name="T8" fmla="*/ 0 w 108"/>
                <a:gd name="T9" fmla="*/ 59 h 119"/>
                <a:gd name="T10" fmla="*/ 54 w 108"/>
                <a:gd name="T11" fmla="*/ 0 h 119"/>
                <a:gd name="T12" fmla="*/ 54 w 108"/>
                <a:gd name="T13" fmla="*/ 102 h 119"/>
                <a:gd name="T14" fmla="*/ 54 w 108"/>
                <a:gd name="T15" fmla="*/ 102 h 119"/>
                <a:gd name="T16" fmla="*/ 88 w 108"/>
                <a:gd name="T17" fmla="*/ 59 h 119"/>
                <a:gd name="T18" fmla="*/ 54 w 108"/>
                <a:gd name="T19" fmla="*/ 16 h 119"/>
                <a:gd name="T20" fmla="*/ 20 w 108"/>
                <a:gd name="T21" fmla="*/ 59 h 119"/>
                <a:gd name="T22" fmla="*/ 54 w 108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19">
                  <a:moveTo>
                    <a:pt x="54" y="0"/>
                  </a:moveTo>
                  <a:lnTo>
                    <a:pt x="54" y="0"/>
                  </a:lnTo>
                  <a:cubicBezTo>
                    <a:pt x="87" y="0"/>
                    <a:pt x="107" y="21"/>
                    <a:pt x="107" y="59"/>
                  </a:cubicBezTo>
                  <a:cubicBezTo>
                    <a:pt x="107" y="97"/>
                    <a:pt x="87" y="118"/>
                    <a:pt x="54" y="118"/>
                  </a:cubicBezTo>
                  <a:cubicBezTo>
                    <a:pt x="21" y="118"/>
                    <a:pt x="0" y="97"/>
                    <a:pt x="0" y="59"/>
                  </a:cubicBezTo>
                  <a:cubicBezTo>
                    <a:pt x="0" y="21"/>
                    <a:pt x="21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8" y="86"/>
                    <a:pt x="88" y="59"/>
                  </a:cubicBezTo>
                  <a:cubicBezTo>
                    <a:pt x="88" y="31"/>
                    <a:pt x="76" y="16"/>
                    <a:pt x="54" y="16"/>
                  </a:cubicBezTo>
                  <a:cubicBezTo>
                    <a:pt x="32" y="16"/>
                    <a:pt x="20" y="31"/>
                    <a:pt x="20" y="59"/>
                  </a:cubicBezTo>
                  <a:cubicBezTo>
                    <a:pt x="20" y="86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4" name="Freeform 252"/>
            <p:cNvSpPr>
              <a:spLocks noChangeArrowheads="1"/>
            </p:cNvSpPr>
            <p:nvPr/>
          </p:nvSpPr>
          <p:spPr bwMode="auto">
            <a:xfrm>
              <a:off x="7632625" y="2329023"/>
              <a:ext cx="38907" cy="48170"/>
            </a:xfrm>
            <a:custGeom>
              <a:avLst/>
              <a:gdLst>
                <a:gd name="T0" fmla="*/ 19 w 94"/>
                <a:gd name="T1" fmla="*/ 69 h 115"/>
                <a:gd name="T2" fmla="*/ 19 w 94"/>
                <a:gd name="T3" fmla="*/ 69 h 115"/>
                <a:gd name="T4" fmla="*/ 42 w 94"/>
                <a:gd name="T5" fmla="*/ 98 h 115"/>
                <a:gd name="T6" fmla="*/ 74 w 94"/>
                <a:gd name="T7" fmla="*/ 60 h 115"/>
                <a:gd name="T8" fmla="*/ 74 w 94"/>
                <a:gd name="T9" fmla="*/ 0 h 115"/>
                <a:gd name="T10" fmla="*/ 93 w 94"/>
                <a:gd name="T11" fmla="*/ 0 h 115"/>
                <a:gd name="T12" fmla="*/ 93 w 94"/>
                <a:gd name="T13" fmla="*/ 111 h 115"/>
                <a:gd name="T14" fmla="*/ 75 w 94"/>
                <a:gd name="T15" fmla="*/ 111 h 115"/>
                <a:gd name="T16" fmla="*/ 75 w 94"/>
                <a:gd name="T17" fmla="*/ 95 h 115"/>
                <a:gd name="T18" fmla="*/ 38 w 94"/>
                <a:gd name="T19" fmla="*/ 114 h 115"/>
                <a:gd name="T20" fmla="*/ 5 w 94"/>
                <a:gd name="T21" fmla="*/ 100 h 115"/>
                <a:gd name="T22" fmla="*/ 0 w 94"/>
                <a:gd name="T23" fmla="*/ 73 h 115"/>
                <a:gd name="T24" fmla="*/ 0 w 94"/>
                <a:gd name="T25" fmla="*/ 67 h 115"/>
                <a:gd name="T26" fmla="*/ 0 w 94"/>
                <a:gd name="T27" fmla="*/ 0 h 115"/>
                <a:gd name="T28" fmla="*/ 19 w 94"/>
                <a:gd name="T29" fmla="*/ 0 h 115"/>
                <a:gd name="T30" fmla="*/ 19 w 94"/>
                <a:gd name="T31" fmla="*/ 6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5">
                  <a:moveTo>
                    <a:pt x="19" y="69"/>
                  </a:moveTo>
                  <a:lnTo>
                    <a:pt x="19" y="69"/>
                  </a:lnTo>
                  <a:cubicBezTo>
                    <a:pt x="19" y="88"/>
                    <a:pt x="24" y="98"/>
                    <a:pt x="42" y="98"/>
                  </a:cubicBezTo>
                  <a:cubicBezTo>
                    <a:pt x="63" y="98"/>
                    <a:pt x="74" y="85"/>
                    <a:pt x="74" y="6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111"/>
                    <a:pt x="93" y="111"/>
                    <a:pt x="93" y="111"/>
                  </a:cubicBezTo>
                  <a:cubicBezTo>
                    <a:pt x="75" y="111"/>
                    <a:pt x="75" y="111"/>
                    <a:pt x="75" y="111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68" y="108"/>
                    <a:pt x="55" y="114"/>
                    <a:pt x="38" y="114"/>
                  </a:cubicBezTo>
                  <a:cubicBezTo>
                    <a:pt x="23" y="114"/>
                    <a:pt x="10" y="109"/>
                    <a:pt x="5" y="100"/>
                  </a:cubicBezTo>
                  <a:cubicBezTo>
                    <a:pt x="0" y="92"/>
                    <a:pt x="0" y="83"/>
                    <a:pt x="0" y="73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5" name="Freeform 253"/>
            <p:cNvSpPr>
              <a:spLocks noChangeArrowheads="1"/>
            </p:cNvSpPr>
            <p:nvPr/>
          </p:nvSpPr>
          <p:spPr bwMode="auto">
            <a:xfrm>
              <a:off x="7682648" y="2310496"/>
              <a:ext cx="44464" cy="66696"/>
            </a:xfrm>
            <a:custGeom>
              <a:avLst/>
              <a:gdLst>
                <a:gd name="T0" fmla="*/ 105 w 106"/>
                <a:gd name="T1" fmla="*/ 153 h 158"/>
                <a:gd name="T2" fmla="*/ 105 w 106"/>
                <a:gd name="T3" fmla="*/ 153 h 158"/>
                <a:gd name="T4" fmla="*/ 86 w 106"/>
                <a:gd name="T5" fmla="*/ 153 h 158"/>
                <a:gd name="T6" fmla="*/ 86 w 106"/>
                <a:gd name="T7" fmla="*/ 140 h 158"/>
                <a:gd name="T8" fmla="*/ 49 w 106"/>
                <a:gd name="T9" fmla="*/ 157 h 158"/>
                <a:gd name="T10" fmla="*/ 0 w 106"/>
                <a:gd name="T11" fmla="*/ 98 h 158"/>
                <a:gd name="T12" fmla="*/ 49 w 106"/>
                <a:gd name="T13" fmla="*/ 39 h 158"/>
                <a:gd name="T14" fmla="*/ 86 w 106"/>
                <a:gd name="T15" fmla="*/ 55 h 158"/>
                <a:gd name="T16" fmla="*/ 86 w 106"/>
                <a:gd name="T17" fmla="*/ 0 h 158"/>
                <a:gd name="T18" fmla="*/ 105 w 106"/>
                <a:gd name="T19" fmla="*/ 0 h 158"/>
                <a:gd name="T20" fmla="*/ 105 w 106"/>
                <a:gd name="T21" fmla="*/ 153 h 158"/>
                <a:gd name="T22" fmla="*/ 54 w 106"/>
                <a:gd name="T23" fmla="*/ 55 h 158"/>
                <a:gd name="T24" fmla="*/ 54 w 106"/>
                <a:gd name="T25" fmla="*/ 55 h 158"/>
                <a:gd name="T26" fmla="*/ 20 w 106"/>
                <a:gd name="T27" fmla="*/ 99 h 158"/>
                <a:gd name="T28" fmla="*/ 54 w 106"/>
                <a:gd name="T29" fmla="*/ 141 h 158"/>
                <a:gd name="T30" fmla="*/ 87 w 106"/>
                <a:gd name="T31" fmla="*/ 97 h 158"/>
                <a:gd name="T32" fmla="*/ 54 w 106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6" h="158">
                  <a:moveTo>
                    <a:pt x="105" y="153"/>
                  </a:moveTo>
                  <a:lnTo>
                    <a:pt x="105" y="153"/>
                  </a:lnTo>
                  <a:cubicBezTo>
                    <a:pt x="86" y="153"/>
                    <a:pt x="86" y="153"/>
                    <a:pt x="86" y="153"/>
                  </a:cubicBezTo>
                  <a:cubicBezTo>
                    <a:pt x="86" y="140"/>
                    <a:pt x="86" y="140"/>
                    <a:pt x="86" y="140"/>
                  </a:cubicBezTo>
                  <a:cubicBezTo>
                    <a:pt x="76" y="151"/>
                    <a:pt x="64" y="157"/>
                    <a:pt x="49" y="157"/>
                  </a:cubicBezTo>
                  <a:cubicBezTo>
                    <a:pt x="20" y="157"/>
                    <a:pt x="0" y="134"/>
                    <a:pt x="0" y="98"/>
                  </a:cubicBezTo>
                  <a:cubicBezTo>
                    <a:pt x="0" y="61"/>
                    <a:pt x="21" y="39"/>
                    <a:pt x="49" y="39"/>
                  </a:cubicBezTo>
                  <a:cubicBezTo>
                    <a:pt x="65" y="39"/>
                    <a:pt x="77" y="44"/>
                    <a:pt x="86" y="5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105" y="0"/>
                    <a:pt x="105" y="0"/>
                    <a:pt x="105" y="0"/>
                  </a:cubicBezTo>
                  <a:lnTo>
                    <a:pt x="105" y="153"/>
                  </a:lnTo>
                  <a:close/>
                  <a:moveTo>
                    <a:pt x="54" y="55"/>
                  </a:moveTo>
                  <a:lnTo>
                    <a:pt x="54" y="55"/>
                  </a:lnTo>
                  <a:cubicBezTo>
                    <a:pt x="33" y="55"/>
                    <a:pt x="20" y="71"/>
                    <a:pt x="20" y="99"/>
                  </a:cubicBezTo>
                  <a:cubicBezTo>
                    <a:pt x="20" y="125"/>
                    <a:pt x="33" y="141"/>
                    <a:pt x="54" y="141"/>
                  </a:cubicBezTo>
                  <a:cubicBezTo>
                    <a:pt x="74" y="141"/>
                    <a:pt x="87" y="125"/>
                    <a:pt x="87" y="97"/>
                  </a:cubicBezTo>
                  <a:cubicBezTo>
                    <a:pt x="87" y="69"/>
                    <a:pt x="75" y="55"/>
                    <a:pt x="54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6" name="Freeform 254"/>
            <p:cNvSpPr>
              <a:spLocks noChangeArrowheads="1"/>
            </p:cNvSpPr>
            <p:nvPr/>
          </p:nvSpPr>
          <p:spPr bwMode="auto">
            <a:xfrm>
              <a:off x="7539991" y="2417952"/>
              <a:ext cx="46318" cy="64843"/>
            </a:xfrm>
            <a:custGeom>
              <a:avLst/>
              <a:gdLst>
                <a:gd name="T0" fmla="*/ 0 w 111"/>
                <a:gd name="T1" fmla="*/ 0 h 155"/>
                <a:gd name="T2" fmla="*/ 0 w 111"/>
                <a:gd name="T3" fmla="*/ 0 h 155"/>
                <a:gd name="T4" fmla="*/ 51 w 111"/>
                <a:gd name="T5" fmla="*/ 0 h 155"/>
                <a:gd name="T6" fmla="*/ 57 w 111"/>
                <a:gd name="T7" fmla="*/ 0 h 155"/>
                <a:gd name="T8" fmla="*/ 91 w 111"/>
                <a:gd name="T9" fmla="*/ 7 h 155"/>
                <a:gd name="T10" fmla="*/ 110 w 111"/>
                <a:gd name="T11" fmla="*/ 45 h 155"/>
                <a:gd name="T12" fmla="*/ 91 w 111"/>
                <a:gd name="T13" fmla="*/ 84 h 155"/>
                <a:gd name="T14" fmla="*/ 53 w 111"/>
                <a:gd name="T15" fmla="*/ 90 h 155"/>
                <a:gd name="T16" fmla="*/ 21 w 111"/>
                <a:gd name="T17" fmla="*/ 90 h 155"/>
                <a:gd name="T18" fmla="*/ 21 w 111"/>
                <a:gd name="T19" fmla="*/ 154 h 155"/>
                <a:gd name="T20" fmla="*/ 0 w 111"/>
                <a:gd name="T21" fmla="*/ 154 h 155"/>
                <a:gd name="T22" fmla="*/ 0 w 111"/>
                <a:gd name="T23" fmla="*/ 0 h 155"/>
                <a:gd name="T24" fmla="*/ 56 w 111"/>
                <a:gd name="T25" fmla="*/ 71 h 155"/>
                <a:gd name="T26" fmla="*/ 56 w 111"/>
                <a:gd name="T27" fmla="*/ 71 h 155"/>
                <a:gd name="T28" fmla="*/ 89 w 111"/>
                <a:gd name="T29" fmla="*/ 45 h 155"/>
                <a:gd name="T30" fmla="*/ 57 w 111"/>
                <a:gd name="T31" fmla="*/ 19 h 155"/>
                <a:gd name="T32" fmla="*/ 21 w 111"/>
                <a:gd name="T33" fmla="*/ 19 h 155"/>
                <a:gd name="T34" fmla="*/ 21 w 111"/>
                <a:gd name="T35" fmla="*/ 71 h 155"/>
                <a:gd name="T36" fmla="*/ 56 w 111"/>
                <a:gd name="T37" fmla="*/ 7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1" h="155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0"/>
                    <a:pt x="57" y="0"/>
                  </a:cubicBezTo>
                  <a:cubicBezTo>
                    <a:pt x="70" y="0"/>
                    <a:pt x="81" y="1"/>
                    <a:pt x="91" y="7"/>
                  </a:cubicBezTo>
                  <a:cubicBezTo>
                    <a:pt x="103" y="13"/>
                    <a:pt x="110" y="26"/>
                    <a:pt x="110" y="45"/>
                  </a:cubicBezTo>
                  <a:cubicBezTo>
                    <a:pt x="110" y="63"/>
                    <a:pt x="103" y="75"/>
                    <a:pt x="91" y="84"/>
                  </a:cubicBezTo>
                  <a:cubicBezTo>
                    <a:pt x="80" y="89"/>
                    <a:pt x="69" y="90"/>
                    <a:pt x="53" y="90"/>
                  </a:cubicBezTo>
                  <a:cubicBezTo>
                    <a:pt x="21" y="90"/>
                    <a:pt x="21" y="90"/>
                    <a:pt x="21" y="90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6" y="71"/>
                  </a:moveTo>
                  <a:lnTo>
                    <a:pt x="56" y="71"/>
                  </a:lnTo>
                  <a:cubicBezTo>
                    <a:pt x="79" y="71"/>
                    <a:pt x="89" y="65"/>
                    <a:pt x="89" y="45"/>
                  </a:cubicBezTo>
                  <a:cubicBezTo>
                    <a:pt x="89" y="26"/>
                    <a:pt x="79" y="19"/>
                    <a:pt x="57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71"/>
                    <a:pt x="21" y="71"/>
                    <a:pt x="21" y="71"/>
                  </a:cubicBezTo>
                  <a:lnTo>
                    <a:pt x="56" y="7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7" name="Freeform 255"/>
            <p:cNvSpPr>
              <a:spLocks noChangeArrowheads="1"/>
            </p:cNvSpPr>
            <p:nvPr/>
          </p:nvSpPr>
          <p:spPr bwMode="auto">
            <a:xfrm>
              <a:off x="7590014" y="2434625"/>
              <a:ext cx="44464" cy="50023"/>
            </a:xfrm>
            <a:custGeom>
              <a:avLst/>
              <a:gdLst>
                <a:gd name="T0" fmla="*/ 36 w 106"/>
                <a:gd name="T1" fmla="*/ 118 h 119"/>
                <a:gd name="T2" fmla="*/ 36 w 106"/>
                <a:gd name="T3" fmla="*/ 118 h 119"/>
                <a:gd name="T4" fmla="*/ 0 w 106"/>
                <a:gd name="T5" fmla="*/ 85 h 119"/>
                <a:gd name="T6" fmla="*/ 38 w 106"/>
                <a:gd name="T7" fmla="*/ 50 h 119"/>
                <a:gd name="T8" fmla="*/ 69 w 106"/>
                <a:gd name="T9" fmla="*/ 46 h 119"/>
                <a:gd name="T10" fmla="*/ 75 w 106"/>
                <a:gd name="T11" fmla="*/ 33 h 119"/>
                <a:gd name="T12" fmla="*/ 49 w 106"/>
                <a:gd name="T13" fmla="*/ 16 h 119"/>
                <a:gd name="T14" fmla="*/ 23 w 106"/>
                <a:gd name="T15" fmla="*/ 37 h 119"/>
                <a:gd name="T16" fmla="*/ 5 w 106"/>
                <a:gd name="T17" fmla="*/ 37 h 119"/>
                <a:gd name="T18" fmla="*/ 5 w 106"/>
                <a:gd name="T19" fmla="*/ 36 h 119"/>
                <a:gd name="T20" fmla="*/ 50 w 106"/>
                <a:gd name="T21" fmla="*/ 0 h 119"/>
                <a:gd name="T22" fmla="*/ 94 w 106"/>
                <a:gd name="T23" fmla="*/ 34 h 119"/>
                <a:gd name="T24" fmla="*/ 94 w 106"/>
                <a:gd name="T25" fmla="*/ 90 h 119"/>
                <a:gd name="T26" fmla="*/ 101 w 106"/>
                <a:gd name="T27" fmla="*/ 102 h 119"/>
                <a:gd name="T28" fmla="*/ 105 w 106"/>
                <a:gd name="T29" fmla="*/ 101 h 119"/>
                <a:gd name="T30" fmla="*/ 105 w 106"/>
                <a:gd name="T31" fmla="*/ 115 h 119"/>
                <a:gd name="T32" fmla="*/ 95 w 106"/>
                <a:gd name="T33" fmla="*/ 117 h 119"/>
                <a:gd name="T34" fmla="*/ 76 w 106"/>
                <a:gd name="T35" fmla="*/ 101 h 119"/>
                <a:gd name="T36" fmla="*/ 76 w 106"/>
                <a:gd name="T37" fmla="*/ 100 h 119"/>
                <a:gd name="T38" fmla="*/ 36 w 106"/>
                <a:gd name="T39" fmla="*/ 118 h 119"/>
                <a:gd name="T40" fmla="*/ 38 w 106"/>
                <a:gd name="T41" fmla="*/ 66 h 119"/>
                <a:gd name="T42" fmla="*/ 38 w 106"/>
                <a:gd name="T43" fmla="*/ 66 h 119"/>
                <a:gd name="T44" fmla="*/ 20 w 106"/>
                <a:gd name="T45" fmla="*/ 85 h 119"/>
                <a:gd name="T46" fmla="*/ 39 w 106"/>
                <a:gd name="T47" fmla="*/ 102 h 119"/>
                <a:gd name="T48" fmla="*/ 74 w 106"/>
                <a:gd name="T49" fmla="*/ 75 h 119"/>
                <a:gd name="T50" fmla="*/ 74 w 106"/>
                <a:gd name="T51" fmla="*/ 58 h 119"/>
                <a:gd name="T52" fmla="*/ 38 w 106"/>
                <a:gd name="T53" fmla="*/ 6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19">
                  <a:moveTo>
                    <a:pt x="36" y="118"/>
                  </a:moveTo>
                  <a:lnTo>
                    <a:pt x="36" y="118"/>
                  </a:lnTo>
                  <a:cubicBezTo>
                    <a:pt x="13" y="118"/>
                    <a:pt x="0" y="106"/>
                    <a:pt x="0" y="85"/>
                  </a:cubicBezTo>
                  <a:cubicBezTo>
                    <a:pt x="0" y="64"/>
                    <a:pt x="12" y="53"/>
                    <a:pt x="38" y="50"/>
                  </a:cubicBezTo>
                  <a:cubicBezTo>
                    <a:pt x="54" y="48"/>
                    <a:pt x="64" y="48"/>
                    <a:pt x="69" y="46"/>
                  </a:cubicBezTo>
                  <a:cubicBezTo>
                    <a:pt x="74" y="44"/>
                    <a:pt x="75" y="41"/>
                    <a:pt x="75" y="33"/>
                  </a:cubicBezTo>
                  <a:cubicBezTo>
                    <a:pt x="75" y="23"/>
                    <a:pt x="66" y="16"/>
                    <a:pt x="49" y="16"/>
                  </a:cubicBezTo>
                  <a:cubicBezTo>
                    <a:pt x="32" y="16"/>
                    <a:pt x="23" y="24"/>
                    <a:pt x="23" y="37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5" y="36"/>
                  </a:lnTo>
                  <a:cubicBezTo>
                    <a:pt x="5" y="14"/>
                    <a:pt x="22" y="0"/>
                    <a:pt x="50" y="0"/>
                  </a:cubicBezTo>
                  <a:cubicBezTo>
                    <a:pt x="80" y="0"/>
                    <a:pt x="94" y="10"/>
                    <a:pt x="94" y="34"/>
                  </a:cubicBezTo>
                  <a:cubicBezTo>
                    <a:pt x="94" y="90"/>
                    <a:pt x="94" y="90"/>
                    <a:pt x="94" y="90"/>
                  </a:cubicBezTo>
                  <a:cubicBezTo>
                    <a:pt x="94" y="98"/>
                    <a:pt x="94" y="102"/>
                    <a:pt x="101" y="102"/>
                  </a:cubicBezTo>
                  <a:cubicBezTo>
                    <a:pt x="102" y="102"/>
                    <a:pt x="103" y="102"/>
                    <a:pt x="105" y="101"/>
                  </a:cubicBezTo>
                  <a:cubicBezTo>
                    <a:pt x="105" y="115"/>
                    <a:pt x="105" y="115"/>
                    <a:pt x="105" y="115"/>
                  </a:cubicBezTo>
                  <a:cubicBezTo>
                    <a:pt x="102" y="116"/>
                    <a:pt x="98" y="117"/>
                    <a:pt x="95" y="117"/>
                  </a:cubicBezTo>
                  <a:cubicBezTo>
                    <a:pt x="82" y="117"/>
                    <a:pt x="76" y="111"/>
                    <a:pt x="76" y="101"/>
                  </a:cubicBezTo>
                  <a:cubicBezTo>
                    <a:pt x="76" y="101"/>
                    <a:pt x="76" y="101"/>
                    <a:pt x="76" y="100"/>
                  </a:cubicBezTo>
                  <a:cubicBezTo>
                    <a:pt x="64" y="112"/>
                    <a:pt x="51" y="118"/>
                    <a:pt x="36" y="118"/>
                  </a:cubicBezTo>
                  <a:close/>
                  <a:moveTo>
                    <a:pt x="38" y="66"/>
                  </a:moveTo>
                  <a:lnTo>
                    <a:pt x="38" y="66"/>
                  </a:lnTo>
                  <a:cubicBezTo>
                    <a:pt x="25" y="68"/>
                    <a:pt x="20" y="74"/>
                    <a:pt x="20" y="85"/>
                  </a:cubicBezTo>
                  <a:cubicBezTo>
                    <a:pt x="20" y="96"/>
                    <a:pt x="27" y="102"/>
                    <a:pt x="39" y="102"/>
                  </a:cubicBezTo>
                  <a:cubicBezTo>
                    <a:pt x="60" y="102"/>
                    <a:pt x="74" y="90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4" y="63"/>
                    <a:pt x="52" y="64"/>
                    <a:pt x="38" y="6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8" name="Freeform 256"/>
            <p:cNvSpPr>
              <a:spLocks noChangeArrowheads="1"/>
            </p:cNvSpPr>
            <p:nvPr/>
          </p:nvSpPr>
          <p:spPr bwMode="auto">
            <a:xfrm>
              <a:off x="7640036" y="2417952"/>
              <a:ext cx="44464" cy="66696"/>
            </a:xfrm>
            <a:custGeom>
              <a:avLst/>
              <a:gdLst>
                <a:gd name="T0" fmla="*/ 104 w 105"/>
                <a:gd name="T1" fmla="*/ 154 h 158"/>
                <a:gd name="T2" fmla="*/ 104 w 105"/>
                <a:gd name="T3" fmla="*/ 154 h 158"/>
                <a:gd name="T4" fmla="*/ 85 w 105"/>
                <a:gd name="T5" fmla="*/ 154 h 158"/>
                <a:gd name="T6" fmla="*/ 85 w 105"/>
                <a:gd name="T7" fmla="*/ 140 h 158"/>
                <a:gd name="T8" fmla="*/ 49 w 105"/>
                <a:gd name="T9" fmla="*/ 157 h 158"/>
                <a:gd name="T10" fmla="*/ 0 w 105"/>
                <a:gd name="T11" fmla="*/ 98 h 158"/>
                <a:gd name="T12" fmla="*/ 49 w 105"/>
                <a:gd name="T13" fmla="*/ 39 h 158"/>
                <a:gd name="T14" fmla="*/ 85 w 105"/>
                <a:gd name="T15" fmla="*/ 56 h 158"/>
                <a:gd name="T16" fmla="*/ 85 w 105"/>
                <a:gd name="T17" fmla="*/ 0 h 158"/>
                <a:gd name="T18" fmla="*/ 104 w 105"/>
                <a:gd name="T19" fmla="*/ 0 h 158"/>
                <a:gd name="T20" fmla="*/ 104 w 105"/>
                <a:gd name="T21" fmla="*/ 154 h 158"/>
                <a:gd name="T22" fmla="*/ 53 w 105"/>
                <a:gd name="T23" fmla="*/ 55 h 158"/>
                <a:gd name="T24" fmla="*/ 53 w 105"/>
                <a:gd name="T25" fmla="*/ 55 h 158"/>
                <a:gd name="T26" fmla="*/ 19 w 105"/>
                <a:gd name="T27" fmla="*/ 100 h 158"/>
                <a:gd name="T28" fmla="*/ 53 w 105"/>
                <a:gd name="T29" fmla="*/ 141 h 158"/>
                <a:gd name="T30" fmla="*/ 86 w 105"/>
                <a:gd name="T31" fmla="*/ 97 h 158"/>
                <a:gd name="T32" fmla="*/ 53 w 105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8">
                  <a:moveTo>
                    <a:pt x="104" y="154"/>
                  </a:moveTo>
                  <a:lnTo>
                    <a:pt x="104" y="154"/>
                  </a:lnTo>
                  <a:cubicBezTo>
                    <a:pt x="85" y="154"/>
                    <a:pt x="85" y="154"/>
                    <a:pt x="85" y="154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75" y="151"/>
                    <a:pt x="64" y="157"/>
                    <a:pt x="49" y="157"/>
                  </a:cubicBezTo>
                  <a:cubicBezTo>
                    <a:pt x="19" y="157"/>
                    <a:pt x="0" y="135"/>
                    <a:pt x="0" y="98"/>
                  </a:cubicBezTo>
                  <a:cubicBezTo>
                    <a:pt x="0" y="62"/>
                    <a:pt x="20" y="39"/>
                    <a:pt x="49" y="39"/>
                  </a:cubicBezTo>
                  <a:cubicBezTo>
                    <a:pt x="65" y="39"/>
                    <a:pt x="77" y="45"/>
                    <a:pt x="85" y="56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4" y="0"/>
                    <a:pt x="104" y="0"/>
                    <a:pt x="104" y="0"/>
                  </a:cubicBezTo>
                  <a:lnTo>
                    <a:pt x="104" y="154"/>
                  </a:lnTo>
                  <a:close/>
                  <a:moveTo>
                    <a:pt x="53" y="55"/>
                  </a:moveTo>
                  <a:lnTo>
                    <a:pt x="53" y="55"/>
                  </a:lnTo>
                  <a:cubicBezTo>
                    <a:pt x="32" y="55"/>
                    <a:pt x="19" y="71"/>
                    <a:pt x="19" y="100"/>
                  </a:cubicBezTo>
                  <a:cubicBezTo>
                    <a:pt x="19" y="125"/>
                    <a:pt x="33" y="141"/>
                    <a:pt x="53" y="141"/>
                  </a:cubicBezTo>
                  <a:cubicBezTo>
                    <a:pt x="73" y="141"/>
                    <a:pt x="86" y="125"/>
                    <a:pt x="86" y="97"/>
                  </a:cubicBezTo>
                  <a:cubicBezTo>
                    <a:pt x="86" y="70"/>
                    <a:pt x="74" y="55"/>
                    <a:pt x="53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495527" y="3260920"/>
            <a:ext cx="231585" cy="176005"/>
            <a:chOff x="7495527" y="3260920"/>
            <a:chExt cx="231585" cy="176005"/>
          </a:xfrm>
        </p:grpSpPr>
        <p:sp>
          <p:nvSpPr>
            <p:cNvPr id="3329" name="Freeform 257"/>
            <p:cNvSpPr>
              <a:spLocks noChangeArrowheads="1"/>
            </p:cNvSpPr>
            <p:nvPr/>
          </p:nvSpPr>
          <p:spPr bwMode="auto">
            <a:xfrm>
              <a:off x="7495527" y="3260920"/>
              <a:ext cx="57434" cy="68550"/>
            </a:xfrm>
            <a:custGeom>
              <a:avLst/>
              <a:gdLst>
                <a:gd name="T0" fmla="*/ 134 w 135"/>
                <a:gd name="T1" fmla="*/ 100 h 163"/>
                <a:gd name="T2" fmla="*/ 134 w 135"/>
                <a:gd name="T3" fmla="*/ 100 h 163"/>
                <a:gd name="T4" fmla="*/ 69 w 135"/>
                <a:gd name="T5" fmla="*/ 162 h 163"/>
                <a:gd name="T6" fmla="*/ 0 w 135"/>
                <a:gd name="T7" fmla="*/ 78 h 163"/>
                <a:gd name="T8" fmla="*/ 71 w 135"/>
                <a:gd name="T9" fmla="*/ 0 h 163"/>
                <a:gd name="T10" fmla="*/ 133 w 135"/>
                <a:gd name="T11" fmla="*/ 50 h 163"/>
                <a:gd name="T12" fmla="*/ 112 w 135"/>
                <a:gd name="T13" fmla="*/ 50 h 163"/>
                <a:gd name="T14" fmla="*/ 71 w 135"/>
                <a:gd name="T15" fmla="*/ 18 h 163"/>
                <a:gd name="T16" fmla="*/ 21 w 135"/>
                <a:gd name="T17" fmla="*/ 80 h 163"/>
                <a:gd name="T18" fmla="*/ 70 w 135"/>
                <a:gd name="T19" fmla="*/ 143 h 163"/>
                <a:gd name="T20" fmla="*/ 114 w 135"/>
                <a:gd name="T21" fmla="*/ 100 h 163"/>
                <a:gd name="T22" fmla="*/ 134 w 135"/>
                <a:gd name="T23" fmla="*/ 10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3">
                  <a:moveTo>
                    <a:pt x="134" y="100"/>
                  </a:moveTo>
                  <a:lnTo>
                    <a:pt x="134" y="100"/>
                  </a:lnTo>
                  <a:cubicBezTo>
                    <a:pt x="132" y="138"/>
                    <a:pt x="107" y="162"/>
                    <a:pt x="69" y="162"/>
                  </a:cubicBezTo>
                  <a:cubicBezTo>
                    <a:pt x="26" y="162"/>
                    <a:pt x="0" y="131"/>
                    <a:pt x="0" y="78"/>
                  </a:cubicBezTo>
                  <a:cubicBezTo>
                    <a:pt x="0" y="30"/>
                    <a:pt x="27" y="0"/>
                    <a:pt x="71" y="0"/>
                  </a:cubicBezTo>
                  <a:cubicBezTo>
                    <a:pt x="106" y="0"/>
                    <a:pt x="130" y="19"/>
                    <a:pt x="133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09" y="29"/>
                    <a:pt x="94" y="18"/>
                    <a:pt x="71" y="18"/>
                  </a:cubicBezTo>
                  <a:cubicBezTo>
                    <a:pt x="39" y="18"/>
                    <a:pt x="21" y="41"/>
                    <a:pt x="21" y="80"/>
                  </a:cubicBezTo>
                  <a:cubicBezTo>
                    <a:pt x="21" y="119"/>
                    <a:pt x="42" y="143"/>
                    <a:pt x="70" y="143"/>
                  </a:cubicBezTo>
                  <a:cubicBezTo>
                    <a:pt x="95" y="143"/>
                    <a:pt x="112" y="126"/>
                    <a:pt x="114" y="100"/>
                  </a:cubicBezTo>
                  <a:lnTo>
                    <a:pt x="134" y="10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0" name="Freeform 258"/>
            <p:cNvSpPr>
              <a:spLocks noChangeArrowheads="1"/>
            </p:cNvSpPr>
            <p:nvPr/>
          </p:nvSpPr>
          <p:spPr bwMode="auto">
            <a:xfrm>
              <a:off x="7560371" y="3260920"/>
              <a:ext cx="9263" cy="64844"/>
            </a:xfrm>
            <a:custGeom>
              <a:avLst/>
              <a:gdLst>
                <a:gd name="T0" fmla="*/ 0 w 20"/>
                <a:gd name="T1" fmla="*/ 0 h 156"/>
                <a:gd name="T2" fmla="*/ 19 w 20"/>
                <a:gd name="T3" fmla="*/ 0 h 156"/>
                <a:gd name="T4" fmla="*/ 19 w 20"/>
                <a:gd name="T5" fmla="*/ 155 h 156"/>
                <a:gd name="T6" fmla="*/ 0 w 20"/>
                <a:gd name="T7" fmla="*/ 155 h 156"/>
                <a:gd name="T8" fmla="*/ 0 w 20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6">
                  <a:moveTo>
                    <a:pt x="0" y="0"/>
                  </a:moveTo>
                  <a:lnTo>
                    <a:pt x="19" y="0"/>
                  </a:lnTo>
                  <a:lnTo>
                    <a:pt x="19" y="155"/>
                  </a:lnTo>
                  <a:lnTo>
                    <a:pt x="0" y="155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1" name="Freeform 259"/>
            <p:cNvSpPr>
              <a:spLocks noChangeArrowheads="1"/>
            </p:cNvSpPr>
            <p:nvPr/>
          </p:nvSpPr>
          <p:spPr bwMode="auto">
            <a:xfrm>
              <a:off x="7578898" y="3277595"/>
              <a:ext cx="44464" cy="50022"/>
            </a:xfrm>
            <a:custGeom>
              <a:avLst/>
              <a:gdLst>
                <a:gd name="T0" fmla="*/ 54 w 108"/>
                <a:gd name="T1" fmla="*/ 0 h 120"/>
                <a:gd name="T2" fmla="*/ 54 w 108"/>
                <a:gd name="T3" fmla="*/ 0 h 120"/>
                <a:gd name="T4" fmla="*/ 107 w 108"/>
                <a:gd name="T5" fmla="*/ 59 h 120"/>
                <a:gd name="T6" fmla="*/ 54 w 108"/>
                <a:gd name="T7" fmla="*/ 119 h 120"/>
                <a:gd name="T8" fmla="*/ 0 w 108"/>
                <a:gd name="T9" fmla="*/ 59 h 120"/>
                <a:gd name="T10" fmla="*/ 54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8 w 108"/>
                <a:gd name="T17" fmla="*/ 59 h 120"/>
                <a:gd name="T18" fmla="*/ 54 w 108"/>
                <a:gd name="T19" fmla="*/ 17 h 120"/>
                <a:gd name="T20" fmla="*/ 20 w 108"/>
                <a:gd name="T21" fmla="*/ 59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4" y="0"/>
                  </a:moveTo>
                  <a:lnTo>
                    <a:pt x="54" y="0"/>
                  </a:lnTo>
                  <a:cubicBezTo>
                    <a:pt x="87" y="0"/>
                    <a:pt x="107" y="22"/>
                    <a:pt x="107" y="59"/>
                  </a:cubicBezTo>
                  <a:cubicBezTo>
                    <a:pt x="107" y="97"/>
                    <a:pt x="87" y="119"/>
                    <a:pt x="54" y="119"/>
                  </a:cubicBezTo>
                  <a:cubicBezTo>
                    <a:pt x="21" y="119"/>
                    <a:pt x="0" y="97"/>
                    <a:pt x="0" y="59"/>
                  </a:cubicBezTo>
                  <a:cubicBezTo>
                    <a:pt x="0" y="22"/>
                    <a:pt x="21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8" y="87"/>
                    <a:pt x="88" y="59"/>
                  </a:cubicBezTo>
                  <a:cubicBezTo>
                    <a:pt x="88" y="31"/>
                    <a:pt x="76" y="17"/>
                    <a:pt x="54" y="17"/>
                  </a:cubicBezTo>
                  <a:cubicBezTo>
                    <a:pt x="32" y="17"/>
                    <a:pt x="20" y="31"/>
                    <a:pt x="20" y="59"/>
                  </a:cubicBezTo>
                  <a:cubicBezTo>
                    <a:pt x="20" y="87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2" name="Freeform 260"/>
            <p:cNvSpPr>
              <a:spLocks noChangeArrowheads="1"/>
            </p:cNvSpPr>
            <p:nvPr/>
          </p:nvSpPr>
          <p:spPr bwMode="auto">
            <a:xfrm>
              <a:off x="7632625" y="3279447"/>
              <a:ext cx="38907" cy="48170"/>
            </a:xfrm>
            <a:custGeom>
              <a:avLst/>
              <a:gdLst>
                <a:gd name="T0" fmla="*/ 19 w 94"/>
                <a:gd name="T1" fmla="*/ 68 h 116"/>
                <a:gd name="T2" fmla="*/ 19 w 94"/>
                <a:gd name="T3" fmla="*/ 68 h 116"/>
                <a:gd name="T4" fmla="*/ 42 w 94"/>
                <a:gd name="T5" fmla="*/ 98 h 116"/>
                <a:gd name="T6" fmla="*/ 74 w 94"/>
                <a:gd name="T7" fmla="*/ 59 h 116"/>
                <a:gd name="T8" fmla="*/ 74 w 94"/>
                <a:gd name="T9" fmla="*/ 0 h 116"/>
                <a:gd name="T10" fmla="*/ 93 w 94"/>
                <a:gd name="T11" fmla="*/ 0 h 116"/>
                <a:gd name="T12" fmla="*/ 93 w 94"/>
                <a:gd name="T13" fmla="*/ 112 h 116"/>
                <a:gd name="T14" fmla="*/ 75 w 94"/>
                <a:gd name="T15" fmla="*/ 112 h 116"/>
                <a:gd name="T16" fmla="*/ 75 w 94"/>
                <a:gd name="T17" fmla="*/ 95 h 116"/>
                <a:gd name="T18" fmla="*/ 38 w 94"/>
                <a:gd name="T19" fmla="*/ 115 h 116"/>
                <a:gd name="T20" fmla="*/ 5 w 94"/>
                <a:gd name="T21" fmla="*/ 99 h 116"/>
                <a:gd name="T22" fmla="*/ 0 w 94"/>
                <a:gd name="T23" fmla="*/ 72 h 116"/>
                <a:gd name="T24" fmla="*/ 0 w 94"/>
                <a:gd name="T25" fmla="*/ 67 h 116"/>
                <a:gd name="T26" fmla="*/ 0 w 94"/>
                <a:gd name="T27" fmla="*/ 0 h 116"/>
                <a:gd name="T28" fmla="*/ 19 w 94"/>
                <a:gd name="T29" fmla="*/ 0 h 116"/>
                <a:gd name="T30" fmla="*/ 19 w 94"/>
                <a:gd name="T31" fmla="*/ 6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6">
                  <a:moveTo>
                    <a:pt x="19" y="68"/>
                  </a:moveTo>
                  <a:lnTo>
                    <a:pt x="19" y="68"/>
                  </a:lnTo>
                  <a:cubicBezTo>
                    <a:pt x="19" y="89"/>
                    <a:pt x="24" y="98"/>
                    <a:pt x="42" y="98"/>
                  </a:cubicBezTo>
                  <a:cubicBezTo>
                    <a:pt x="63" y="98"/>
                    <a:pt x="74" y="84"/>
                    <a:pt x="74" y="59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112"/>
                    <a:pt x="93" y="112"/>
                    <a:pt x="93" y="112"/>
                  </a:cubicBezTo>
                  <a:cubicBezTo>
                    <a:pt x="75" y="112"/>
                    <a:pt x="75" y="112"/>
                    <a:pt x="75" y="112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68" y="107"/>
                    <a:pt x="55" y="115"/>
                    <a:pt x="38" y="115"/>
                  </a:cubicBezTo>
                  <a:cubicBezTo>
                    <a:pt x="23" y="115"/>
                    <a:pt x="10" y="108"/>
                    <a:pt x="5" y="99"/>
                  </a:cubicBezTo>
                  <a:cubicBezTo>
                    <a:pt x="0" y="92"/>
                    <a:pt x="0" y="83"/>
                    <a:pt x="0" y="72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3" name="Freeform 261"/>
            <p:cNvSpPr>
              <a:spLocks noChangeArrowheads="1"/>
            </p:cNvSpPr>
            <p:nvPr/>
          </p:nvSpPr>
          <p:spPr bwMode="auto">
            <a:xfrm>
              <a:off x="7682648" y="3260920"/>
              <a:ext cx="44464" cy="66696"/>
            </a:xfrm>
            <a:custGeom>
              <a:avLst/>
              <a:gdLst>
                <a:gd name="T0" fmla="*/ 105 w 106"/>
                <a:gd name="T1" fmla="*/ 155 h 159"/>
                <a:gd name="T2" fmla="*/ 105 w 106"/>
                <a:gd name="T3" fmla="*/ 155 h 159"/>
                <a:gd name="T4" fmla="*/ 86 w 106"/>
                <a:gd name="T5" fmla="*/ 155 h 159"/>
                <a:gd name="T6" fmla="*/ 86 w 106"/>
                <a:gd name="T7" fmla="*/ 140 h 159"/>
                <a:gd name="T8" fmla="*/ 49 w 106"/>
                <a:gd name="T9" fmla="*/ 158 h 159"/>
                <a:gd name="T10" fmla="*/ 0 w 106"/>
                <a:gd name="T11" fmla="*/ 99 h 159"/>
                <a:gd name="T12" fmla="*/ 49 w 106"/>
                <a:gd name="T13" fmla="*/ 39 h 159"/>
                <a:gd name="T14" fmla="*/ 86 w 106"/>
                <a:gd name="T15" fmla="*/ 57 h 159"/>
                <a:gd name="T16" fmla="*/ 86 w 106"/>
                <a:gd name="T17" fmla="*/ 0 h 159"/>
                <a:gd name="T18" fmla="*/ 105 w 106"/>
                <a:gd name="T19" fmla="*/ 0 h 159"/>
                <a:gd name="T20" fmla="*/ 105 w 106"/>
                <a:gd name="T21" fmla="*/ 155 h 159"/>
                <a:gd name="T22" fmla="*/ 54 w 106"/>
                <a:gd name="T23" fmla="*/ 56 h 159"/>
                <a:gd name="T24" fmla="*/ 54 w 106"/>
                <a:gd name="T25" fmla="*/ 56 h 159"/>
                <a:gd name="T26" fmla="*/ 20 w 106"/>
                <a:gd name="T27" fmla="*/ 100 h 159"/>
                <a:gd name="T28" fmla="*/ 54 w 106"/>
                <a:gd name="T29" fmla="*/ 141 h 159"/>
                <a:gd name="T30" fmla="*/ 87 w 106"/>
                <a:gd name="T31" fmla="*/ 98 h 159"/>
                <a:gd name="T32" fmla="*/ 54 w 106"/>
                <a:gd name="T33" fmla="*/ 5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6" h="159">
                  <a:moveTo>
                    <a:pt x="105" y="155"/>
                  </a:moveTo>
                  <a:lnTo>
                    <a:pt x="105" y="155"/>
                  </a:lnTo>
                  <a:cubicBezTo>
                    <a:pt x="86" y="155"/>
                    <a:pt x="86" y="155"/>
                    <a:pt x="86" y="155"/>
                  </a:cubicBezTo>
                  <a:cubicBezTo>
                    <a:pt x="86" y="140"/>
                    <a:pt x="86" y="140"/>
                    <a:pt x="86" y="140"/>
                  </a:cubicBezTo>
                  <a:cubicBezTo>
                    <a:pt x="76" y="152"/>
                    <a:pt x="64" y="158"/>
                    <a:pt x="49" y="158"/>
                  </a:cubicBezTo>
                  <a:cubicBezTo>
                    <a:pt x="20" y="158"/>
                    <a:pt x="0" y="136"/>
                    <a:pt x="0" y="99"/>
                  </a:cubicBezTo>
                  <a:cubicBezTo>
                    <a:pt x="0" y="62"/>
                    <a:pt x="21" y="39"/>
                    <a:pt x="49" y="39"/>
                  </a:cubicBezTo>
                  <a:cubicBezTo>
                    <a:pt x="65" y="39"/>
                    <a:pt x="77" y="45"/>
                    <a:pt x="86" y="57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105" y="0"/>
                    <a:pt x="105" y="0"/>
                    <a:pt x="105" y="0"/>
                  </a:cubicBezTo>
                  <a:lnTo>
                    <a:pt x="105" y="155"/>
                  </a:lnTo>
                  <a:close/>
                  <a:moveTo>
                    <a:pt x="54" y="56"/>
                  </a:moveTo>
                  <a:lnTo>
                    <a:pt x="54" y="56"/>
                  </a:lnTo>
                  <a:cubicBezTo>
                    <a:pt x="33" y="56"/>
                    <a:pt x="20" y="71"/>
                    <a:pt x="20" y="100"/>
                  </a:cubicBezTo>
                  <a:cubicBezTo>
                    <a:pt x="20" y="125"/>
                    <a:pt x="33" y="141"/>
                    <a:pt x="54" y="141"/>
                  </a:cubicBezTo>
                  <a:cubicBezTo>
                    <a:pt x="74" y="141"/>
                    <a:pt x="87" y="126"/>
                    <a:pt x="87" y="98"/>
                  </a:cubicBezTo>
                  <a:cubicBezTo>
                    <a:pt x="87" y="70"/>
                    <a:pt x="75" y="56"/>
                    <a:pt x="54" y="5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4" name="Freeform 262"/>
            <p:cNvSpPr>
              <a:spLocks noChangeArrowheads="1"/>
            </p:cNvSpPr>
            <p:nvPr/>
          </p:nvSpPr>
          <p:spPr bwMode="auto">
            <a:xfrm>
              <a:off x="7543696" y="3368375"/>
              <a:ext cx="61139" cy="68550"/>
            </a:xfrm>
            <a:custGeom>
              <a:avLst/>
              <a:gdLst>
                <a:gd name="T0" fmla="*/ 73 w 146"/>
                <a:gd name="T1" fmla="*/ 0 h 163"/>
                <a:gd name="T2" fmla="*/ 73 w 146"/>
                <a:gd name="T3" fmla="*/ 0 h 163"/>
                <a:gd name="T4" fmla="*/ 145 w 146"/>
                <a:gd name="T5" fmla="*/ 82 h 163"/>
                <a:gd name="T6" fmla="*/ 73 w 146"/>
                <a:gd name="T7" fmla="*/ 162 h 163"/>
                <a:gd name="T8" fmla="*/ 0 w 146"/>
                <a:gd name="T9" fmla="*/ 82 h 163"/>
                <a:gd name="T10" fmla="*/ 73 w 146"/>
                <a:gd name="T11" fmla="*/ 0 h 163"/>
                <a:gd name="T12" fmla="*/ 73 w 146"/>
                <a:gd name="T13" fmla="*/ 144 h 163"/>
                <a:gd name="T14" fmla="*/ 73 w 146"/>
                <a:gd name="T15" fmla="*/ 144 h 163"/>
                <a:gd name="T16" fmla="*/ 124 w 146"/>
                <a:gd name="T17" fmla="*/ 82 h 163"/>
                <a:gd name="T18" fmla="*/ 73 w 146"/>
                <a:gd name="T19" fmla="*/ 18 h 163"/>
                <a:gd name="T20" fmla="*/ 21 w 146"/>
                <a:gd name="T21" fmla="*/ 82 h 163"/>
                <a:gd name="T22" fmla="*/ 73 w 146"/>
                <a:gd name="T23" fmla="*/ 144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6" h="163">
                  <a:moveTo>
                    <a:pt x="73" y="0"/>
                  </a:moveTo>
                  <a:lnTo>
                    <a:pt x="73" y="0"/>
                  </a:lnTo>
                  <a:cubicBezTo>
                    <a:pt x="118" y="0"/>
                    <a:pt x="145" y="30"/>
                    <a:pt x="145" y="82"/>
                  </a:cubicBezTo>
                  <a:cubicBezTo>
                    <a:pt x="145" y="133"/>
                    <a:pt x="118" y="162"/>
                    <a:pt x="73" y="162"/>
                  </a:cubicBezTo>
                  <a:cubicBezTo>
                    <a:pt x="27" y="162"/>
                    <a:pt x="0" y="133"/>
                    <a:pt x="0" y="82"/>
                  </a:cubicBezTo>
                  <a:cubicBezTo>
                    <a:pt x="0" y="30"/>
                    <a:pt x="27" y="0"/>
                    <a:pt x="73" y="0"/>
                  </a:cubicBezTo>
                  <a:close/>
                  <a:moveTo>
                    <a:pt x="73" y="144"/>
                  </a:moveTo>
                  <a:lnTo>
                    <a:pt x="73" y="144"/>
                  </a:lnTo>
                  <a:cubicBezTo>
                    <a:pt x="104" y="144"/>
                    <a:pt x="124" y="121"/>
                    <a:pt x="124" y="82"/>
                  </a:cubicBezTo>
                  <a:cubicBezTo>
                    <a:pt x="124" y="41"/>
                    <a:pt x="104" y="18"/>
                    <a:pt x="73" y="18"/>
                  </a:cubicBezTo>
                  <a:cubicBezTo>
                    <a:pt x="41" y="18"/>
                    <a:pt x="21" y="41"/>
                    <a:pt x="21" y="82"/>
                  </a:cubicBezTo>
                  <a:cubicBezTo>
                    <a:pt x="21" y="121"/>
                    <a:pt x="41" y="144"/>
                    <a:pt x="73" y="144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5" name="Freeform 263"/>
            <p:cNvSpPr>
              <a:spLocks noChangeArrowheads="1"/>
            </p:cNvSpPr>
            <p:nvPr/>
          </p:nvSpPr>
          <p:spPr bwMode="auto">
            <a:xfrm>
              <a:off x="7614098" y="3386902"/>
              <a:ext cx="40759" cy="48170"/>
            </a:xfrm>
            <a:custGeom>
              <a:avLst/>
              <a:gdLst>
                <a:gd name="T0" fmla="*/ 20 w 95"/>
                <a:gd name="T1" fmla="*/ 69 h 116"/>
                <a:gd name="T2" fmla="*/ 20 w 95"/>
                <a:gd name="T3" fmla="*/ 69 h 116"/>
                <a:gd name="T4" fmla="*/ 42 w 95"/>
                <a:gd name="T5" fmla="*/ 98 h 116"/>
                <a:gd name="T6" fmla="*/ 75 w 95"/>
                <a:gd name="T7" fmla="*/ 61 h 116"/>
                <a:gd name="T8" fmla="*/ 75 w 95"/>
                <a:gd name="T9" fmla="*/ 0 h 116"/>
                <a:gd name="T10" fmla="*/ 94 w 95"/>
                <a:gd name="T11" fmla="*/ 0 h 116"/>
                <a:gd name="T12" fmla="*/ 94 w 95"/>
                <a:gd name="T13" fmla="*/ 112 h 116"/>
                <a:gd name="T14" fmla="*/ 76 w 95"/>
                <a:gd name="T15" fmla="*/ 112 h 116"/>
                <a:gd name="T16" fmla="*/ 76 w 95"/>
                <a:gd name="T17" fmla="*/ 95 h 116"/>
                <a:gd name="T18" fmla="*/ 39 w 95"/>
                <a:gd name="T19" fmla="*/ 115 h 116"/>
                <a:gd name="T20" fmla="*/ 5 w 95"/>
                <a:gd name="T21" fmla="*/ 99 h 116"/>
                <a:gd name="T22" fmla="*/ 0 w 95"/>
                <a:gd name="T23" fmla="*/ 72 h 116"/>
                <a:gd name="T24" fmla="*/ 0 w 95"/>
                <a:gd name="T25" fmla="*/ 67 h 116"/>
                <a:gd name="T26" fmla="*/ 0 w 95"/>
                <a:gd name="T27" fmla="*/ 0 h 116"/>
                <a:gd name="T28" fmla="*/ 20 w 95"/>
                <a:gd name="T29" fmla="*/ 0 h 116"/>
                <a:gd name="T30" fmla="*/ 20 w 95"/>
                <a:gd name="T31" fmla="*/ 6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6">
                  <a:moveTo>
                    <a:pt x="20" y="69"/>
                  </a:moveTo>
                  <a:lnTo>
                    <a:pt x="20" y="69"/>
                  </a:lnTo>
                  <a:cubicBezTo>
                    <a:pt x="20" y="89"/>
                    <a:pt x="24" y="98"/>
                    <a:pt x="42" y="98"/>
                  </a:cubicBezTo>
                  <a:cubicBezTo>
                    <a:pt x="64" y="98"/>
                    <a:pt x="75" y="86"/>
                    <a:pt x="75" y="61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2"/>
                    <a:pt x="94" y="112"/>
                    <a:pt x="94" y="112"/>
                  </a:cubicBezTo>
                  <a:cubicBezTo>
                    <a:pt x="76" y="112"/>
                    <a:pt x="76" y="112"/>
                    <a:pt x="76" y="112"/>
                  </a:cubicBezTo>
                  <a:cubicBezTo>
                    <a:pt x="76" y="95"/>
                    <a:pt x="76" y="95"/>
                    <a:pt x="76" y="95"/>
                  </a:cubicBezTo>
                  <a:cubicBezTo>
                    <a:pt x="68" y="107"/>
                    <a:pt x="55" y="115"/>
                    <a:pt x="39" y="115"/>
                  </a:cubicBezTo>
                  <a:cubicBezTo>
                    <a:pt x="23" y="115"/>
                    <a:pt x="11" y="110"/>
                    <a:pt x="5" y="99"/>
                  </a:cubicBezTo>
                  <a:cubicBezTo>
                    <a:pt x="0" y="92"/>
                    <a:pt x="0" y="83"/>
                    <a:pt x="0" y="72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lnTo>
                    <a:pt x="20" y="6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6" name="Freeform 264"/>
            <p:cNvSpPr>
              <a:spLocks noChangeArrowheads="1"/>
            </p:cNvSpPr>
            <p:nvPr/>
          </p:nvSpPr>
          <p:spPr bwMode="auto">
            <a:xfrm>
              <a:off x="7660416" y="3373934"/>
              <a:ext cx="24084" cy="61138"/>
            </a:xfrm>
            <a:custGeom>
              <a:avLst/>
              <a:gdLst>
                <a:gd name="T0" fmla="*/ 45 w 57"/>
                <a:gd name="T1" fmla="*/ 127 h 146"/>
                <a:gd name="T2" fmla="*/ 45 w 57"/>
                <a:gd name="T3" fmla="*/ 127 h 146"/>
                <a:gd name="T4" fmla="*/ 56 w 57"/>
                <a:gd name="T5" fmla="*/ 127 h 146"/>
                <a:gd name="T6" fmla="*/ 56 w 57"/>
                <a:gd name="T7" fmla="*/ 143 h 146"/>
                <a:gd name="T8" fmla="*/ 41 w 57"/>
                <a:gd name="T9" fmla="*/ 145 h 146"/>
                <a:gd name="T10" fmla="*/ 17 w 57"/>
                <a:gd name="T11" fmla="*/ 121 h 146"/>
                <a:gd name="T12" fmla="*/ 17 w 57"/>
                <a:gd name="T13" fmla="*/ 46 h 146"/>
                <a:gd name="T14" fmla="*/ 0 w 57"/>
                <a:gd name="T15" fmla="*/ 46 h 146"/>
                <a:gd name="T16" fmla="*/ 0 w 57"/>
                <a:gd name="T17" fmla="*/ 31 h 146"/>
                <a:gd name="T18" fmla="*/ 17 w 57"/>
                <a:gd name="T19" fmla="*/ 31 h 146"/>
                <a:gd name="T20" fmla="*/ 17 w 57"/>
                <a:gd name="T21" fmla="*/ 0 h 146"/>
                <a:gd name="T22" fmla="*/ 36 w 57"/>
                <a:gd name="T23" fmla="*/ 0 h 146"/>
                <a:gd name="T24" fmla="*/ 36 w 57"/>
                <a:gd name="T25" fmla="*/ 31 h 146"/>
                <a:gd name="T26" fmla="*/ 56 w 57"/>
                <a:gd name="T27" fmla="*/ 31 h 146"/>
                <a:gd name="T28" fmla="*/ 56 w 57"/>
                <a:gd name="T29" fmla="*/ 46 h 146"/>
                <a:gd name="T30" fmla="*/ 36 w 57"/>
                <a:gd name="T31" fmla="*/ 46 h 146"/>
                <a:gd name="T32" fmla="*/ 36 w 57"/>
                <a:gd name="T33" fmla="*/ 114 h 146"/>
                <a:gd name="T34" fmla="*/ 45 w 57"/>
                <a:gd name="T35" fmla="*/ 12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146">
                  <a:moveTo>
                    <a:pt x="45" y="127"/>
                  </a:moveTo>
                  <a:lnTo>
                    <a:pt x="45" y="127"/>
                  </a:lnTo>
                  <a:cubicBezTo>
                    <a:pt x="47" y="127"/>
                    <a:pt x="50" y="127"/>
                    <a:pt x="56" y="127"/>
                  </a:cubicBezTo>
                  <a:cubicBezTo>
                    <a:pt x="56" y="143"/>
                    <a:pt x="56" y="143"/>
                    <a:pt x="56" y="143"/>
                  </a:cubicBezTo>
                  <a:cubicBezTo>
                    <a:pt x="49" y="144"/>
                    <a:pt x="44" y="145"/>
                    <a:pt x="41" y="145"/>
                  </a:cubicBezTo>
                  <a:cubicBezTo>
                    <a:pt x="22" y="145"/>
                    <a:pt x="17" y="138"/>
                    <a:pt x="17" y="121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6" y="124"/>
                    <a:pt x="37" y="127"/>
                    <a:pt x="45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2" name="Group 3071"/>
          <p:cNvGrpSpPr/>
          <p:nvPr/>
        </p:nvGrpSpPr>
        <p:grpSpPr>
          <a:xfrm>
            <a:off x="7478853" y="4246545"/>
            <a:ext cx="268638" cy="194532"/>
            <a:chOff x="7478853" y="4246545"/>
            <a:chExt cx="268638" cy="194532"/>
          </a:xfrm>
        </p:grpSpPr>
        <p:sp>
          <p:nvSpPr>
            <p:cNvPr id="3337" name="Freeform 265"/>
            <p:cNvSpPr>
              <a:spLocks noChangeArrowheads="1"/>
            </p:cNvSpPr>
            <p:nvPr/>
          </p:nvSpPr>
          <p:spPr bwMode="auto">
            <a:xfrm>
              <a:off x="7495527" y="4246545"/>
              <a:ext cx="57434" cy="68550"/>
            </a:xfrm>
            <a:custGeom>
              <a:avLst/>
              <a:gdLst>
                <a:gd name="T0" fmla="*/ 134 w 135"/>
                <a:gd name="T1" fmla="*/ 101 h 163"/>
                <a:gd name="T2" fmla="*/ 134 w 135"/>
                <a:gd name="T3" fmla="*/ 101 h 163"/>
                <a:gd name="T4" fmla="*/ 69 w 135"/>
                <a:gd name="T5" fmla="*/ 162 h 163"/>
                <a:gd name="T6" fmla="*/ 0 w 135"/>
                <a:gd name="T7" fmla="*/ 79 h 163"/>
                <a:gd name="T8" fmla="*/ 71 w 135"/>
                <a:gd name="T9" fmla="*/ 0 h 163"/>
                <a:gd name="T10" fmla="*/ 133 w 135"/>
                <a:gd name="T11" fmla="*/ 51 h 163"/>
                <a:gd name="T12" fmla="*/ 112 w 135"/>
                <a:gd name="T13" fmla="*/ 51 h 163"/>
                <a:gd name="T14" fmla="*/ 71 w 135"/>
                <a:gd name="T15" fmla="*/ 19 h 163"/>
                <a:gd name="T16" fmla="*/ 21 w 135"/>
                <a:gd name="T17" fmla="*/ 81 h 163"/>
                <a:gd name="T18" fmla="*/ 70 w 135"/>
                <a:gd name="T19" fmla="*/ 143 h 163"/>
                <a:gd name="T20" fmla="*/ 114 w 135"/>
                <a:gd name="T21" fmla="*/ 101 h 163"/>
                <a:gd name="T22" fmla="*/ 134 w 135"/>
                <a:gd name="T23" fmla="*/ 10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3">
                  <a:moveTo>
                    <a:pt x="134" y="101"/>
                  </a:moveTo>
                  <a:lnTo>
                    <a:pt x="134" y="101"/>
                  </a:lnTo>
                  <a:cubicBezTo>
                    <a:pt x="132" y="138"/>
                    <a:pt x="107" y="162"/>
                    <a:pt x="69" y="162"/>
                  </a:cubicBezTo>
                  <a:cubicBezTo>
                    <a:pt x="26" y="162"/>
                    <a:pt x="0" y="132"/>
                    <a:pt x="0" y="79"/>
                  </a:cubicBezTo>
                  <a:cubicBezTo>
                    <a:pt x="0" y="31"/>
                    <a:pt x="27" y="0"/>
                    <a:pt x="71" y="0"/>
                  </a:cubicBezTo>
                  <a:cubicBezTo>
                    <a:pt x="106" y="0"/>
                    <a:pt x="130" y="20"/>
                    <a:pt x="133" y="51"/>
                  </a:cubicBezTo>
                  <a:cubicBezTo>
                    <a:pt x="112" y="51"/>
                    <a:pt x="112" y="51"/>
                    <a:pt x="112" y="51"/>
                  </a:cubicBezTo>
                  <a:cubicBezTo>
                    <a:pt x="109" y="30"/>
                    <a:pt x="94" y="19"/>
                    <a:pt x="71" y="19"/>
                  </a:cubicBezTo>
                  <a:cubicBezTo>
                    <a:pt x="39" y="19"/>
                    <a:pt x="21" y="41"/>
                    <a:pt x="21" y="81"/>
                  </a:cubicBezTo>
                  <a:cubicBezTo>
                    <a:pt x="21" y="120"/>
                    <a:pt x="42" y="143"/>
                    <a:pt x="70" y="143"/>
                  </a:cubicBezTo>
                  <a:cubicBezTo>
                    <a:pt x="95" y="143"/>
                    <a:pt x="112" y="127"/>
                    <a:pt x="114" y="101"/>
                  </a:cubicBezTo>
                  <a:lnTo>
                    <a:pt x="134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8" name="Freeform 266"/>
            <p:cNvSpPr>
              <a:spLocks noChangeArrowheads="1"/>
            </p:cNvSpPr>
            <p:nvPr/>
          </p:nvSpPr>
          <p:spPr bwMode="auto">
            <a:xfrm>
              <a:off x="7560371" y="4248398"/>
              <a:ext cx="9263" cy="64843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9" name="Freeform 267"/>
            <p:cNvSpPr>
              <a:spLocks noChangeArrowheads="1"/>
            </p:cNvSpPr>
            <p:nvPr/>
          </p:nvSpPr>
          <p:spPr bwMode="auto">
            <a:xfrm>
              <a:off x="7578898" y="4265072"/>
              <a:ext cx="44464" cy="50023"/>
            </a:xfrm>
            <a:custGeom>
              <a:avLst/>
              <a:gdLst>
                <a:gd name="T0" fmla="*/ 54 w 108"/>
                <a:gd name="T1" fmla="*/ 0 h 120"/>
                <a:gd name="T2" fmla="*/ 54 w 108"/>
                <a:gd name="T3" fmla="*/ 0 h 120"/>
                <a:gd name="T4" fmla="*/ 107 w 108"/>
                <a:gd name="T5" fmla="*/ 60 h 120"/>
                <a:gd name="T6" fmla="*/ 54 w 108"/>
                <a:gd name="T7" fmla="*/ 119 h 120"/>
                <a:gd name="T8" fmla="*/ 0 w 108"/>
                <a:gd name="T9" fmla="*/ 60 h 120"/>
                <a:gd name="T10" fmla="*/ 54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8 w 108"/>
                <a:gd name="T17" fmla="*/ 60 h 120"/>
                <a:gd name="T18" fmla="*/ 54 w 108"/>
                <a:gd name="T19" fmla="*/ 17 h 120"/>
                <a:gd name="T20" fmla="*/ 20 w 108"/>
                <a:gd name="T21" fmla="*/ 60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4" y="0"/>
                  </a:moveTo>
                  <a:lnTo>
                    <a:pt x="54" y="0"/>
                  </a:lnTo>
                  <a:cubicBezTo>
                    <a:pt x="87" y="0"/>
                    <a:pt x="107" y="22"/>
                    <a:pt x="107" y="60"/>
                  </a:cubicBezTo>
                  <a:cubicBezTo>
                    <a:pt x="107" y="97"/>
                    <a:pt x="87" y="119"/>
                    <a:pt x="54" y="119"/>
                  </a:cubicBezTo>
                  <a:cubicBezTo>
                    <a:pt x="21" y="119"/>
                    <a:pt x="0" y="97"/>
                    <a:pt x="0" y="60"/>
                  </a:cubicBezTo>
                  <a:cubicBezTo>
                    <a:pt x="0" y="22"/>
                    <a:pt x="21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8" y="88"/>
                    <a:pt x="88" y="60"/>
                  </a:cubicBezTo>
                  <a:cubicBezTo>
                    <a:pt x="88" y="32"/>
                    <a:pt x="76" y="17"/>
                    <a:pt x="54" y="17"/>
                  </a:cubicBezTo>
                  <a:cubicBezTo>
                    <a:pt x="32" y="17"/>
                    <a:pt x="20" y="32"/>
                    <a:pt x="20" y="60"/>
                  </a:cubicBezTo>
                  <a:cubicBezTo>
                    <a:pt x="20" y="88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0" name="Freeform 268"/>
            <p:cNvSpPr>
              <a:spLocks noChangeArrowheads="1"/>
            </p:cNvSpPr>
            <p:nvPr/>
          </p:nvSpPr>
          <p:spPr bwMode="auto">
            <a:xfrm>
              <a:off x="7632625" y="4266925"/>
              <a:ext cx="38907" cy="48170"/>
            </a:xfrm>
            <a:custGeom>
              <a:avLst/>
              <a:gdLst>
                <a:gd name="T0" fmla="*/ 19 w 94"/>
                <a:gd name="T1" fmla="*/ 67 h 114"/>
                <a:gd name="T2" fmla="*/ 19 w 94"/>
                <a:gd name="T3" fmla="*/ 67 h 114"/>
                <a:gd name="T4" fmla="*/ 42 w 94"/>
                <a:gd name="T5" fmla="*/ 96 h 114"/>
                <a:gd name="T6" fmla="*/ 74 w 94"/>
                <a:gd name="T7" fmla="*/ 59 h 114"/>
                <a:gd name="T8" fmla="*/ 74 w 94"/>
                <a:gd name="T9" fmla="*/ 0 h 114"/>
                <a:gd name="T10" fmla="*/ 93 w 94"/>
                <a:gd name="T11" fmla="*/ 0 h 114"/>
                <a:gd name="T12" fmla="*/ 93 w 94"/>
                <a:gd name="T13" fmla="*/ 111 h 114"/>
                <a:gd name="T14" fmla="*/ 75 w 94"/>
                <a:gd name="T15" fmla="*/ 111 h 114"/>
                <a:gd name="T16" fmla="*/ 75 w 94"/>
                <a:gd name="T17" fmla="*/ 94 h 114"/>
                <a:gd name="T18" fmla="*/ 38 w 94"/>
                <a:gd name="T19" fmla="*/ 113 h 114"/>
                <a:gd name="T20" fmla="*/ 5 w 94"/>
                <a:gd name="T21" fmla="*/ 99 h 114"/>
                <a:gd name="T22" fmla="*/ 0 w 94"/>
                <a:gd name="T23" fmla="*/ 71 h 114"/>
                <a:gd name="T24" fmla="*/ 0 w 94"/>
                <a:gd name="T25" fmla="*/ 66 h 114"/>
                <a:gd name="T26" fmla="*/ 0 w 94"/>
                <a:gd name="T27" fmla="*/ 0 h 114"/>
                <a:gd name="T28" fmla="*/ 19 w 94"/>
                <a:gd name="T29" fmla="*/ 0 h 114"/>
                <a:gd name="T30" fmla="*/ 19 w 94"/>
                <a:gd name="T31" fmla="*/ 67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4">
                  <a:moveTo>
                    <a:pt x="19" y="67"/>
                  </a:moveTo>
                  <a:lnTo>
                    <a:pt x="19" y="67"/>
                  </a:lnTo>
                  <a:cubicBezTo>
                    <a:pt x="19" y="88"/>
                    <a:pt x="24" y="96"/>
                    <a:pt x="42" y="96"/>
                  </a:cubicBezTo>
                  <a:cubicBezTo>
                    <a:pt x="63" y="96"/>
                    <a:pt x="74" y="84"/>
                    <a:pt x="74" y="59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111"/>
                    <a:pt x="93" y="111"/>
                    <a:pt x="93" y="111"/>
                  </a:cubicBezTo>
                  <a:cubicBezTo>
                    <a:pt x="75" y="111"/>
                    <a:pt x="75" y="111"/>
                    <a:pt x="75" y="111"/>
                  </a:cubicBezTo>
                  <a:cubicBezTo>
                    <a:pt x="75" y="94"/>
                    <a:pt x="75" y="94"/>
                    <a:pt x="75" y="94"/>
                  </a:cubicBezTo>
                  <a:cubicBezTo>
                    <a:pt x="68" y="107"/>
                    <a:pt x="55" y="113"/>
                    <a:pt x="38" y="113"/>
                  </a:cubicBezTo>
                  <a:cubicBezTo>
                    <a:pt x="23" y="113"/>
                    <a:pt x="10" y="108"/>
                    <a:pt x="5" y="99"/>
                  </a:cubicBezTo>
                  <a:cubicBezTo>
                    <a:pt x="0" y="91"/>
                    <a:pt x="0" y="83"/>
                    <a:pt x="0" y="71"/>
                  </a:cubicBezTo>
                  <a:cubicBezTo>
                    <a:pt x="0" y="69"/>
                    <a:pt x="0" y="68"/>
                    <a:pt x="0" y="6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7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1" name="Freeform 269"/>
            <p:cNvSpPr>
              <a:spLocks noChangeArrowheads="1"/>
            </p:cNvSpPr>
            <p:nvPr/>
          </p:nvSpPr>
          <p:spPr bwMode="auto">
            <a:xfrm>
              <a:off x="7682648" y="4248398"/>
              <a:ext cx="44464" cy="66696"/>
            </a:xfrm>
            <a:custGeom>
              <a:avLst/>
              <a:gdLst>
                <a:gd name="T0" fmla="*/ 105 w 106"/>
                <a:gd name="T1" fmla="*/ 154 h 158"/>
                <a:gd name="T2" fmla="*/ 105 w 106"/>
                <a:gd name="T3" fmla="*/ 154 h 158"/>
                <a:gd name="T4" fmla="*/ 86 w 106"/>
                <a:gd name="T5" fmla="*/ 154 h 158"/>
                <a:gd name="T6" fmla="*/ 86 w 106"/>
                <a:gd name="T7" fmla="*/ 139 h 158"/>
                <a:gd name="T8" fmla="*/ 49 w 106"/>
                <a:gd name="T9" fmla="*/ 157 h 158"/>
                <a:gd name="T10" fmla="*/ 0 w 106"/>
                <a:gd name="T11" fmla="*/ 99 h 158"/>
                <a:gd name="T12" fmla="*/ 49 w 106"/>
                <a:gd name="T13" fmla="*/ 38 h 158"/>
                <a:gd name="T14" fmla="*/ 86 w 106"/>
                <a:gd name="T15" fmla="*/ 56 h 158"/>
                <a:gd name="T16" fmla="*/ 86 w 106"/>
                <a:gd name="T17" fmla="*/ 0 h 158"/>
                <a:gd name="T18" fmla="*/ 105 w 106"/>
                <a:gd name="T19" fmla="*/ 0 h 158"/>
                <a:gd name="T20" fmla="*/ 105 w 106"/>
                <a:gd name="T21" fmla="*/ 154 h 158"/>
                <a:gd name="T22" fmla="*/ 54 w 106"/>
                <a:gd name="T23" fmla="*/ 55 h 158"/>
                <a:gd name="T24" fmla="*/ 54 w 106"/>
                <a:gd name="T25" fmla="*/ 55 h 158"/>
                <a:gd name="T26" fmla="*/ 20 w 106"/>
                <a:gd name="T27" fmla="*/ 100 h 158"/>
                <a:gd name="T28" fmla="*/ 54 w 106"/>
                <a:gd name="T29" fmla="*/ 140 h 158"/>
                <a:gd name="T30" fmla="*/ 87 w 106"/>
                <a:gd name="T31" fmla="*/ 97 h 158"/>
                <a:gd name="T32" fmla="*/ 54 w 106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6" h="158">
                  <a:moveTo>
                    <a:pt x="105" y="154"/>
                  </a:moveTo>
                  <a:lnTo>
                    <a:pt x="105" y="154"/>
                  </a:lnTo>
                  <a:cubicBezTo>
                    <a:pt x="86" y="154"/>
                    <a:pt x="86" y="154"/>
                    <a:pt x="86" y="154"/>
                  </a:cubicBezTo>
                  <a:cubicBezTo>
                    <a:pt x="86" y="139"/>
                    <a:pt x="86" y="139"/>
                    <a:pt x="86" y="139"/>
                  </a:cubicBezTo>
                  <a:cubicBezTo>
                    <a:pt x="76" y="152"/>
                    <a:pt x="64" y="157"/>
                    <a:pt x="49" y="157"/>
                  </a:cubicBezTo>
                  <a:cubicBezTo>
                    <a:pt x="20" y="157"/>
                    <a:pt x="0" y="135"/>
                    <a:pt x="0" y="99"/>
                  </a:cubicBezTo>
                  <a:cubicBezTo>
                    <a:pt x="0" y="61"/>
                    <a:pt x="21" y="38"/>
                    <a:pt x="49" y="38"/>
                  </a:cubicBezTo>
                  <a:cubicBezTo>
                    <a:pt x="65" y="38"/>
                    <a:pt x="77" y="45"/>
                    <a:pt x="86" y="56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105" y="0"/>
                    <a:pt x="105" y="0"/>
                    <a:pt x="105" y="0"/>
                  </a:cubicBezTo>
                  <a:lnTo>
                    <a:pt x="105" y="154"/>
                  </a:lnTo>
                  <a:close/>
                  <a:moveTo>
                    <a:pt x="54" y="55"/>
                  </a:moveTo>
                  <a:lnTo>
                    <a:pt x="54" y="55"/>
                  </a:lnTo>
                  <a:cubicBezTo>
                    <a:pt x="33" y="55"/>
                    <a:pt x="20" y="71"/>
                    <a:pt x="20" y="100"/>
                  </a:cubicBezTo>
                  <a:cubicBezTo>
                    <a:pt x="20" y="125"/>
                    <a:pt x="33" y="140"/>
                    <a:pt x="54" y="140"/>
                  </a:cubicBezTo>
                  <a:cubicBezTo>
                    <a:pt x="74" y="140"/>
                    <a:pt x="87" y="126"/>
                    <a:pt x="87" y="97"/>
                  </a:cubicBezTo>
                  <a:cubicBezTo>
                    <a:pt x="87" y="70"/>
                    <a:pt x="75" y="55"/>
                    <a:pt x="54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2" name="Freeform 270"/>
            <p:cNvSpPr>
              <a:spLocks noChangeArrowheads="1"/>
            </p:cNvSpPr>
            <p:nvPr/>
          </p:nvSpPr>
          <p:spPr bwMode="auto">
            <a:xfrm>
              <a:off x="7478853" y="4355854"/>
              <a:ext cx="46316" cy="64843"/>
            </a:xfrm>
            <a:custGeom>
              <a:avLst/>
              <a:gdLst>
                <a:gd name="T0" fmla="*/ 0 w 112"/>
                <a:gd name="T1" fmla="*/ 0 h 154"/>
                <a:gd name="T2" fmla="*/ 0 w 112"/>
                <a:gd name="T3" fmla="*/ 0 h 154"/>
                <a:gd name="T4" fmla="*/ 51 w 112"/>
                <a:gd name="T5" fmla="*/ 0 h 154"/>
                <a:gd name="T6" fmla="*/ 58 w 112"/>
                <a:gd name="T7" fmla="*/ 0 h 154"/>
                <a:gd name="T8" fmla="*/ 91 w 112"/>
                <a:gd name="T9" fmla="*/ 5 h 154"/>
                <a:gd name="T10" fmla="*/ 111 w 112"/>
                <a:gd name="T11" fmla="*/ 44 h 154"/>
                <a:gd name="T12" fmla="*/ 91 w 112"/>
                <a:gd name="T13" fmla="*/ 82 h 154"/>
                <a:gd name="T14" fmla="*/ 53 w 112"/>
                <a:gd name="T15" fmla="*/ 89 h 154"/>
                <a:gd name="T16" fmla="*/ 21 w 112"/>
                <a:gd name="T17" fmla="*/ 89 h 154"/>
                <a:gd name="T18" fmla="*/ 21 w 112"/>
                <a:gd name="T19" fmla="*/ 153 h 154"/>
                <a:gd name="T20" fmla="*/ 0 w 112"/>
                <a:gd name="T21" fmla="*/ 153 h 154"/>
                <a:gd name="T22" fmla="*/ 0 w 112"/>
                <a:gd name="T23" fmla="*/ 0 h 154"/>
                <a:gd name="T24" fmla="*/ 57 w 112"/>
                <a:gd name="T25" fmla="*/ 70 h 154"/>
                <a:gd name="T26" fmla="*/ 57 w 112"/>
                <a:gd name="T27" fmla="*/ 70 h 154"/>
                <a:gd name="T28" fmla="*/ 89 w 112"/>
                <a:gd name="T29" fmla="*/ 44 h 154"/>
                <a:gd name="T30" fmla="*/ 59 w 112"/>
                <a:gd name="T31" fmla="*/ 19 h 154"/>
                <a:gd name="T32" fmla="*/ 21 w 112"/>
                <a:gd name="T33" fmla="*/ 19 h 154"/>
                <a:gd name="T34" fmla="*/ 21 w 112"/>
                <a:gd name="T35" fmla="*/ 70 h 154"/>
                <a:gd name="T36" fmla="*/ 57 w 112"/>
                <a:gd name="T37" fmla="*/ 7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2" h="154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6" y="0"/>
                    <a:pt x="58" y="0"/>
                  </a:cubicBezTo>
                  <a:cubicBezTo>
                    <a:pt x="70" y="0"/>
                    <a:pt x="82" y="0"/>
                    <a:pt x="91" y="5"/>
                  </a:cubicBezTo>
                  <a:cubicBezTo>
                    <a:pt x="103" y="13"/>
                    <a:pt x="111" y="26"/>
                    <a:pt x="111" y="44"/>
                  </a:cubicBezTo>
                  <a:cubicBezTo>
                    <a:pt x="111" y="62"/>
                    <a:pt x="103" y="75"/>
                    <a:pt x="91" y="82"/>
                  </a:cubicBezTo>
                  <a:cubicBezTo>
                    <a:pt x="81" y="89"/>
                    <a:pt x="69" y="89"/>
                    <a:pt x="53" y="89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1" y="153"/>
                    <a:pt x="21" y="153"/>
                    <a:pt x="21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7" y="70"/>
                  </a:moveTo>
                  <a:lnTo>
                    <a:pt x="57" y="70"/>
                  </a:lnTo>
                  <a:cubicBezTo>
                    <a:pt x="79" y="70"/>
                    <a:pt x="89" y="65"/>
                    <a:pt x="89" y="44"/>
                  </a:cubicBezTo>
                  <a:cubicBezTo>
                    <a:pt x="89" y="25"/>
                    <a:pt x="79" y="19"/>
                    <a:pt x="59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70"/>
                    <a:pt x="21" y="70"/>
                    <a:pt x="21" y="70"/>
                  </a:cubicBezTo>
                  <a:lnTo>
                    <a:pt x="57" y="7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3" name="Freeform 271"/>
            <p:cNvSpPr>
              <a:spLocks noChangeArrowheads="1"/>
            </p:cNvSpPr>
            <p:nvPr/>
          </p:nvSpPr>
          <p:spPr bwMode="auto">
            <a:xfrm>
              <a:off x="7530728" y="4372527"/>
              <a:ext cx="42611" cy="50023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1 h 120"/>
                <a:gd name="T8" fmla="*/ 50 w 101"/>
                <a:gd name="T9" fmla="*/ 0 h 120"/>
                <a:gd name="T10" fmla="*/ 100 w 101"/>
                <a:gd name="T11" fmla="*/ 57 h 120"/>
                <a:gd name="T12" fmla="*/ 100 w 101"/>
                <a:gd name="T13" fmla="*/ 65 h 120"/>
                <a:gd name="T14" fmla="*/ 20 w 101"/>
                <a:gd name="T15" fmla="*/ 65 h 120"/>
                <a:gd name="T16" fmla="*/ 52 w 101"/>
                <a:gd name="T17" fmla="*/ 102 h 120"/>
                <a:gd name="T18" fmla="*/ 80 w 101"/>
                <a:gd name="T19" fmla="*/ 79 h 120"/>
                <a:gd name="T20" fmla="*/ 99 w 101"/>
                <a:gd name="T21" fmla="*/ 79 h 120"/>
                <a:gd name="T22" fmla="*/ 80 w 101"/>
                <a:gd name="T23" fmla="*/ 50 h 120"/>
                <a:gd name="T24" fmla="*/ 80 w 101"/>
                <a:gd name="T25" fmla="*/ 50 h 120"/>
                <a:gd name="T26" fmla="*/ 51 w 101"/>
                <a:gd name="T27" fmla="*/ 16 h 120"/>
                <a:gd name="T28" fmla="*/ 20 w 101"/>
                <a:gd name="T29" fmla="*/ 50 h 120"/>
                <a:gd name="T30" fmla="*/ 80 w 101"/>
                <a:gd name="T31" fmla="*/ 5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19" y="119"/>
                    <a:pt x="0" y="96"/>
                    <a:pt x="0" y="61"/>
                  </a:cubicBezTo>
                  <a:cubicBezTo>
                    <a:pt x="0" y="21"/>
                    <a:pt x="19" y="0"/>
                    <a:pt x="50" y="0"/>
                  </a:cubicBezTo>
                  <a:cubicBezTo>
                    <a:pt x="81" y="0"/>
                    <a:pt x="100" y="20"/>
                    <a:pt x="100" y="57"/>
                  </a:cubicBezTo>
                  <a:cubicBezTo>
                    <a:pt x="100" y="59"/>
                    <a:pt x="100" y="62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8"/>
                    <a:pt x="31" y="102"/>
                    <a:pt x="52" y="102"/>
                  </a:cubicBezTo>
                  <a:cubicBezTo>
                    <a:pt x="67" y="102"/>
                    <a:pt x="77" y="93"/>
                    <a:pt x="80" y="79"/>
                  </a:cubicBezTo>
                  <a:lnTo>
                    <a:pt x="99" y="79"/>
                  </a:lnTo>
                  <a:close/>
                  <a:moveTo>
                    <a:pt x="80" y="50"/>
                  </a:moveTo>
                  <a:lnTo>
                    <a:pt x="80" y="50"/>
                  </a:lnTo>
                  <a:cubicBezTo>
                    <a:pt x="80" y="28"/>
                    <a:pt x="70" y="16"/>
                    <a:pt x="51" y="16"/>
                  </a:cubicBezTo>
                  <a:cubicBezTo>
                    <a:pt x="32" y="16"/>
                    <a:pt x="21" y="28"/>
                    <a:pt x="20" y="50"/>
                  </a:cubicBezTo>
                  <a:lnTo>
                    <a:pt x="80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4" name="Freeform 272"/>
            <p:cNvSpPr>
              <a:spLocks noChangeArrowheads="1"/>
            </p:cNvSpPr>
            <p:nvPr/>
          </p:nvSpPr>
          <p:spPr bwMode="auto">
            <a:xfrm>
              <a:off x="7578898" y="4372527"/>
              <a:ext cx="44464" cy="50023"/>
            </a:xfrm>
            <a:custGeom>
              <a:avLst/>
              <a:gdLst>
                <a:gd name="T0" fmla="*/ 53 w 107"/>
                <a:gd name="T1" fmla="*/ 0 h 119"/>
                <a:gd name="T2" fmla="*/ 53 w 107"/>
                <a:gd name="T3" fmla="*/ 0 h 119"/>
                <a:gd name="T4" fmla="*/ 106 w 107"/>
                <a:gd name="T5" fmla="*/ 59 h 119"/>
                <a:gd name="T6" fmla="*/ 53 w 107"/>
                <a:gd name="T7" fmla="*/ 118 h 119"/>
                <a:gd name="T8" fmla="*/ 0 w 107"/>
                <a:gd name="T9" fmla="*/ 59 h 119"/>
                <a:gd name="T10" fmla="*/ 53 w 107"/>
                <a:gd name="T11" fmla="*/ 0 h 119"/>
                <a:gd name="T12" fmla="*/ 53 w 107"/>
                <a:gd name="T13" fmla="*/ 102 h 119"/>
                <a:gd name="T14" fmla="*/ 53 w 107"/>
                <a:gd name="T15" fmla="*/ 102 h 119"/>
                <a:gd name="T16" fmla="*/ 87 w 107"/>
                <a:gd name="T17" fmla="*/ 59 h 119"/>
                <a:gd name="T18" fmla="*/ 53 w 107"/>
                <a:gd name="T19" fmla="*/ 16 h 119"/>
                <a:gd name="T20" fmla="*/ 19 w 107"/>
                <a:gd name="T21" fmla="*/ 59 h 119"/>
                <a:gd name="T22" fmla="*/ 53 w 107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19">
                  <a:moveTo>
                    <a:pt x="53" y="0"/>
                  </a:moveTo>
                  <a:lnTo>
                    <a:pt x="53" y="0"/>
                  </a:lnTo>
                  <a:cubicBezTo>
                    <a:pt x="86" y="0"/>
                    <a:pt x="106" y="21"/>
                    <a:pt x="106" y="59"/>
                  </a:cubicBezTo>
                  <a:cubicBezTo>
                    <a:pt x="106" y="97"/>
                    <a:pt x="86" y="118"/>
                    <a:pt x="53" y="118"/>
                  </a:cubicBezTo>
                  <a:cubicBezTo>
                    <a:pt x="20" y="118"/>
                    <a:pt x="0" y="97"/>
                    <a:pt x="0" y="59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7"/>
                    <a:pt x="87" y="59"/>
                  </a:cubicBezTo>
                  <a:cubicBezTo>
                    <a:pt x="87" y="32"/>
                    <a:pt x="75" y="16"/>
                    <a:pt x="53" y="16"/>
                  </a:cubicBezTo>
                  <a:cubicBezTo>
                    <a:pt x="31" y="16"/>
                    <a:pt x="19" y="32"/>
                    <a:pt x="19" y="59"/>
                  </a:cubicBezTo>
                  <a:cubicBezTo>
                    <a:pt x="19" y="87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5" name="Freeform 273"/>
            <p:cNvSpPr>
              <a:spLocks noChangeArrowheads="1"/>
            </p:cNvSpPr>
            <p:nvPr/>
          </p:nvSpPr>
          <p:spPr bwMode="auto">
            <a:xfrm>
              <a:off x="7634478" y="4372527"/>
              <a:ext cx="44464" cy="68550"/>
            </a:xfrm>
            <a:custGeom>
              <a:avLst/>
              <a:gdLst>
                <a:gd name="T0" fmla="*/ 0 w 104"/>
                <a:gd name="T1" fmla="*/ 4 h 161"/>
                <a:gd name="T2" fmla="*/ 0 w 104"/>
                <a:gd name="T3" fmla="*/ 4 h 161"/>
                <a:gd name="T4" fmla="*/ 18 w 104"/>
                <a:gd name="T5" fmla="*/ 4 h 161"/>
                <a:gd name="T6" fmla="*/ 18 w 104"/>
                <a:gd name="T7" fmla="*/ 19 h 161"/>
                <a:gd name="T8" fmla="*/ 54 w 104"/>
                <a:gd name="T9" fmla="*/ 0 h 161"/>
                <a:gd name="T10" fmla="*/ 103 w 104"/>
                <a:gd name="T11" fmla="*/ 59 h 161"/>
                <a:gd name="T12" fmla="*/ 54 w 104"/>
                <a:gd name="T13" fmla="*/ 118 h 161"/>
                <a:gd name="T14" fmla="*/ 18 w 104"/>
                <a:gd name="T15" fmla="*/ 102 h 161"/>
                <a:gd name="T16" fmla="*/ 18 w 104"/>
                <a:gd name="T17" fmla="*/ 160 h 161"/>
                <a:gd name="T18" fmla="*/ 0 w 104"/>
                <a:gd name="T19" fmla="*/ 160 h 161"/>
                <a:gd name="T20" fmla="*/ 0 w 104"/>
                <a:gd name="T21" fmla="*/ 4 h 161"/>
                <a:gd name="T22" fmla="*/ 51 w 104"/>
                <a:gd name="T23" fmla="*/ 102 h 161"/>
                <a:gd name="T24" fmla="*/ 51 w 104"/>
                <a:gd name="T25" fmla="*/ 102 h 161"/>
                <a:gd name="T26" fmla="*/ 83 w 104"/>
                <a:gd name="T27" fmla="*/ 58 h 161"/>
                <a:gd name="T28" fmla="*/ 50 w 104"/>
                <a:gd name="T29" fmla="*/ 17 h 161"/>
                <a:gd name="T30" fmla="*/ 18 w 104"/>
                <a:gd name="T31" fmla="*/ 60 h 161"/>
                <a:gd name="T32" fmla="*/ 51 w 104"/>
                <a:gd name="T33" fmla="*/ 10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61">
                  <a:moveTo>
                    <a:pt x="0" y="4"/>
                  </a:moveTo>
                  <a:lnTo>
                    <a:pt x="0" y="4"/>
                  </a:lnTo>
                  <a:cubicBezTo>
                    <a:pt x="18" y="4"/>
                    <a:pt x="18" y="4"/>
                    <a:pt x="18" y="4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7" y="6"/>
                    <a:pt x="38" y="0"/>
                    <a:pt x="54" y="0"/>
                  </a:cubicBezTo>
                  <a:cubicBezTo>
                    <a:pt x="83" y="0"/>
                    <a:pt x="103" y="22"/>
                    <a:pt x="103" y="59"/>
                  </a:cubicBezTo>
                  <a:cubicBezTo>
                    <a:pt x="103" y="96"/>
                    <a:pt x="83" y="118"/>
                    <a:pt x="54" y="118"/>
                  </a:cubicBezTo>
                  <a:cubicBezTo>
                    <a:pt x="38" y="118"/>
                    <a:pt x="27" y="113"/>
                    <a:pt x="18" y="102"/>
                  </a:cubicBezTo>
                  <a:cubicBezTo>
                    <a:pt x="18" y="160"/>
                    <a:pt x="18" y="160"/>
                    <a:pt x="18" y="160"/>
                  </a:cubicBezTo>
                  <a:cubicBezTo>
                    <a:pt x="0" y="160"/>
                    <a:pt x="0" y="160"/>
                    <a:pt x="0" y="160"/>
                  </a:cubicBezTo>
                  <a:lnTo>
                    <a:pt x="0" y="4"/>
                  </a:lnTo>
                  <a:close/>
                  <a:moveTo>
                    <a:pt x="51" y="102"/>
                  </a:moveTo>
                  <a:lnTo>
                    <a:pt x="51" y="102"/>
                  </a:lnTo>
                  <a:cubicBezTo>
                    <a:pt x="71" y="102"/>
                    <a:pt x="83" y="87"/>
                    <a:pt x="83" y="58"/>
                  </a:cubicBezTo>
                  <a:cubicBezTo>
                    <a:pt x="83" y="32"/>
                    <a:pt x="71" y="17"/>
                    <a:pt x="50" y="17"/>
                  </a:cubicBezTo>
                  <a:cubicBezTo>
                    <a:pt x="29" y="17"/>
                    <a:pt x="18" y="32"/>
                    <a:pt x="18" y="60"/>
                  </a:cubicBezTo>
                  <a:cubicBezTo>
                    <a:pt x="18" y="88"/>
                    <a:pt x="28" y="102"/>
                    <a:pt x="51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6" name="Freeform 274"/>
            <p:cNvSpPr>
              <a:spLocks noChangeArrowheads="1"/>
            </p:cNvSpPr>
            <p:nvPr/>
          </p:nvSpPr>
          <p:spPr bwMode="auto">
            <a:xfrm>
              <a:off x="7688205" y="4355854"/>
              <a:ext cx="9264" cy="64843"/>
            </a:xfrm>
            <a:custGeom>
              <a:avLst/>
              <a:gdLst>
                <a:gd name="T0" fmla="*/ 0 w 21"/>
                <a:gd name="T1" fmla="*/ 0 h 154"/>
                <a:gd name="T2" fmla="*/ 20 w 21"/>
                <a:gd name="T3" fmla="*/ 0 h 154"/>
                <a:gd name="T4" fmla="*/ 20 w 21"/>
                <a:gd name="T5" fmla="*/ 153 h 154"/>
                <a:gd name="T6" fmla="*/ 0 w 21"/>
                <a:gd name="T7" fmla="*/ 153 h 154"/>
                <a:gd name="T8" fmla="*/ 0 w 21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54">
                  <a:moveTo>
                    <a:pt x="0" y="0"/>
                  </a:moveTo>
                  <a:lnTo>
                    <a:pt x="20" y="0"/>
                  </a:lnTo>
                  <a:lnTo>
                    <a:pt x="20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7" name="Freeform 275"/>
            <p:cNvSpPr>
              <a:spLocks noChangeArrowheads="1"/>
            </p:cNvSpPr>
            <p:nvPr/>
          </p:nvSpPr>
          <p:spPr bwMode="auto">
            <a:xfrm>
              <a:off x="7704880" y="4372527"/>
              <a:ext cx="42611" cy="50023"/>
            </a:xfrm>
            <a:custGeom>
              <a:avLst/>
              <a:gdLst>
                <a:gd name="T0" fmla="*/ 100 w 102"/>
                <a:gd name="T1" fmla="*/ 79 h 120"/>
                <a:gd name="T2" fmla="*/ 100 w 102"/>
                <a:gd name="T3" fmla="*/ 79 h 120"/>
                <a:gd name="T4" fmla="*/ 51 w 102"/>
                <a:gd name="T5" fmla="*/ 119 h 120"/>
                <a:gd name="T6" fmla="*/ 0 w 102"/>
                <a:gd name="T7" fmla="*/ 61 h 120"/>
                <a:gd name="T8" fmla="*/ 51 w 102"/>
                <a:gd name="T9" fmla="*/ 0 h 120"/>
                <a:gd name="T10" fmla="*/ 101 w 102"/>
                <a:gd name="T11" fmla="*/ 57 h 120"/>
                <a:gd name="T12" fmla="*/ 101 w 102"/>
                <a:gd name="T13" fmla="*/ 65 h 120"/>
                <a:gd name="T14" fmla="*/ 19 w 102"/>
                <a:gd name="T15" fmla="*/ 65 h 120"/>
                <a:gd name="T16" fmla="*/ 52 w 102"/>
                <a:gd name="T17" fmla="*/ 102 h 120"/>
                <a:gd name="T18" fmla="*/ 81 w 102"/>
                <a:gd name="T19" fmla="*/ 79 h 120"/>
                <a:gd name="T20" fmla="*/ 100 w 102"/>
                <a:gd name="T21" fmla="*/ 79 h 120"/>
                <a:gd name="T22" fmla="*/ 81 w 102"/>
                <a:gd name="T23" fmla="*/ 50 h 120"/>
                <a:gd name="T24" fmla="*/ 81 w 102"/>
                <a:gd name="T25" fmla="*/ 50 h 120"/>
                <a:gd name="T26" fmla="*/ 51 w 102"/>
                <a:gd name="T27" fmla="*/ 16 h 120"/>
                <a:gd name="T28" fmla="*/ 19 w 102"/>
                <a:gd name="T29" fmla="*/ 50 h 120"/>
                <a:gd name="T30" fmla="*/ 81 w 102"/>
                <a:gd name="T31" fmla="*/ 5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100" y="79"/>
                  </a:moveTo>
                  <a:lnTo>
                    <a:pt x="100" y="79"/>
                  </a:lnTo>
                  <a:cubicBezTo>
                    <a:pt x="95" y="104"/>
                    <a:pt x="77" y="119"/>
                    <a:pt x="51" y="119"/>
                  </a:cubicBezTo>
                  <a:cubicBezTo>
                    <a:pt x="19" y="119"/>
                    <a:pt x="0" y="96"/>
                    <a:pt x="0" y="61"/>
                  </a:cubicBezTo>
                  <a:cubicBezTo>
                    <a:pt x="0" y="21"/>
                    <a:pt x="19" y="0"/>
                    <a:pt x="51" y="0"/>
                  </a:cubicBezTo>
                  <a:cubicBezTo>
                    <a:pt x="82" y="0"/>
                    <a:pt x="101" y="20"/>
                    <a:pt x="101" y="57"/>
                  </a:cubicBezTo>
                  <a:cubicBezTo>
                    <a:pt x="101" y="59"/>
                    <a:pt x="101" y="62"/>
                    <a:pt x="101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88"/>
                    <a:pt x="32" y="102"/>
                    <a:pt x="52" y="102"/>
                  </a:cubicBezTo>
                  <a:cubicBezTo>
                    <a:pt x="67" y="102"/>
                    <a:pt x="78" y="93"/>
                    <a:pt x="81" y="79"/>
                  </a:cubicBezTo>
                  <a:lnTo>
                    <a:pt x="100" y="79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1" y="28"/>
                    <a:pt x="70" y="16"/>
                    <a:pt x="51" y="16"/>
                  </a:cubicBezTo>
                  <a:cubicBezTo>
                    <a:pt x="32" y="16"/>
                    <a:pt x="21" y="28"/>
                    <a:pt x="19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619210" y="2308643"/>
            <a:ext cx="270491" cy="194532"/>
            <a:chOff x="6619210" y="2308643"/>
            <a:chExt cx="270491" cy="194532"/>
          </a:xfrm>
        </p:grpSpPr>
        <p:sp>
          <p:nvSpPr>
            <p:cNvPr id="3348" name="Freeform 276"/>
            <p:cNvSpPr>
              <a:spLocks noChangeArrowheads="1"/>
            </p:cNvSpPr>
            <p:nvPr/>
          </p:nvSpPr>
          <p:spPr bwMode="auto">
            <a:xfrm>
              <a:off x="6635884" y="2308643"/>
              <a:ext cx="57434" cy="68550"/>
            </a:xfrm>
            <a:custGeom>
              <a:avLst/>
              <a:gdLst>
                <a:gd name="T0" fmla="*/ 134 w 135"/>
                <a:gd name="T1" fmla="*/ 101 h 163"/>
                <a:gd name="T2" fmla="*/ 134 w 135"/>
                <a:gd name="T3" fmla="*/ 101 h 163"/>
                <a:gd name="T4" fmla="*/ 70 w 135"/>
                <a:gd name="T5" fmla="*/ 162 h 163"/>
                <a:gd name="T6" fmla="*/ 0 w 135"/>
                <a:gd name="T7" fmla="*/ 79 h 163"/>
                <a:gd name="T8" fmla="*/ 72 w 135"/>
                <a:gd name="T9" fmla="*/ 0 h 163"/>
                <a:gd name="T10" fmla="*/ 133 w 135"/>
                <a:gd name="T11" fmla="*/ 50 h 163"/>
                <a:gd name="T12" fmla="*/ 113 w 135"/>
                <a:gd name="T13" fmla="*/ 50 h 163"/>
                <a:gd name="T14" fmla="*/ 71 w 135"/>
                <a:gd name="T15" fmla="*/ 19 h 163"/>
                <a:gd name="T16" fmla="*/ 22 w 135"/>
                <a:gd name="T17" fmla="*/ 81 h 163"/>
                <a:gd name="T18" fmla="*/ 71 w 135"/>
                <a:gd name="T19" fmla="*/ 144 h 163"/>
                <a:gd name="T20" fmla="*/ 115 w 135"/>
                <a:gd name="T21" fmla="*/ 101 h 163"/>
                <a:gd name="T22" fmla="*/ 134 w 135"/>
                <a:gd name="T23" fmla="*/ 10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3">
                  <a:moveTo>
                    <a:pt x="134" y="101"/>
                  </a:moveTo>
                  <a:lnTo>
                    <a:pt x="134" y="101"/>
                  </a:lnTo>
                  <a:cubicBezTo>
                    <a:pt x="132" y="138"/>
                    <a:pt x="107" y="162"/>
                    <a:pt x="70" y="162"/>
                  </a:cubicBezTo>
                  <a:cubicBezTo>
                    <a:pt x="27" y="162"/>
                    <a:pt x="0" y="131"/>
                    <a:pt x="0" y="79"/>
                  </a:cubicBezTo>
                  <a:cubicBezTo>
                    <a:pt x="0" y="30"/>
                    <a:pt x="28" y="0"/>
                    <a:pt x="72" y="0"/>
                  </a:cubicBezTo>
                  <a:cubicBezTo>
                    <a:pt x="106" y="0"/>
                    <a:pt x="130" y="20"/>
                    <a:pt x="13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09" y="30"/>
                    <a:pt x="94" y="19"/>
                    <a:pt x="71" y="19"/>
                  </a:cubicBezTo>
                  <a:cubicBezTo>
                    <a:pt x="40" y="19"/>
                    <a:pt x="22" y="42"/>
                    <a:pt x="22" y="81"/>
                  </a:cubicBezTo>
                  <a:cubicBezTo>
                    <a:pt x="22" y="120"/>
                    <a:pt x="42" y="144"/>
                    <a:pt x="71" y="144"/>
                  </a:cubicBezTo>
                  <a:cubicBezTo>
                    <a:pt x="96" y="144"/>
                    <a:pt x="114" y="127"/>
                    <a:pt x="115" y="101"/>
                  </a:cubicBezTo>
                  <a:lnTo>
                    <a:pt x="134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9" name="Freeform 277"/>
            <p:cNvSpPr>
              <a:spLocks noChangeArrowheads="1"/>
            </p:cNvSpPr>
            <p:nvPr/>
          </p:nvSpPr>
          <p:spPr bwMode="auto">
            <a:xfrm>
              <a:off x="6702580" y="2310496"/>
              <a:ext cx="9264" cy="64843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0" name="Freeform 278"/>
            <p:cNvSpPr>
              <a:spLocks noChangeArrowheads="1"/>
            </p:cNvSpPr>
            <p:nvPr/>
          </p:nvSpPr>
          <p:spPr bwMode="auto">
            <a:xfrm>
              <a:off x="6719255" y="2327170"/>
              <a:ext cx="44464" cy="50023"/>
            </a:xfrm>
            <a:custGeom>
              <a:avLst/>
              <a:gdLst>
                <a:gd name="T0" fmla="*/ 53 w 107"/>
                <a:gd name="T1" fmla="*/ 0 h 119"/>
                <a:gd name="T2" fmla="*/ 53 w 107"/>
                <a:gd name="T3" fmla="*/ 0 h 119"/>
                <a:gd name="T4" fmla="*/ 106 w 107"/>
                <a:gd name="T5" fmla="*/ 59 h 119"/>
                <a:gd name="T6" fmla="*/ 53 w 107"/>
                <a:gd name="T7" fmla="*/ 118 h 119"/>
                <a:gd name="T8" fmla="*/ 0 w 107"/>
                <a:gd name="T9" fmla="*/ 59 h 119"/>
                <a:gd name="T10" fmla="*/ 53 w 107"/>
                <a:gd name="T11" fmla="*/ 0 h 119"/>
                <a:gd name="T12" fmla="*/ 53 w 107"/>
                <a:gd name="T13" fmla="*/ 102 h 119"/>
                <a:gd name="T14" fmla="*/ 53 w 107"/>
                <a:gd name="T15" fmla="*/ 102 h 119"/>
                <a:gd name="T16" fmla="*/ 87 w 107"/>
                <a:gd name="T17" fmla="*/ 59 h 119"/>
                <a:gd name="T18" fmla="*/ 53 w 107"/>
                <a:gd name="T19" fmla="*/ 16 h 119"/>
                <a:gd name="T20" fmla="*/ 19 w 107"/>
                <a:gd name="T21" fmla="*/ 59 h 119"/>
                <a:gd name="T22" fmla="*/ 53 w 107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19">
                  <a:moveTo>
                    <a:pt x="53" y="0"/>
                  </a:moveTo>
                  <a:lnTo>
                    <a:pt x="53" y="0"/>
                  </a:lnTo>
                  <a:cubicBezTo>
                    <a:pt x="86" y="0"/>
                    <a:pt x="106" y="21"/>
                    <a:pt x="106" y="59"/>
                  </a:cubicBezTo>
                  <a:cubicBezTo>
                    <a:pt x="106" y="97"/>
                    <a:pt x="86" y="118"/>
                    <a:pt x="53" y="118"/>
                  </a:cubicBezTo>
                  <a:cubicBezTo>
                    <a:pt x="20" y="118"/>
                    <a:pt x="0" y="97"/>
                    <a:pt x="0" y="59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6"/>
                    <a:pt x="87" y="59"/>
                  </a:cubicBezTo>
                  <a:cubicBezTo>
                    <a:pt x="87" y="31"/>
                    <a:pt x="75" y="16"/>
                    <a:pt x="53" y="16"/>
                  </a:cubicBezTo>
                  <a:cubicBezTo>
                    <a:pt x="31" y="16"/>
                    <a:pt x="19" y="31"/>
                    <a:pt x="19" y="59"/>
                  </a:cubicBezTo>
                  <a:cubicBezTo>
                    <a:pt x="19" y="86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1" name="Freeform 279"/>
            <p:cNvSpPr>
              <a:spLocks noChangeArrowheads="1"/>
            </p:cNvSpPr>
            <p:nvPr/>
          </p:nvSpPr>
          <p:spPr bwMode="auto">
            <a:xfrm>
              <a:off x="6774835" y="2329023"/>
              <a:ext cx="40759" cy="48170"/>
            </a:xfrm>
            <a:custGeom>
              <a:avLst/>
              <a:gdLst>
                <a:gd name="T0" fmla="*/ 19 w 95"/>
                <a:gd name="T1" fmla="*/ 69 h 115"/>
                <a:gd name="T2" fmla="*/ 19 w 95"/>
                <a:gd name="T3" fmla="*/ 69 h 115"/>
                <a:gd name="T4" fmla="*/ 42 w 95"/>
                <a:gd name="T5" fmla="*/ 98 h 115"/>
                <a:gd name="T6" fmla="*/ 75 w 95"/>
                <a:gd name="T7" fmla="*/ 60 h 115"/>
                <a:gd name="T8" fmla="*/ 75 w 95"/>
                <a:gd name="T9" fmla="*/ 0 h 115"/>
                <a:gd name="T10" fmla="*/ 94 w 95"/>
                <a:gd name="T11" fmla="*/ 0 h 115"/>
                <a:gd name="T12" fmla="*/ 94 w 95"/>
                <a:gd name="T13" fmla="*/ 111 h 115"/>
                <a:gd name="T14" fmla="*/ 75 w 95"/>
                <a:gd name="T15" fmla="*/ 111 h 115"/>
                <a:gd name="T16" fmla="*/ 75 w 95"/>
                <a:gd name="T17" fmla="*/ 95 h 115"/>
                <a:gd name="T18" fmla="*/ 39 w 95"/>
                <a:gd name="T19" fmla="*/ 114 h 115"/>
                <a:gd name="T20" fmla="*/ 5 w 95"/>
                <a:gd name="T21" fmla="*/ 100 h 115"/>
                <a:gd name="T22" fmla="*/ 0 w 95"/>
                <a:gd name="T23" fmla="*/ 73 h 115"/>
                <a:gd name="T24" fmla="*/ 0 w 95"/>
                <a:gd name="T25" fmla="*/ 67 h 115"/>
                <a:gd name="T26" fmla="*/ 0 w 95"/>
                <a:gd name="T27" fmla="*/ 0 h 115"/>
                <a:gd name="T28" fmla="*/ 19 w 95"/>
                <a:gd name="T29" fmla="*/ 0 h 115"/>
                <a:gd name="T30" fmla="*/ 19 w 95"/>
                <a:gd name="T31" fmla="*/ 6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19" y="69"/>
                  </a:moveTo>
                  <a:lnTo>
                    <a:pt x="19" y="69"/>
                  </a:lnTo>
                  <a:cubicBezTo>
                    <a:pt x="19" y="88"/>
                    <a:pt x="24" y="98"/>
                    <a:pt x="42" y="98"/>
                  </a:cubicBezTo>
                  <a:cubicBezTo>
                    <a:pt x="64" y="98"/>
                    <a:pt x="75" y="85"/>
                    <a:pt x="75" y="6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1"/>
                    <a:pt x="94" y="111"/>
                    <a:pt x="94" y="111"/>
                  </a:cubicBezTo>
                  <a:cubicBezTo>
                    <a:pt x="75" y="111"/>
                    <a:pt x="75" y="111"/>
                    <a:pt x="75" y="111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68" y="108"/>
                    <a:pt x="55" y="114"/>
                    <a:pt x="39" y="114"/>
                  </a:cubicBezTo>
                  <a:cubicBezTo>
                    <a:pt x="23" y="114"/>
                    <a:pt x="10" y="109"/>
                    <a:pt x="5" y="100"/>
                  </a:cubicBezTo>
                  <a:cubicBezTo>
                    <a:pt x="0" y="92"/>
                    <a:pt x="0" y="83"/>
                    <a:pt x="0" y="73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2" name="Freeform 280"/>
            <p:cNvSpPr>
              <a:spLocks noChangeArrowheads="1"/>
            </p:cNvSpPr>
            <p:nvPr/>
          </p:nvSpPr>
          <p:spPr bwMode="auto">
            <a:xfrm>
              <a:off x="6823005" y="2310496"/>
              <a:ext cx="44464" cy="66696"/>
            </a:xfrm>
            <a:custGeom>
              <a:avLst/>
              <a:gdLst>
                <a:gd name="T0" fmla="*/ 103 w 104"/>
                <a:gd name="T1" fmla="*/ 153 h 158"/>
                <a:gd name="T2" fmla="*/ 103 w 104"/>
                <a:gd name="T3" fmla="*/ 153 h 158"/>
                <a:gd name="T4" fmla="*/ 84 w 104"/>
                <a:gd name="T5" fmla="*/ 153 h 158"/>
                <a:gd name="T6" fmla="*/ 84 w 104"/>
                <a:gd name="T7" fmla="*/ 140 h 158"/>
                <a:gd name="T8" fmla="*/ 49 w 104"/>
                <a:gd name="T9" fmla="*/ 157 h 158"/>
                <a:gd name="T10" fmla="*/ 0 w 104"/>
                <a:gd name="T11" fmla="*/ 98 h 158"/>
                <a:gd name="T12" fmla="*/ 49 w 104"/>
                <a:gd name="T13" fmla="*/ 39 h 158"/>
                <a:gd name="T14" fmla="*/ 84 w 104"/>
                <a:gd name="T15" fmla="*/ 55 h 158"/>
                <a:gd name="T16" fmla="*/ 84 w 104"/>
                <a:gd name="T17" fmla="*/ 0 h 158"/>
                <a:gd name="T18" fmla="*/ 103 w 104"/>
                <a:gd name="T19" fmla="*/ 0 h 158"/>
                <a:gd name="T20" fmla="*/ 103 w 104"/>
                <a:gd name="T21" fmla="*/ 153 h 158"/>
                <a:gd name="T22" fmla="*/ 52 w 104"/>
                <a:gd name="T23" fmla="*/ 55 h 158"/>
                <a:gd name="T24" fmla="*/ 52 w 104"/>
                <a:gd name="T25" fmla="*/ 55 h 158"/>
                <a:gd name="T26" fmla="*/ 18 w 104"/>
                <a:gd name="T27" fmla="*/ 99 h 158"/>
                <a:gd name="T28" fmla="*/ 52 w 104"/>
                <a:gd name="T29" fmla="*/ 141 h 158"/>
                <a:gd name="T30" fmla="*/ 85 w 104"/>
                <a:gd name="T31" fmla="*/ 97 h 158"/>
                <a:gd name="T32" fmla="*/ 52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3"/>
                  </a:moveTo>
                  <a:lnTo>
                    <a:pt x="103" y="153"/>
                  </a:lnTo>
                  <a:cubicBezTo>
                    <a:pt x="84" y="153"/>
                    <a:pt x="84" y="153"/>
                    <a:pt x="84" y="153"/>
                  </a:cubicBezTo>
                  <a:cubicBezTo>
                    <a:pt x="84" y="140"/>
                    <a:pt x="84" y="140"/>
                    <a:pt x="84" y="140"/>
                  </a:cubicBezTo>
                  <a:cubicBezTo>
                    <a:pt x="75" y="151"/>
                    <a:pt x="63" y="157"/>
                    <a:pt x="49" y="157"/>
                  </a:cubicBezTo>
                  <a:cubicBezTo>
                    <a:pt x="18" y="157"/>
                    <a:pt x="0" y="134"/>
                    <a:pt x="0" y="98"/>
                  </a:cubicBezTo>
                  <a:cubicBezTo>
                    <a:pt x="0" y="61"/>
                    <a:pt x="19" y="39"/>
                    <a:pt x="49" y="39"/>
                  </a:cubicBezTo>
                  <a:cubicBezTo>
                    <a:pt x="64" y="39"/>
                    <a:pt x="76" y="44"/>
                    <a:pt x="84" y="55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3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1" y="55"/>
                    <a:pt x="18" y="71"/>
                    <a:pt x="18" y="99"/>
                  </a:cubicBezTo>
                  <a:cubicBezTo>
                    <a:pt x="18" y="125"/>
                    <a:pt x="32" y="141"/>
                    <a:pt x="52" y="141"/>
                  </a:cubicBezTo>
                  <a:cubicBezTo>
                    <a:pt x="73" y="141"/>
                    <a:pt x="85" y="125"/>
                    <a:pt x="85" y="97"/>
                  </a:cubicBezTo>
                  <a:cubicBezTo>
                    <a:pt x="85" y="69"/>
                    <a:pt x="74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3" name="Freeform 281"/>
            <p:cNvSpPr>
              <a:spLocks noChangeArrowheads="1"/>
            </p:cNvSpPr>
            <p:nvPr/>
          </p:nvSpPr>
          <p:spPr bwMode="auto">
            <a:xfrm>
              <a:off x="6619210" y="2417952"/>
              <a:ext cx="40759" cy="64843"/>
            </a:xfrm>
            <a:custGeom>
              <a:avLst/>
              <a:gdLst>
                <a:gd name="T0" fmla="*/ 0 w 99"/>
                <a:gd name="T1" fmla="*/ 0 h 155"/>
                <a:gd name="T2" fmla="*/ 21 w 99"/>
                <a:gd name="T3" fmla="*/ 0 h 155"/>
                <a:gd name="T4" fmla="*/ 21 w 99"/>
                <a:gd name="T5" fmla="*/ 135 h 155"/>
                <a:gd name="T6" fmla="*/ 98 w 99"/>
                <a:gd name="T7" fmla="*/ 135 h 155"/>
                <a:gd name="T8" fmla="*/ 98 w 99"/>
                <a:gd name="T9" fmla="*/ 154 h 155"/>
                <a:gd name="T10" fmla="*/ 0 w 99"/>
                <a:gd name="T11" fmla="*/ 154 h 155"/>
                <a:gd name="T12" fmla="*/ 0 w 99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155">
                  <a:moveTo>
                    <a:pt x="0" y="0"/>
                  </a:moveTo>
                  <a:lnTo>
                    <a:pt x="21" y="0"/>
                  </a:lnTo>
                  <a:lnTo>
                    <a:pt x="21" y="135"/>
                  </a:lnTo>
                  <a:lnTo>
                    <a:pt x="98" y="135"/>
                  </a:lnTo>
                  <a:lnTo>
                    <a:pt x="98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4" name="Freeform 282"/>
            <p:cNvSpPr>
              <a:spLocks noChangeArrowheads="1"/>
            </p:cNvSpPr>
            <p:nvPr/>
          </p:nvSpPr>
          <p:spPr bwMode="auto">
            <a:xfrm>
              <a:off x="6663675" y="2434625"/>
              <a:ext cx="44464" cy="50023"/>
            </a:xfrm>
            <a:custGeom>
              <a:avLst/>
              <a:gdLst>
                <a:gd name="T0" fmla="*/ 36 w 106"/>
                <a:gd name="T1" fmla="*/ 118 h 119"/>
                <a:gd name="T2" fmla="*/ 36 w 106"/>
                <a:gd name="T3" fmla="*/ 118 h 119"/>
                <a:gd name="T4" fmla="*/ 0 w 106"/>
                <a:gd name="T5" fmla="*/ 85 h 119"/>
                <a:gd name="T6" fmla="*/ 38 w 106"/>
                <a:gd name="T7" fmla="*/ 50 h 119"/>
                <a:gd name="T8" fmla="*/ 68 w 106"/>
                <a:gd name="T9" fmla="*/ 46 h 119"/>
                <a:gd name="T10" fmla="*/ 74 w 106"/>
                <a:gd name="T11" fmla="*/ 33 h 119"/>
                <a:gd name="T12" fmla="*/ 49 w 106"/>
                <a:gd name="T13" fmla="*/ 16 h 119"/>
                <a:gd name="T14" fmla="*/ 23 w 106"/>
                <a:gd name="T15" fmla="*/ 37 h 119"/>
                <a:gd name="T16" fmla="*/ 5 w 106"/>
                <a:gd name="T17" fmla="*/ 37 h 119"/>
                <a:gd name="T18" fmla="*/ 5 w 106"/>
                <a:gd name="T19" fmla="*/ 36 h 119"/>
                <a:gd name="T20" fmla="*/ 50 w 106"/>
                <a:gd name="T21" fmla="*/ 0 h 119"/>
                <a:gd name="T22" fmla="*/ 93 w 106"/>
                <a:gd name="T23" fmla="*/ 34 h 119"/>
                <a:gd name="T24" fmla="*/ 93 w 106"/>
                <a:gd name="T25" fmla="*/ 90 h 119"/>
                <a:gd name="T26" fmla="*/ 101 w 106"/>
                <a:gd name="T27" fmla="*/ 102 h 119"/>
                <a:gd name="T28" fmla="*/ 105 w 106"/>
                <a:gd name="T29" fmla="*/ 101 h 119"/>
                <a:gd name="T30" fmla="*/ 105 w 106"/>
                <a:gd name="T31" fmla="*/ 115 h 119"/>
                <a:gd name="T32" fmla="*/ 94 w 106"/>
                <a:gd name="T33" fmla="*/ 117 h 119"/>
                <a:gd name="T34" fmla="*/ 76 w 106"/>
                <a:gd name="T35" fmla="*/ 101 h 119"/>
                <a:gd name="T36" fmla="*/ 76 w 106"/>
                <a:gd name="T37" fmla="*/ 100 h 119"/>
                <a:gd name="T38" fmla="*/ 36 w 106"/>
                <a:gd name="T39" fmla="*/ 118 h 119"/>
                <a:gd name="T40" fmla="*/ 38 w 106"/>
                <a:gd name="T41" fmla="*/ 66 h 119"/>
                <a:gd name="T42" fmla="*/ 38 w 106"/>
                <a:gd name="T43" fmla="*/ 66 h 119"/>
                <a:gd name="T44" fmla="*/ 19 w 106"/>
                <a:gd name="T45" fmla="*/ 85 h 119"/>
                <a:gd name="T46" fmla="*/ 39 w 106"/>
                <a:gd name="T47" fmla="*/ 102 h 119"/>
                <a:gd name="T48" fmla="*/ 74 w 106"/>
                <a:gd name="T49" fmla="*/ 75 h 119"/>
                <a:gd name="T50" fmla="*/ 74 w 106"/>
                <a:gd name="T51" fmla="*/ 58 h 119"/>
                <a:gd name="T52" fmla="*/ 38 w 106"/>
                <a:gd name="T53" fmla="*/ 6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19">
                  <a:moveTo>
                    <a:pt x="36" y="118"/>
                  </a:moveTo>
                  <a:lnTo>
                    <a:pt x="36" y="118"/>
                  </a:lnTo>
                  <a:cubicBezTo>
                    <a:pt x="13" y="118"/>
                    <a:pt x="0" y="106"/>
                    <a:pt x="0" y="85"/>
                  </a:cubicBezTo>
                  <a:cubicBezTo>
                    <a:pt x="0" y="64"/>
                    <a:pt x="12" y="53"/>
                    <a:pt x="38" y="50"/>
                  </a:cubicBezTo>
                  <a:cubicBezTo>
                    <a:pt x="54" y="48"/>
                    <a:pt x="64" y="48"/>
                    <a:pt x="68" y="46"/>
                  </a:cubicBezTo>
                  <a:cubicBezTo>
                    <a:pt x="74" y="44"/>
                    <a:pt x="74" y="41"/>
                    <a:pt x="74" y="33"/>
                  </a:cubicBezTo>
                  <a:cubicBezTo>
                    <a:pt x="74" y="23"/>
                    <a:pt x="65" y="16"/>
                    <a:pt x="49" y="16"/>
                  </a:cubicBezTo>
                  <a:cubicBezTo>
                    <a:pt x="31" y="16"/>
                    <a:pt x="23" y="24"/>
                    <a:pt x="23" y="37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5" y="36"/>
                  </a:lnTo>
                  <a:cubicBezTo>
                    <a:pt x="5" y="14"/>
                    <a:pt x="21" y="0"/>
                    <a:pt x="50" y="0"/>
                  </a:cubicBezTo>
                  <a:cubicBezTo>
                    <a:pt x="80" y="0"/>
                    <a:pt x="93" y="10"/>
                    <a:pt x="93" y="34"/>
                  </a:cubicBezTo>
                  <a:cubicBezTo>
                    <a:pt x="93" y="90"/>
                    <a:pt x="93" y="90"/>
                    <a:pt x="93" y="90"/>
                  </a:cubicBezTo>
                  <a:cubicBezTo>
                    <a:pt x="93" y="98"/>
                    <a:pt x="93" y="102"/>
                    <a:pt x="101" y="102"/>
                  </a:cubicBezTo>
                  <a:cubicBezTo>
                    <a:pt x="102" y="102"/>
                    <a:pt x="103" y="102"/>
                    <a:pt x="105" y="101"/>
                  </a:cubicBezTo>
                  <a:cubicBezTo>
                    <a:pt x="105" y="115"/>
                    <a:pt x="105" y="115"/>
                    <a:pt x="105" y="115"/>
                  </a:cubicBezTo>
                  <a:cubicBezTo>
                    <a:pt x="101" y="116"/>
                    <a:pt x="98" y="117"/>
                    <a:pt x="94" y="117"/>
                  </a:cubicBezTo>
                  <a:cubicBezTo>
                    <a:pt x="82" y="117"/>
                    <a:pt x="76" y="111"/>
                    <a:pt x="76" y="101"/>
                  </a:cubicBezTo>
                  <a:cubicBezTo>
                    <a:pt x="76" y="101"/>
                    <a:pt x="76" y="101"/>
                    <a:pt x="76" y="100"/>
                  </a:cubicBezTo>
                  <a:cubicBezTo>
                    <a:pt x="64" y="112"/>
                    <a:pt x="51" y="118"/>
                    <a:pt x="36" y="118"/>
                  </a:cubicBezTo>
                  <a:close/>
                  <a:moveTo>
                    <a:pt x="38" y="66"/>
                  </a:moveTo>
                  <a:lnTo>
                    <a:pt x="38" y="66"/>
                  </a:lnTo>
                  <a:cubicBezTo>
                    <a:pt x="25" y="68"/>
                    <a:pt x="19" y="74"/>
                    <a:pt x="19" y="85"/>
                  </a:cubicBezTo>
                  <a:cubicBezTo>
                    <a:pt x="19" y="96"/>
                    <a:pt x="26" y="102"/>
                    <a:pt x="39" y="102"/>
                  </a:cubicBezTo>
                  <a:cubicBezTo>
                    <a:pt x="60" y="102"/>
                    <a:pt x="74" y="90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4" y="63"/>
                    <a:pt x="52" y="64"/>
                    <a:pt x="38" y="6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5" name="Freeform 283"/>
            <p:cNvSpPr>
              <a:spLocks noChangeArrowheads="1"/>
            </p:cNvSpPr>
            <p:nvPr/>
          </p:nvSpPr>
          <p:spPr bwMode="auto">
            <a:xfrm>
              <a:off x="6715550" y="2434625"/>
              <a:ext cx="44464" cy="68550"/>
            </a:xfrm>
            <a:custGeom>
              <a:avLst/>
              <a:gdLst>
                <a:gd name="T0" fmla="*/ 0 w 105"/>
                <a:gd name="T1" fmla="*/ 3 h 161"/>
                <a:gd name="T2" fmla="*/ 0 w 105"/>
                <a:gd name="T3" fmla="*/ 3 h 161"/>
                <a:gd name="T4" fmla="*/ 18 w 105"/>
                <a:gd name="T5" fmla="*/ 3 h 161"/>
                <a:gd name="T6" fmla="*/ 18 w 105"/>
                <a:gd name="T7" fmla="*/ 20 h 161"/>
                <a:gd name="T8" fmla="*/ 55 w 105"/>
                <a:gd name="T9" fmla="*/ 0 h 161"/>
                <a:gd name="T10" fmla="*/ 104 w 105"/>
                <a:gd name="T11" fmla="*/ 59 h 161"/>
                <a:gd name="T12" fmla="*/ 55 w 105"/>
                <a:gd name="T13" fmla="*/ 118 h 161"/>
                <a:gd name="T14" fmla="*/ 18 w 105"/>
                <a:gd name="T15" fmla="*/ 102 h 161"/>
                <a:gd name="T16" fmla="*/ 18 w 105"/>
                <a:gd name="T17" fmla="*/ 160 h 161"/>
                <a:gd name="T18" fmla="*/ 0 w 105"/>
                <a:gd name="T19" fmla="*/ 160 h 161"/>
                <a:gd name="T20" fmla="*/ 0 w 105"/>
                <a:gd name="T21" fmla="*/ 3 h 161"/>
                <a:gd name="T22" fmla="*/ 51 w 105"/>
                <a:gd name="T23" fmla="*/ 102 h 161"/>
                <a:gd name="T24" fmla="*/ 51 w 105"/>
                <a:gd name="T25" fmla="*/ 102 h 161"/>
                <a:gd name="T26" fmla="*/ 84 w 105"/>
                <a:gd name="T27" fmla="*/ 58 h 161"/>
                <a:gd name="T28" fmla="*/ 51 w 105"/>
                <a:gd name="T29" fmla="*/ 16 h 161"/>
                <a:gd name="T30" fmla="*/ 17 w 105"/>
                <a:gd name="T31" fmla="*/ 60 h 161"/>
                <a:gd name="T32" fmla="*/ 51 w 105"/>
                <a:gd name="T33" fmla="*/ 10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61">
                  <a:moveTo>
                    <a:pt x="0" y="3"/>
                  </a:moveTo>
                  <a:lnTo>
                    <a:pt x="0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8" y="6"/>
                    <a:pt x="39" y="0"/>
                    <a:pt x="55" y="0"/>
                  </a:cubicBezTo>
                  <a:cubicBezTo>
                    <a:pt x="84" y="0"/>
                    <a:pt x="104" y="23"/>
                    <a:pt x="104" y="59"/>
                  </a:cubicBezTo>
                  <a:cubicBezTo>
                    <a:pt x="104" y="96"/>
                    <a:pt x="84" y="118"/>
                    <a:pt x="55" y="118"/>
                  </a:cubicBezTo>
                  <a:cubicBezTo>
                    <a:pt x="39" y="118"/>
                    <a:pt x="27" y="113"/>
                    <a:pt x="18" y="102"/>
                  </a:cubicBezTo>
                  <a:cubicBezTo>
                    <a:pt x="18" y="160"/>
                    <a:pt x="18" y="160"/>
                    <a:pt x="18" y="160"/>
                  </a:cubicBezTo>
                  <a:cubicBezTo>
                    <a:pt x="0" y="160"/>
                    <a:pt x="0" y="160"/>
                    <a:pt x="0" y="160"/>
                  </a:cubicBezTo>
                  <a:lnTo>
                    <a:pt x="0" y="3"/>
                  </a:lnTo>
                  <a:close/>
                  <a:moveTo>
                    <a:pt x="51" y="102"/>
                  </a:moveTo>
                  <a:lnTo>
                    <a:pt x="51" y="102"/>
                  </a:lnTo>
                  <a:cubicBezTo>
                    <a:pt x="71" y="102"/>
                    <a:pt x="84" y="86"/>
                    <a:pt x="84" y="58"/>
                  </a:cubicBezTo>
                  <a:cubicBezTo>
                    <a:pt x="84" y="32"/>
                    <a:pt x="71" y="16"/>
                    <a:pt x="51" y="16"/>
                  </a:cubicBezTo>
                  <a:cubicBezTo>
                    <a:pt x="30" y="16"/>
                    <a:pt x="17" y="32"/>
                    <a:pt x="17" y="60"/>
                  </a:cubicBezTo>
                  <a:cubicBezTo>
                    <a:pt x="17" y="88"/>
                    <a:pt x="29" y="102"/>
                    <a:pt x="51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6" name="Freeform 284"/>
            <p:cNvSpPr>
              <a:spLocks noChangeArrowheads="1"/>
            </p:cNvSpPr>
            <p:nvPr/>
          </p:nvSpPr>
          <p:spPr bwMode="auto">
            <a:xfrm>
              <a:off x="6761866" y="2423509"/>
              <a:ext cx="24085" cy="61139"/>
            </a:xfrm>
            <a:custGeom>
              <a:avLst/>
              <a:gdLst>
                <a:gd name="T0" fmla="*/ 46 w 56"/>
                <a:gd name="T1" fmla="*/ 127 h 144"/>
                <a:gd name="T2" fmla="*/ 46 w 56"/>
                <a:gd name="T3" fmla="*/ 127 h 144"/>
                <a:gd name="T4" fmla="*/ 55 w 56"/>
                <a:gd name="T5" fmla="*/ 126 h 144"/>
                <a:gd name="T6" fmla="*/ 55 w 56"/>
                <a:gd name="T7" fmla="*/ 142 h 144"/>
                <a:gd name="T8" fmla="*/ 41 w 56"/>
                <a:gd name="T9" fmla="*/ 143 h 144"/>
                <a:gd name="T10" fmla="*/ 17 w 56"/>
                <a:gd name="T11" fmla="*/ 120 h 144"/>
                <a:gd name="T12" fmla="*/ 17 w 56"/>
                <a:gd name="T13" fmla="*/ 46 h 144"/>
                <a:gd name="T14" fmla="*/ 0 w 56"/>
                <a:gd name="T15" fmla="*/ 46 h 144"/>
                <a:gd name="T16" fmla="*/ 0 w 56"/>
                <a:gd name="T17" fmla="*/ 30 h 144"/>
                <a:gd name="T18" fmla="*/ 17 w 56"/>
                <a:gd name="T19" fmla="*/ 30 h 144"/>
                <a:gd name="T20" fmla="*/ 17 w 56"/>
                <a:gd name="T21" fmla="*/ 0 h 144"/>
                <a:gd name="T22" fmla="*/ 35 w 56"/>
                <a:gd name="T23" fmla="*/ 0 h 144"/>
                <a:gd name="T24" fmla="*/ 35 w 56"/>
                <a:gd name="T25" fmla="*/ 30 h 144"/>
                <a:gd name="T26" fmla="*/ 55 w 56"/>
                <a:gd name="T27" fmla="*/ 30 h 144"/>
                <a:gd name="T28" fmla="*/ 55 w 56"/>
                <a:gd name="T29" fmla="*/ 46 h 144"/>
                <a:gd name="T30" fmla="*/ 35 w 56"/>
                <a:gd name="T31" fmla="*/ 46 h 144"/>
                <a:gd name="T32" fmla="*/ 35 w 56"/>
                <a:gd name="T33" fmla="*/ 114 h 144"/>
                <a:gd name="T34" fmla="*/ 46 w 56"/>
                <a:gd name="T35" fmla="*/ 127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4">
                  <a:moveTo>
                    <a:pt x="46" y="127"/>
                  </a:moveTo>
                  <a:lnTo>
                    <a:pt x="46" y="127"/>
                  </a:lnTo>
                  <a:cubicBezTo>
                    <a:pt x="48" y="127"/>
                    <a:pt x="51" y="127"/>
                    <a:pt x="55" y="126"/>
                  </a:cubicBezTo>
                  <a:cubicBezTo>
                    <a:pt x="55" y="142"/>
                    <a:pt x="55" y="142"/>
                    <a:pt x="55" y="142"/>
                  </a:cubicBezTo>
                  <a:cubicBezTo>
                    <a:pt x="50" y="143"/>
                    <a:pt x="45" y="143"/>
                    <a:pt x="41" y="143"/>
                  </a:cubicBezTo>
                  <a:cubicBezTo>
                    <a:pt x="23" y="143"/>
                    <a:pt x="17" y="137"/>
                    <a:pt x="17" y="120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114"/>
                    <a:pt x="35" y="114"/>
                    <a:pt x="35" y="114"/>
                  </a:cubicBezTo>
                  <a:cubicBezTo>
                    <a:pt x="35" y="123"/>
                    <a:pt x="37" y="127"/>
                    <a:pt x="46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7" name="Freeform 285"/>
            <p:cNvSpPr>
              <a:spLocks noChangeArrowheads="1"/>
            </p:cNvSpPr>
            <p:nvPr/>
          </p:nvSpPr>
          <p:spPr bwMode="auto">
            <a:xfrm>
              <a:off x="6791509" y="2434625"/>
              <a:ext cx="44464" cy="50023"/>
            </a:xfrm>
            <a:custGeom>
              <a:avLst/>
              <a:gdLst>
                <a:gd name="T0" fmla="*/ 53 w 108"/>
                <a:gd name="T1" fmla="*/ 0 h 119"/>
                <a:gd name="T2" fmla="*/ 53 w 108"/>
                <a:gd name="T3" fmla="*/ 0 h 119"/>
                <a:gd name="T4" fmla="*/ 107 w 108"/>
                <a:gd name="T5" fmla="*/ 59 h 119"/>
                <a:gd name="T6" fmla="*/ 54 w 108"/>
                <a:gd name="T7" fmla="*/ 118 h 119"/>
                <a:gd name="T8" fmla="*/ 0 w 108"/>
                <a:gd name="T9" fmla="*/ 59 h 119"/>
                <a:gd name="T10" fmla="*/ 53 w 108"/>
                <a:gd name="T11" fmla="*/ 0 h 119"/>
                <a:gd name="T12" fmla="*/ 54 w 108"/>
                <a:gd name="T13" fmla="*/ 102 h 119"/>
                <a:gd name="T14" fmla="*/ 54 w 108"/>
                <a:gd name="T15" fmla="*/ 102 h 119"/>
                <a:gd name="T16" fmla="*/ 87 w 108"/>
                <a:gd name="T17" fmla="*/ 59 h 119"/>
                <a:gd name="T18" fmla="*/ 54 w 108"/>
                <a:gd name="T19" fmla="*/ 16 h 119"/>
                <a:gd name="T20" fmla="*/ 19 w 108"/>
                <a:gd name="T21" fmla="*/ 59 h 119"/>
                <a:gd name="T22" fmla="*/ 54 w 108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19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7" y="22"/>
                    <a:pt x="107" y="59"/>
                  </a:cubicBezTo>
                  <a:cubicBezTo>
                    <a:pt x="107" y="97"/>
                    <a:pt x="87" y="118"/>
                    <a:pt x="54" y="118"/>
                  </a:cubicBezTo>
                  <a:cubicBezTo>
                    <a:pt x="19" y="118"/>
                    <a:pt x="0" y="97"/>
                    <a:pt x="0" y="59"/>
                  </a:cubicBezTo>
                  <a:cubicBezTo>
                    <a:pt x="0" y="22"/>
                    <a:pt x="19" y="0"/>
                    <a:pt x="53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5" y="102"/>
                    <a:pt x="87" y="87"/>
                    <a:pt x="87" y="59"/>
                  </a:cubicBezTo>
                  <a:cubicBezTo>
                    <a:pt x="87" y="31"/>
                    <a:pt x="75" y="16"/>
                    <a:pt x="54" y="16"/>
                  </a:cubicBezTo>
                  <a:cubicBezTo>
                    <a:pt x="31" y="16"/>
                    <a:pt x="19" y="31"/>
                    <a:pt x="19" y="59"/>
                  </a:cubicBezTo>
                  <a:cubicBezTo>
                    <a:pt x="19" y="87"/>
                    <a:pt x="31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8" name="Freeform 286"/>
            <p:cNvSpPr>
              <a:spLocks noChangeArrowheads="1"/>
            </p:cNvSpPr>
            <p:nvPr/>
          </p:nvSpPr>
          <p:spPr bwMode="auto">
            <a:xfrm>
              <a:off x="6845237" y="2434625"/>
              <a:ext cx="44464" cy="68550"/>
            </a:xfrm>
            <a:custGeom>
              <a:avLst/>
              <a:gdLst>
                <a:gd name="T0" fmla="*/ 0 w 105"/>
                <a:gd name="T1" fmla="*/ 3 h 161"/>
                <a:gd name="T2" fmla="*/ 0 w 105"/>
                <a:gd name="T3" fmla="*/ 3 h 161"/>
                <a:gd name="T4" fmla="*/ 19 w 105"/>
                <a:gd name="T5" fmla="*/ 3 h 161"/>
                <a:gd name="T6" fmla="*/ 19 w 105"/>
                <a:gd name="T7" fmla="*/ 20 h 161"/>
                <a:gd name="T8" fmla="*/ 55 w 105"/>
                <a:gd name="T9" fmla="*/ 0 h 161"/>
                <a:gd name="T10" fmla="*/ 104 w 105"/>
                <a:gd name="T11" fmla="*/ 59 h 161"/>
                <a:gd name="T12" fmla="*/ 55 w 105"/>
                <a:gd name="T13" fmla="*/ 118 h 161"/>
                <a:gd name="T14" fmla="*/ 19 w 105"/>
                <a:gd name="T15" fmla="*/ 102 h 161"/>
                <a:gd name="T16" fmla="*/ 19 w 105"/>
                <a:gd name="T17" fmla="*/ 160 h 161"/>
                <a:gd name="T18" fmla="*/ 0 w 105"/>
                <a:gd name="T19" fmla="*/ 160 h 161"/>
                <a:gd name="T20" fmla="*/ 0 w 105"/>
                <a:gd name="T21" fmla="*/ 3 h 161"/>
                <a:gd name="T22" fmla="*/ 51 w 105"/>
                <a:gd name="T23" fmla="*/ 102 h 161"/>
                <a:gd name="T24" fmla="*/ 51 w 105"/>
                <a:gd name="T25" fmla="*/ 102 h 161"/>
                <a:gd name="T26" fmla="*/ 84 w 105"/>
                <a:gd name="T27" fmla="*/ 58 h 161"/>
                <a:gd name="T28" fmla="*/ 51 w 105"/>
                <a:gd name="T29" fmla="*/ 16 h 161"/>
                <a:gd name="T30" fmla="*/ 18 w 105"/>
                <a:gd name="T31" fmla="*/ 60 h 161"/>
                <a:gd name="T32" fmla="*/ 51 w 105"/>
                <a:gd name="T33" fmla="*/ 10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61">
                  <a:moveTo>
                    <a:pt x="0" y="3"/>
                  </a:moveTo>
                  <a:lnTo>
                    <a:pt x="0" y="3"/>
                  </a:lnTo>
                  <a:cubicBezTo>
                    <a:pt x="19" y="3"/>
                    <a:pt x="19" y="3"/>
                    <a:pt x="19" y="3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8" y="6"/>
                    <a:pt x="38" y="0"/>
                    <a:pt x="55" y="0"/>
                  </a:cubicBezTo>
                  <a:cubicBezTo>
                    <a:pt x="84" y="0"/>
                    <a:pt x="104" y="23"/>
                    <a:pt x="104" y="59"/>
                  </a:cubicBezTo>
                  <a:cubicBezTo>
                    <a:pt x="104" y="96"/>
                    <a:pt x="83" y="118"/>
                    <a:pt x="55" y="118"/>
                  </a:cubicBezTo>
                  <a:cubicBezTo>
                    <a:pt x="39" y="118"/>
                    <a:pt x="27" y="113"/>
                    <a:pt x="19" y="102"/>
                  </a:cubicBezTo>
                  <a:cubicBezTo>
                    <a:pt x="19" y="160"/>
                    <a:pt x="19" y="160"/>
                    <a:pt x="19" y="160"/>
                  </a:cubicBezTo>
                  <a:cubicBezTo>
                    <a:pt x="0" y="160"/>
                    <a:pt x="0" y="160"/>
                    <a:pt x="0" y="160"/>
                  </a:cubicBezTo>
                  <a:lnTo>
                    <a:pt x="0" y="3"/>
                  </a:lnTo>
                  <a:close/>
                  <a:moveTo>
                    <a:pt x="51" y="102"/>
                  </a:moveTo>
                  <a:lnTo>
                    <a:pt x="51" y="102"/>
                  </a:lnTo>
                  <a:cubicBezTo>
                    <a:pt x="72" y="102"/>
                    <a:pt x="84" y="86"/>
                    <a:pt x="84" y="58"/>
                  </a:cubicBezTo>
                  <a:cubicBezTo>
                    <a:pt x="84" y="32"/>
                    <a:pt x="72" y="16"/>
                    <a:pt x="51" y="16"/>
                  </a:cubicBezTo>
                  <a:cubicBezTo>
                    <a:pt x="30" y="16"/>
                    <a:pt x="18" y="32"/>
                    <a:pt x="18" y="60"/>
                  </a:cubicBezTo>
                  <a:cubicBezTo>
                    <a:pt x="18" y="88"/>
                    <a:pt x="29" y="102"/>
                    <a:pt x="51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635884" y="3260920"/>
            <a:ext cx="231585" cy="174152"/>
            <a:chOff x="6635884" y="3260920"/>
            <a:chExt cx="231585" cy="174152"/>
          </a:xfrm>
        </p:grpSpPr>
        <p:sp>
          <p:nvSpPr>
            <p:cNvPr id="3359" name="Freeform 287"/>
            <p:cNvSpPr>
              <a:spLocks noChangeArrowheads="1"/>
            </p:cNvSpPr>
            <p:nvPr/>
          </p:nvSpPr>
          <p:spPr bwMode="auto">
            <a:xfrm>
              <a:off x="6635884" y="3260920"/>
              <a:ext cx="57434" cy="68550"/>
            </a:xfrm>
            <a:custGeom>
              <a:avLst/>
              <a:gdLst>
                <a:gd name="T0" fmla="*/ 134 w 135"/>
                <a:gd name="T1" fmla="*/ 100 h 163"/>
                <a:gd name="T2" fmla="*/ 134 w 135"/>
                <a:gd name="T3" fmla="*/ 100 h 163"/>
                <a:gd name="T4" fmla="*/ 70 w 135"/>
                <a:gd name="T5" fmla="*/ 162 h 163"/>
                <a:gd name="T6" fmla="*/ 0 w 135"/>
                <a:gd name="T7" fmla="*/ 78 h 163"/>
                <a:gd name="T8" fmla="*/ 72 w 135"/>
                <a:gd name="T9" fmla="*/ 0 h 163"/>
                <a:gd name="T10" fmla="*/ 133 w 135"/>
                <a:gd name="T11" fmla="*/ 50 h 163"/>
                <a:gd name="T12" fmla="*/ 113 w 135"/>
                <a:gd name="T13" fmla="*/ 50 h 163"/>
                <a:gd name="T14" fmla="*/ 71 w 135"/>
                <a:gd name="T15" fmla="*/ 18 h 163"/>
                <a:gd name="T16" fmla="*/ 22 w 135"/>
                <a:gd name="T17" fmla="*/ 80 h 163"/>
                <a:gd name="T18" fmla="*/ 71 w 135"/>
                <a:gd name="T19" fmla="*/ 143 h 163"/>
                <a:gd name="T20" fmla="*/ 115 w 135"/>
                <a:gd name="T21" fmla="*/ 100 h 163"/>
                <a:gd name="T22" fmla="*/ 134 w 135"/>
                <a:gd name="T23" fmla="*/ 10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3">
                  <a:moveTo>
                    <a:pt x="134" y="100"/>
                  </a:moveTo>
                  <a:lnTo>
                    <a:pt x="134" y="100"/>
                  </a:lnTo>
                  <a:cubicBezTo>
                    <a:pt x="132" y="138"/>
                    <a:pt x="107" y="162"/>
                    <a:pt x="70" y="162"/>
                  </a:cubicBezTo>
                  <a:cubicBezTo>
                    <a:pt x="27" y="162"/>
                    <a:pt x="0" y="131"/>
                    <a:pt x="0" y="78"/>
                  </a:cubicBezTo>
                  <a:cubicBezTo>
                    <a:pt x="0" y="30"/>
                    <a:pt x="28" y="0"/>
                    <a:pt x="72" y="0"/>
                  </a:cubicBezTo>
                  <a:cubicBezTo>
                    <a:pt x="106" y="0"/>
                    <a:pt x="130" y="19"/>
                    <a:pt x="13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09" y="29"/>
                    <a:pt x="94" y="18"/>
                    <a:pt x="71" y="18"/>
                  </a:cubicBezTo>
                  <a:cubicBezTo>
                    <a:pt x="40" y="18"/>
                    <a:pt x="22" y="41"/>
                    <a:pt x="22" y="80"/>
                  </a:cubicBezTo>
                  <a:cubicBezTo>
                    <a:pt x="22" y="119"/>
                    <a:pt x="42" y="143"/>
                    <a:pt x="71" y="143"/>
                  </a:cubicBezTo>
                  <a:cubicBezTo>
                    <a:pt x="96" y="143"/>
                    <a:pt x="114" y="126"/>
                    <a:pt x="115" y="100"/>
                  </a:cubicBezTo>
                  <a:lnTo>
                    <a:pt x="134" y="10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0" name="Freeform 288"/>
            <p:cNvSpPr>
              <a:spLocks noChangeArrowheads="1"/>
            </p:cNvSpPr>
            <p:nvPr/>
          </p:nvSpPr>
          <p:spPr bwMode="auto">
            <a:xfrm>
              <a:off x="6702580" y="3260920"/>
              <a:ext cx="9264" cy="64844"/>
            </a:xfrm>
            <a:custGeom>
              <a:avLst/>
              <a:gdLst>
                <a:gd name="T0" fmla="*/ 0 w 20"/>
                <a:gd name="T1" fmla="*/ 0 h 156"/>
                <a:gd name="T2" fmla="*/ 19 w 20"/>
                <a:gd name="T3" fmla="*/ 0 h 156"/>
                <a:gd name="T4" fmla="*/ 19 w 20"/>
                <a:gd name="T5" fmla="*/ 155 h 156"/>
                <a:gd name="T6" fmla="*/ 0 w 20"/>
                <a:gd name="T7" fmla="*/ 155 h 156"/>
                <a:gd name="T8" fmla="*/ 0 w 20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6">
                  <a:moveTo>
                    <a:pt x="0" y="0"/>
                  </a:moveTo>
                  <a:lnTo>
                    <a:pt x="19" y="0"/>
                  </a:lnTo>
                  <a:lnTo>
                    <a:pt x="19" y="155"/>
                  </a:lnTo>
                  <a:lnTo>
                    <a:pt x="0" y="155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1" name="Freeform 289"/>
            <p:cNvSpPr>
              <a:spLocks noChangeArrowheads="1"/>
            </p:cNvSpPr>
            <p:nvPr/>
          </p:nvSpPr>
          <p:spPr bwMode="auto">
            <a:xfrm>
              <a:off x="6719255" y="3277595"/>
              <a:ext cx="44464" cy="50022"/>
            </a:xfrm>
            <a:custGeom>
              <a:avLst/>
              <a:gdLst>
                <a:gd name="T0" fmla="*/ 53 w 107"/>
                <a:gd name="T1" fmla="*/ 0 h 120"/>
                <a:gd name="T2" fmla="*/ 53 w 107"/>
                <a:gd name="T3" fmla="*/ 0 h 120"/>
                <a:gd name="T4" fmla="*/ 106 w 107"/>
                <a:gd name="T5" fmla="*/ 59 h 120"/>
                <a:gd name="T6" fmla="*/ 53 w 107"/>
                <a:gd name="T7" fmla="*/ 119 h 120"/>
                <a:gd name="T8" fmla="*/ 0 w 107"/>
                <a:gd name="T9" fmla="*/ 59 h 120"/>
                <a:gd name="T10" fmla="*/ 53 w 107"/>
                <a:gd name="T11" fmla="*/ 0 h 120"/>
                <a:gd name="T12" fmla="*/ 53 w 107"/>
                <a:gd name="T13" fmla="*/ 102 h 120"/>
                <a:gd name="T14" fmla="*/ 53 w 107"/>
                <a:gd name="T15" fmla="*/ 102 h 120"/>
                <a:gd name="T16" fmla="*/ 87 w 107"/>
                <a:gd name="T17" fmla="*/ 59 h 120"/>
                <a:gd name="T18" fmla="*/ 53 w 107"/>
                <a:gd name="T19" fmla="*/ 17 h 120"/>
                <a:gd name="T20" fmla="*/ 19 w 107"/>
                <a:gd name="T21" fmla="*/ 59 h 120"/>
                <a:gd name="T22" fmla="*/ 53 w 107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20">
                  <a:moveTo>
                    <a:pt x="53" y="0"/>
                  </a:moveTo>
                  <a:lnTo>
                    <a:pt x="53" y="0"/>
                  </a:lnTo>
                  <a:cubicBezTo>
                    <a:pt x="86" y="0"/>
                    <a:pt x="106" y="22"/>
                    <a:pt x="106" y="59"/>
                  </a:cubicBezTo>
                  <a:cubicBezTo>
                    <a:pt x="106" y="97"/>
                    <a:pt x="86" y="119"/>
                    <a:pt x="53" y="119"/>
                  </a:cubicBezTo>
                  <a:cubicBezTo>
                    <a:pt x="20" y="119"/>
                    <a:pt x="0" y="97"/>
                    <a:pt x="0" y="59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7"/>
                    <a:pt x="87" y="59"/>
                  </a:cubicBezTo>
                  <a:cubicBezTo>
                    <a:pt x="87" y="31"/>
                    <a:pt x="75" y="17"/>
                    <a:pt x="53" y="17"/>
                  </a:cubicBezTo>
                  <a:cubicBezTo>
                    <a:pt x="31" y="17"/>
                    <a:pt x="19" y="31"/>
                    <a:pt x="19" y="59"/>
                  </a:cubicBezTo>
                  <a:cubicBezTo>
                    <a:pt x="19" y="87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2" name="Freeform 290"/>
            <p:cNvSpPr>
              <a:spLocks noChangeArrowheads="1"/>
            </p:cNvSpPr>
            <p:nvPr/>
          </p:nvSpPr>
          <p:spPr bwMode="auto">
            <a:xfrm>
              <a:off x="6774835" y="3279447"/>
              <a:ext cx="40759" cy="48170"/>
            </a:xfrm>
            <a:custGeom>
              <a:avLst/>
              <a:gdLst>
                <a:gd name="T0" fmla="*/ 19 w 95"/>
                <a:gd name="T1" fmla="*/ 68 h 116"/>
                <a:gd name="T2" fmla="*/ 19 w 95"/>
                <a:gd name="T3" fmla="*/ 68 h 116"/>
                <a:gd name="T4" fmla="*/ 42 w 95"/>
                <a:gd name="T5" fmla="*/ 98 h 116"/>
                <a:gd name="T6" fmla="*/ 75 w 95"/>
                <a:gd name="T7" fmla="*/ 59 h 116"/>
                <a:gd name="T8" fmla="*/ 75 w 95"/>
                <a:gd name="T9" fmla="*/ 0 h 116"/>
                <a:gd name="T10" fmla="*/ 94 w 95"/>
                <a:gd name="T11" fmla="*/ 0 h 116"/>
                <a:gd name="T12" fmla="*/ 94 w 95"/>
                <a:gd name="T13" fmla="*/ 112 h 116"/>
                <a:gd name="T14" fmla="*/ 75 w 95"/>
                <a:gd name="T15" fmla="*/ 112 h 116"/>
                <a:gd name="T16" fmla="*/ 75 w 95"/>
                <a:gd name="T17" fmla="*/ 95 h 116"/>
                <a:gd name="T18" fmla="*/ 39 w 95"/>
                <a:gd name="T19" fmla="*/ 115 h 116"/>
                <a:gd name="T20" fmla="*/ 5 w 95"/>
                <a:gd name="T21" fmla="*/ 99 h 116"/>
                <a:gd name="T22" fmla="*/ 0 w 95"/>
                <a:gd name="T23" fmla="*/ 72 h 116"/>
                <a:gd name="T24" fmla="*/ 0 w 95"/>
                <a:gd name="T25" fmla="*/ 67 h 116"/>
                <a:gd name="T26" fmla="*/ 0 w 95"/>
                <a:gd name="T27" fmla="*/ 0 h 116"/>
                <a:gd name="T28" fmla="*/ 19 w 95"/>
                <a:gd name="T29" fmla="*/ 0 h 116"/>
                <a:gd name="T30" fmla="*/ 19 w 95"/>
                <a:gd name="T31" fmla="*/ 6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6">
                  <a:moveTo>
                    <a:pt x="19" y="68"/>
                  </a:moveTo>
                  <a:lnTo>
                    <a:pt x="19" y="68"/>
                  </a:lnTo>
                  <a:cubicBezTo>
                    <a:pt x="19" y="89"/>
                    <a:pt x="24" y="98"/>
                    <a:pt x="42" y="98"/>
                  </a:cubicBezTo>
                  <a:cubicBezTo>
                    <a:pt x="64" y="98"/>
                    <a:pt x="75" y="84"/>
                    <a:pt x="75" y="59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2"/>
                    <a:pt x="94" y="112"/>
                    <a:pt x="94" y="112"/>
                  </a:cubicBezTo>
                  <a:cubicBezTo>
                    <a:pt x="75" y="112"/>
                    <a:pt x="75" y="112"/>
                    <a:pt x="75" y="112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68" y="107"/>
                    <a:pt x="55" y="115"/>
                    <a:pt x="39" y="115"/>
                  </a:cubicBezTo>
                  <a:cubicBezTo>
                    <a:pt x="23" y="115"/>
                    <a:pt x="10" y="108"/>
                    <a:pt x="5" y="99"/>
                  </a:cubicBezTo>
                  <a:cubicBezTo>
                    <a:pt x="0" y="92"/>
                    <a:pt x="0" y="83"/>
                    <a:pt x="0" y="72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3" name="Freeform 291"/>
            <p:cNvSpPr>
              <a:spLocks noChangeArrowheads="1"/>
            </p:cNvSpPr>
            <p:nvPr/>
          </p:nvSpPr>
          <p:spPr bwMode="auto">
            <a:xfrm>
              <a:off x="6823005" y="3260920"/>
              <a:ext cx="44464" cy="66696"/>
            </a:xfrm>
            <a:custGeom>
              <a:avLst/>
              <a:gdLst>
                <a:gd name="T0" fmla="*/ 103 w 104"/>
                <a:gd name="T1" fmla="*/ 155 h 159"/>
                <a:gd name="T2" fmla="*/ 103 w 104"/>
                <a:gd name="T3" fmla="*/ 155 h 159"/>
                <a:gd name="T4" fmla="*/ 84 w 104"/>
                <a:gd name="T5" fmla="*/ 155 h 159"/>
                <a:gd name="T6" fmla="*/ 84 w 104"/>
                <a:gd name="T7" fmla="*/ 140 h 159"/>
                <a:gd name="T8" fmla="*/ 49 w 104"/>
                <a:gd name="T9" fmla="*/ 158 h 159"/>
                <a:gd name="T10" fmla="*/ 0 w 104"/>
                <a:gd name="T11" fmla="*/ 99 h 159"/>
                <a:gd name="T12" fmla="*/ 49 w 104"/>
                <a:gd name="T13" fmla="*/ 39 h 159"/>
                <a:gd name="T14" fmla="*/ 84 w 104"/>
                <a:gd name="T15" fmla="*/ 57 h 159"/>
                <a:gd name="T16" fmla="*/ 84 w 104"/>
                <a:gd name="T17" fmla="*/ 0 h 159"/>
                <a:gd name="T18" fmla="*/ 103 w 104"/>
                <a:gd name="T19" fmla="*/ 0 h 159"/>
                <a:gd name="T20" fmla="*/ 103 w 104"/>
                <a:gd name="T21" fmla="*/ 155 h 159"/>
                <a:gd name="T22" fmla="*/ 52 w 104"/>
                <a:gd name="T23" fmla="*/ 56 h 159"/>
                <a:gd name="T24" fmla="*/ 52 w 104"/>
                <a:gd name="T25" fmla="*/ 56 h 159"/>
                <a:gd name="T26" fmla="*/ 18 w 104"/>
                <a:gd name="T27" fmla="*/ 100 h 159"/>
                <a:gd name="T28" fmla="*/ 52 w 104"/>
                <a:gd name="T29" fmla="*/ 141 h 159"/>
                <a:gd name="T30" fmla="*/ 85 w 104"/>
                <a:gd name="T31" fmla="*/ 98 h 159"/>
                <a:gd name="T32" fmla="*/ 52 w 104"/>
                <a:gd name="T33" fmla="*/ 5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9">
                  <a:moveTo>
                    <a:pt x="103" y="155"/>
                  </a:moveTo>
                  <a:lnTo>
                    <a:pt x="103" y="155"/>
                  </a:lnTo>
                  <a:cubicBezTo>
                    <a:pt x="84" y="155"/>
                    <a:pt x="84" y="155"/>
                    <a:pt x="84" y="155"/>
                  </a:cubicBezTo>
                  <a:cubicBezTo>
                    <a:pt x="84" y="140"/>
                    <a:pt x="84" y="140"/>
                    <a:pt x="84" y="140"/>
                  </a:cubicBezTo>
                  <a:cubicBezTo>
                    <a:pt x="75" y="152"/>
                    <a:pt x="63" y="158"/>
                    <a:pt x="49" y="158"/>
                  </a:cubicBezTo>
                  <a:cubicBezTo>
                    <a:pt x="18" y="158"/>
                    <a:pt x="0" y="136"/>
                    <a:pt x="0" y="99"/>
                  </a:cubicBezTo>
                  <a:cubicBezTo>
                    <a:pt x="0" y="62"/>
                    <a:pt x="19" y="39"/>
                    <a:pt x="49" y="39"/>
                  </a:cubicBezTo>
                  <a:cubicBezTo>
                    <a:pt x="64" y="39"/>
                    <a:pt x="76" y="45"/>
                    <a:pt x="84" y="57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5"/>
                  </a:lnTo>
                  <a:close/>
                  <a:moveTo>
                    <a:pt x="52" y="56"/>
                  </a:moveTo>
                  <a:lnTo>
                    <a:pt x="52" y="56"/>
                  </a:lnTo>
                  <a:cubicBezTo>
                    <a:pt x="31" y="56"/>
                    <a:pt x="18" y="71"/>
                    <a:pt x="18" y="100"/>
                  </a:cubicBezTo>
                  <a:cubicBezTo>
                    <a:pt x="18" y="125"/>
                    <a:pt x="32" y="141"/>
                    <a:pt x="52" y="141"/>
                  </a:cubicBezTo>
                  <a:cubicBezTo>
                    <a:pt x="73" y="141"/>
                    <a:pt x="85" y="126"/>
                    <a:pt x="85" y="98"/>
                  </a:cubicBezTo>
                  <a:cubicBezTo>
                    <a:pt x="85" y="70"/>
                    <a:pt x="74" y="56"/>
                    <a:pt x="52" y="5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4" name="Freeform 292"/>
            <p:cNvSpPr>
              <a:spLocks noChangeArrowheads="1"/>
            </p:cNvSpPr>
            <p:nvPr/>
          </p:nvSpPr>
          <p:spPr bwMode="auto">
            <a:xfrm>
              <a:off x="6722960" y="3370229"/>
              <a:ext cx="9263" cy="64843"/>
            </a:xfrm>
            <a:custGeom>
              <a:avLst/>
              <a:gdLst>
                <a:gd name="T0" fmla="*/ 0 w 23"/>
                <a:gd name="T1" fmla="*/ 0 h 154"/>
                <a:gd name="T2" fmla="*/ 22 w 23"/>
                <a:gd name="T3" fmla="*/ 0 h 154"/>
                <a:gd name="T4" fmla="*/ 22 w 23"/>
                <a:gd name="T5" fmla="*/ 153 h 154"/>
                <a:gd name="T6" fmla="*/ 0 w 23"/>
                <a:gd name="T7" fmla="*/ 153 h 154"/>
                <a:gd name="T8" fmla="*/ 0 w 23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54">
                  <a:moveTo>
                    <a:pt x="0" y="0"/>
                  </a:moveTo>
                  <a:lnTo>
                    <a:pt x="22" y="0"/>
                  </a:lnTo>
                  <a:lnTo>
                    <a:pt x="22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5" name="Freeform 293"/>
            <p:cNvSpPr>
              <a:spLocks noChangeArrowheads="1"/>
            </p:cNvSpPr>
            <p:nvPr/>
          </p:nvSpPr>
          <p:spPr bwMode="auto">
            <a:xfrm>
              <a:off x="6745192" y="3386902"/>
              <a:ext cx="38906" cy="48170"/>
            </a:xfrm>
            <a:custGeom>
              <a:avLst/>
              <a:gdLst>
                <a:gd name="T0" fmla="*/ 74 w 94"/>
                <a:gd name="T1" fmla="*/ 46 h 116"/>
                <a:gd name="T2" fmla="*/ 74 w 94"/>
                <a:gd name="T3" fmla="*/ 46 h 116"/>
                <a:gd name="T4" fmla="*/ 52 w 94"/>
                <a:gd name="T5" fmla="*/ 17 h 116"/>
                <a:gd name="T6" fmla="*/ 19 w 94"/>
                <a:gd name="T7" fmla="*/ 51 h 116"/>
                <a:gd name="T8" fmla="*/ 19 w 94"/>
                <a:gd name="T9" fmla="*/ 115 h 116"/>
                <a:gd name="T10" fmla="*/ 0 w 94"/>
                <a:gd name="T11" fmla="*/ 115 h 116"/>
                <a:gd name="T12" fmla="*/ 0 w 94"/>
                <a:gd name="T13" fmla="*/ 3 h 116"/>
                <a:gd name="T14" fmla="*/ 18 w 94"/>
                <a:gd name="T15" fmla="*/ 3 h 116"/>
                <a:gd name="T16" fmla="*/ 18 w 94"/>
                <a:gd name="T17" fmla="*/ 19 h 116"/>
                <a:gd name="T18" fmla="*/ 53 w 94"/>
                <a:gd name="T19" fmla="*/ 0 h 116"/>
                <a:gd name="T20" fmla="*/ 89 w 94"/>
                <a:gd name="T21" fmla="*/ 16 h 116"/>
                <a:gd name="T22" fmla="*/ 93 w 94"/>
                <a:gd name="T23" fmla="*/ 43 h 116"/>
                <a:gd name="T24" fmla="*/ 93 w 94"/>
                <a:gd name="T25" fmla="*/ 48 h 116"/>
                <a:gd name="T26" fmla="*/ 93 w 94"/>
                <a:gd name="T27" fmla="*/ 115 h 116"/>
                <a:gd name="T28" fmla="*/ 74 w 94"/>
                <a:gd name="T29" fmla="*/ 115 h 116"/>
                <a:gd name="T30" fmla="*/ 74 w 94"/>
                <a:gd name="T31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6">
                  <a:moveTo>
                    <a:pt x="74" y="46"/>
                  </a:moveTo>
                  <a:lnTo>
                    <a:pt x="74" y="46"/>
                  </a:lnTo>
                  <a:cubicBezTo>
                    <a:pt x="74" y="26"/>
                    <a:pt x="70" y="17"/>
                    <a:pt x="52" y="17"/>
                  </a:cubicBezTo>
                  <a:cubicBezTo>
                    <a:pt x="32" y="17"/>
                    <a:pt x="19" y="29"/>
                    <a:pt x="19" y="51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6" y="6"/>
                    <a:pt x="38" y="0"/>
                    <a:pt x="53" y="0"/>
                  </a:cubicBezTo>
                  <a:cubicBezTo>
                    <a:pt x="71" y="0"/>
                    <a:pt x="83" y="5"/>
                    <a:pt x="89" y="16"/>
                  </a:cubicBezTo>
                  <a:cubicBezTo>
                    <a:pt x="93" y="23"/>
                    <a:pt x="93" y="31"/>
                    <a:pt x="93" y="43"/>
                  </a:cubicBezTo>
                  <a:cubicBezTo>
                    <a:pt x="93" y="44"/>
                    <a:pt x="93" y="46"/>
                    <a:pt x="93" y="48"/>
                  </a:cubicBezTo>
                  <a:cubicBezTo>
                    <a:pt x="93" y="115"/>
                    <a:pt x="93" y="115"/>
                    <a:pt x="93" y="115"/>
                  </a:cubicBezTo>
                  <a:cubicBezTo>
                    <a:pt x="74" y="115"/>
                    <a:pt x="74" y="115"/>
                    <a:pt x="74" y="115"/>
                  </a:cubicBezTo>
                  <a:lnTo>
                    <a:pt x="74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578451" y="4246545"/>
            <a:ext cx="348304" cy="79666"/>
            <a:chOff x="6578451" y="4246545"/>
            <a:chExt cx="348304" cy="79666"/>
          </a:xfrm>
        </p:grpSpPr>
        <p:sp>
          <p:nvSpPr>
            <p:cNvPr id="3366" name="Freeform 294"/>
            <p:cNvSpPr>
              <a:spLocks noChangeArrowheads="1"/>
            </p:cNvSpPr>
            <p:nvPr/>
          </p:nvSpPr>
          <p:spPr bwMode="auto">
            <a:xfrm>
              <a:off x="6578451" y="4246545"/>
              <a:ext cx="57432" cy="68550"/>
            </a:xfrm>
            <a:custGeom>
              <a:avLst/>
              <a:gdLst>
                <a:gd name="T0" fmla="*/ 134 w 135"/>
                <a:gd name="T1" fmla="*/ 101 h 163"/>
                <a:gd name="T2" fmla="*/ 134 w 135"/>
                <a:gd name="T3" fmla="*/ 101 h 163"/>
                <a:gd name="T4" fmla="*/ 68 w 135"/>
                <a:gd name="T5" fmla="*/ 162 h 163"/>
                <a:gd name="T6" fmla="*/ 0 w 135"/>
                <a:gd name="T7" fmla="*/ 79 h 163"/>
                <a:gd name="T8" fmla="*/ 71 w 135"/>
                <a:gd name="T9" fmla="*/ 0 h 163"/>
                <a:gd name="T10" fmla="*/ 133 w 135"/>
                <a:gd name="T11" fmla="*/ 51 h 163"/>
                <a:gd name="T12" fmla="*/ 112 w 135"/>
                <a:gd name="T13" fmla="*/ 51 h 163"/>
                <a:gd name="T14" fmla="*/ 71 w 135"/>
                <a:gd name="T15" fmla="*/ 19 h 163"/>
                <a:gd name="T16" fmla="*/ 21 w 135"/>
                <a:gd name="T17" fmla="*/ 81 h 163"/>
                <a:gd name="T18" fmla="*/ 69 w 135"/>
                <a:gd name="T19" fmla="*/ 143 h 163"/>
                <a:gd name="T20" fmla="*/ 113 w 135"/>
                <a:gd name="T21" fmla="*/ 101 h 163"/>
                <a:gd name="T22" fmla="*/ 134 w 135"/>
                <a:gd name="T23" fmla="*/ 10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3">
                  <a:moveTo>
                    <a:pt x="134" y="101"/>
                  </a:moveTo>
                  <a:lnTo>
                    <a:pt x="134" y="101"/>
                  </a:lnTo>
                  <a:cubicBezTo>
                    <a:pt x="132" y="138"/>
                    <a:pt x="106" y="162"/>
                    <a:pt x="68" y="162"/>
                  </a:cubicBezTo>
                  <a:cubicBezTo>
                    <a:pt x="26" y="162"/>
                    <a:pt x="0" y="132"/>
                    <a:pt x="0" y="79"/>
                  </a:cubicBezTo>
                  <a:cubicBezTo>
                    <a:pt x="0" y="31"/>
                    <a:pt x="27" y="0"/>
                    <a:pt x="71" y="0"/>
                  </a:cubicBezTo>
                  <a:cubicBezTo>
                    <a:pt x="106" y="0"/>
                    <a:pt x="130" y="20"/>
                    <a:pt x="133" y="51"/>
                  </a:cubicBezTo>
                  <a:cubicBezTo>
                    <a:pt x="112" y="51"/>
                    <a:pt x="112" y="51"/>
                    <a:pt x="112" y="51"/>
                  </a:cubicBezTo>
                  <a:cubicBezTo>
                    <a:pt x="108" y="30"/>
                    <a:pt x="93" y="19"/>
                    <a:pt x="71" y="19"/>
                  </a:cubicBezTo>
                  <a:cubicBezTo>
                    <a:pt x="39" y="19"/>
                    <a:pt x="21" y="41"/>
                    <a:pt x="21" y="81"/>
                  </a:cubicBezTo>
                  <a:cubicBezTo>
                    <a:pt x="21" y="120"/>
                    <a:pt x="40" y="143"/>
                    <a:pt x="69" y="143"/>
                  </a:cubicBezTo>
                  <a:cubicBezTo>
                    <a:pt x="94" y="143"/>
                    <a:pt x="112" y="127"/>
                    <a:pt x="113" y="101"/>
                  </a:cubicBezTo>
                  <a:lnTo>
                    <a:pt x="134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7" name="Freeform 295"/>
            <p:cNvSpPr>
              <a:spLocks noChangeArrowheads="1"/>
            </p:cNvSpPr>
            <p:nvPr/>
          </p:nvSpPr>
          <p:spPr bwMode="auto">
            <a:xfrm>
              <a:off x="6645148" y="4248398"/>
              <a:ext cx="9263" cy="64843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8" name="Freeform 296"/>
            <p:cNvSpPr>
              <a:spLocks noChangeArrowheads="1"/>
            </p:cNvSpPr>
            <p:nvPr/>
          </p:nvSpPr>
          <p:spPr bwMode="auto">
            <a:xfrm>
              <a:off x="6661821" y="4265072"/>
              <a:ext cx="44464" cy="50023"/>
            </a:xfrm>
            <a:custGeom>
              <a:avLst/>
              <a:gdLst>
                <a:gd name="T0" fmla="*/ 54 w 108"/>
                <a:gd name="T1" fmla="*/ 0 h 120"/>
                <a:gd name="T2" fmla="*/ 54 w 108"/>
                <a:gd name="T3" fmla="*/ 0 h 120"/>
                <a:gd name="T4" fmla="*/ 107 w 108"/>
                <a:gd name="T5" fmla="*/ 60 h 120"/>
                <a:gd name="T6" fmla="*/ 54 w 108"/>
                <a:gd name="T7" fmla="*/ 119 h 120"/>
                <a:gd name="T8" fmla="*/ 0 w 108"/>
                <a:gd name="T9" fmla="*/ 60 h 120"/>
                <a:gd name="T10" fmla="*/ 54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7 w 108"/>
                <a:gd name="T17" fmla="*/ 60 h 120"/>
                <a:gd name="T18" fmla="*/ 54 w 108"/>
                <a:gd name="T19" fmla="*/ 17 h 120"/>
                <a:gd name="T20" fmla="*/ 19 w 108"/>
                <a:gd name="T21" fmla="*/ 60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4" y="0"/>
                  </a:moveTo>
                  <a:lnTo>
                    <a:pt x="54" y="0"/>
                  </a:lnTo>
                  <a:cubicBezTo>
                    <a:pt x="87" y="0"/>
                    <a:pt x="107" y="22"/>
                    <a:pt x="107" y="60"/>
                  </a:cubicBezTo>
                  <a:cubicBezTo>
                    <a:pt x="107" y="97"/>
                    <a:pt x="87" y="119"/>
                    <a:pt x="54" y="119"/>
                  </a:cubicBezTo>
                  <a:cubicBezTo>
                    <a:pt x="19" y="119"/>
                    <a:pt x="0" y="97"/>
                    <a:pt x="0" y="60"/>
                  </a:cubicBezTo>
                  <a:cubicBezTo>
                    <a:pt x="0" y="22"/>
                    <a:pt x="19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7" y="88"/>
                    <a:pt x="87" y="60"/>
                  </a:cubicBezTo>
                  <a:cubicBezTo>
                    <a:pt x="87" y="32"/>
                    <a:pt x="76" y="17"/>
                    <a:pt x="54" y="17"/>
                  </a:cubicBezTo>
                  <a:cubicBezTo>
                    <a:pt x="31" y="17"/>
                    <a:pt x="19" y="32"/>
                    <a:pt x="19" y="60"/>
                  </a:cubicBezTo>
                  <a:cubicBezTo>
                    <a:pt x="19" y="88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9" name="Freeform 297"/>
            <p:cNvSpPr>
              <a:spLocks noChangeArrowheads="1"/>
            </p:cNvSpPr>
            <p:nvPr/>
          </p:nvSpPr>
          <p:spPr bwMode="auto">
            <a:xfrm>
              <a:off x="6717402" y="4266925"/>
              <a:ext cx="38907" cy="48170"/>
            </a:xfrm>
            <a:custGeom>
              <a:avLst/>
              <a:gdLst>
                <a:gd name="T0" fmla="*/ 18 w 93"/>
                <a:gd name="T1" fmla="*/ 67 h 114"/>
                <a:gd name="T2" fmla="*/ 18 w 93"/>
                <a:gd name="T3" fmla="*/ 67 h 114"/>
                <a:gd name="T4" fmla="*/ 41 w 93"/>
                <a:gd name="T5" fmla="*/ 96 h 114"/>
                <a:gd name="T6" fmla="*/ 74 w 93"/>
                <a:gd name="T7" fmla="*/ 59 h 114"/>
                <a:gd name="T8" fmla="*/ 74 w 93"/>
                <a:gd name="T9" fmla="*/ 0 h 114"/>
                <a:gd name="T10" fmla="*/ 92 w 93"/>
                <a:gd name="T11" fmla="*/ 0 h 114"/>
                <a:gd name="T12" fmla="*/ 92 w 93"/>
                <a:gd name="T13" fmla="*/ 111 h 114"/>
                <a:gd name="T14" fmla="*/ 75 w 93"/>
                <a:gd name="T15" fmla="*/ 111 h 114"/>
                <a:gd name="T16" fmla="*/ 75 w 93"/>
                <a:gd name="T17" fmla="*/ 94 h 114"/>
                <a:gd name="T18" fmla="*/ 38 w 93"/>
                <a:gd name="T19" fmla="*/ 113 h 114"/>
                <a:gd name="T20" fmla="*/ 4 w 93"/>
                <a:gd name="T21" fmla="*/ 99 h 114"/>
                <a:gd name="T22" fmla="*/ 0 w 93"/>
                <a:gd name="T23" fmla="*/ 71 h 114"/>
                <a:gd name="T24" fmla="*/ 0 w 93"/>
                <a:gd name="T25" fmla="*/ 66 h 114"/>
                <a:gd name="T26" fmla="*/ 0 w 93"/>
                <a:gd name="T27" fmla="*/ 0 h 114"/>
                <a:gd name="T28" fmla="*/ 18 w 93"/>
                <a:gd name="T29" fmla="*/ 0 h 114"/>
                <a:gd name="T30" fmla="*/ 18 w 93"/>
                <a:gd name="T31" fmla="*/ 67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3" h="114">
                  <a:moveTo>
                    <a:pt x="18" y="67"/>
                  </a:moveTo>
                  <a:lnTo>
                    <a:pt x="18" y="67"/>
                  </a:lnTo>
                  <a:cubicBezTo>
                    <a:pt x="18" y="88"/>
                    <a:pt x="23" y="96"/>
                    <a:pt x="41" y="96"/>
                  </a:cubicBezTo>
                  <a:cubicBezTo>
                    <a:pt x="62" y="96"/>
                    <a:pt x="74" y="84"/>
                    <a:pt x="74" y="59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75" y="111"/>
                    <a:pt x="75" y="111"/>
                    <a:pt x="75" y="111"/>
                  </a:cubicBezTo>
                  <a:cubicBezTo>
                    <a:pt x="75" y="94"/>
                    <a:pt x="75" y="94"/>
                    <a:pt x="75" y="94"/>
                  </a:cubicBezTo>
                  <a:cubicBezTo>
                    <a:pt x="67" y="107"/>
                    <a:pt x="55" y="113"/>
                    <a:pt x="38" y="113"/>
                  </a:cubicBezTo>
                  <a:cubicBezTo>
                    <a:pt x="22" y="113"/>
                    <a:pt x="10" y="108"/>
                    <a:pt x="4" y="99"/>
                  </a:cubicBezTo>
                  <a:cubicBezTo>
                    <a:pt x="0" y="91"/>
                    <a:pt x="0" y="83"/>
                    <a:pt x="0" y="71"/>
                  </a:cubicBezTo>
                  <a:cubicBezTo>
                    <a:pt x="0" y="69"/>
                    <a:pt x="0" y="68"/>
                    <a:pt x="0" y="6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lnTo>
                    <a:pt x="18" y="67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0" name="Freeform 298"/>
            <p:cNvSpPr>
              <a:spLocks noChangeArrowheads="1"/>
            </p:cNvSpPr>
            <p:nvPr/>
          </p:nvSpPr>
          <p:spPr bwMode="auto">
            <a:xfrm>
              <a:off x="6765571" y="4248398"/>
              <a:ext cx="44464" cy="66696"/>
            </a:xfrm>
            <a:custGeom>
              <a:avLst/>
              <a:gdLst>
                <a:gd name="T0" fmla="*/ 104 w 105"/>
                <a:gd name="T1" fmla="*/ 154 h 158"/>
                <a:gd name="T2" fmla="*/ 104 w 105"/>
                <a:gd name="T3" fmla="*/ 154 h 158"/>
                <a:gd name="T4" fmla="*/ 86 w 105"/>
                <a:gd name="T5" fmla="*/ 154 h 158"/>
                <a:gd name="T6" fmla="*/ 86 w 105"/>
                <a:gd name="T7" fmla="*/ 139 h 158"/>
                <a:gd name="T8" fmla="*/ 49 w 105"/>
                <a:gd name="T9" fmla="*/ 157 h 158"/>
                <a:gd name="T10" fmla="*/ 0 w 105"/>
                <a:gd name="T11" fmla="*/ 99 h 158"/>
                <a:gd name="T12" fmla="*/ 49 w 105"/>
                <a:gd name="T13" fmla="*/ 38 h 158"/>
                <a:gd name="T14" fmla="*/ 86 w 105"/>
                <a:gd name="T15" fmla="*/ 56 h 158"/>
                <a:gd name="T16" fmla="*/ 86 w 105"/>
                <a:gd name="T17" fmla="*/ 0 h 158"/>
                <a:gd name="T18" fmla="*/ 104 w 105"/>
                <a:gd name="T19" fmla="*/ 0 h 158"/>
                <a:gd name="T20" fmla="*/ 104 w 105"/>
                <a:gd name="T21" fmla="*/ 154 h 158"/>
                <a:gd name="T22" fmla="*/ 53 w 105"/>
                <a:gd name="T23" fmla="*/ 55 h 158"/>
                <a:gd name="T24" fmla="*/ 53 w 105"/>
                <a:gd name="T25" fmla="*/ 55 h 158"/>
                <a:gd name="T26" fmla="*/ 20 w 105"/>
                <a:gd name="T27" fmla="*/ 100 h 158"/>
                <a:gd name="T28" fmla="*/ 53 w 105"/>
                <a:gd name="T29" fmla="*/ 140 h 158"/>
                <a:gd name="T30" fmla="*/ 87 w 105"/>
                <a:gd name="T31" fmla="*/ 97 h 158"/>
                <a:gd name="T32" fmla="*/ 53 w 105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8">
                  <a:moveTo>
                    <a:pt x="104" y="154"/>
                  </a:moveTo>
                  <a:lnTo>
                    <a:pt x="104" y="154"/>
                  </a:lnTo>
                  <a:cubicBezTo>
                    <a:pt x="86" y="154"/>
                    <a:pt x="86" y="154"/>
                    <a:pt x="86" y="154"/>
                  </a:cubicBezTo>
                  <a:cubicBezTo>
                    <a:pt x="86" y="139"/>
                    <a:pt x="86" y="139"/>
                    <a:pt x="86" y="139"/>
                  </a:cubicBezTo>
                  <a:cubicBezTo>
                    <a:pt x="76" y="152"/>
                    <a:pt x="64" y="157"/>
                    <a:pt x="49" y="157"/>
                  </a:cubicBezTo>
                  <a:cubicBezTo>
                    <a:pt x="20" y="157"/>
                    <a:pt x="0" y="135"/>
                    <a:pt x="0" y="99"/>
                  </a:cubicBezTo>
                  <a:cubicBezTo>
                    <a:pt x="0" y="61"/>
                    <a:pt x="20" y="38"/>
                    <a:pt x="49" y="38"/>
                  </a:cubicBezTo>
                  <a:cubicBezTo>
                    <a:pt x="65" y="38"/>
                    <a:pt x="77" y="45"/>
                    <a:pt x="86" y="56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104" y="0"/>
                    <a:pt x="104" y="0"/>
                    <a:pt x="104" y="0"/>
                  </a:cubicBezTo>
                  <a:lnTo>
                    <a:pt x="104" y="154"/>
                  </a:lnTo>
                  <a:close/>
                  <a:moveTo>
                    <a:pt x="53" y="55"/>
                  </a:moveTo>
                  <a:lnTo>
                    <a:pt x="53" y="55"/>
                  </a:lnTo>
                  <a:cubicBezTo>
                    <a:pt x="33" y="55"/>
                    <a:pt x="20" y="71"/>
                    <a:pt x="20" y="100"/>
                  </a:cubicBezTo>
                  <a:cubicBezTo>
                    <a:pt x="20" y="125"/>
                    <a:pt x="33" y="140"/>
                    <a:pt x="53" y="140"/>
                  </a:cubicBezTo>
                  <a:cubicBezTo>
                    <a:pt x="74" y="140"/>
                    <a:pt x="87" y="126"/>
                    <a:pt x="87" y="97"/>
                  </a:cubicBezTo>
                  <a:cubicBezTo>
                    <a:pt x="87" y="70"/>
                    <a:pt x="75" y="55"/>
                    <a:pt x="53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1" name="Freeform 299"/>
            <p:cNvSpPr>
              <a:spLocks noChangeArrowheads="1"/>
            </p:cNvSpPr>
            <p:nvPr/>
          </p:nvSpPr>
          <p:spPr bwMode="auto">
            <a:xfrm>
              <a:off x="6845237" y="4248398"/>
              <a:ext cx="81518" cy="77813"/>
            </a:xfrm>
            <a:custGeom>
              <a:avLst/>
              <a:gdLst>
                <a:gd name="T0" fmla="*/ 129 w 192"/>
                <a:gd name="T1" fmla="*/ 52 h 184"/>
                <a:gd name="T2" fmla="*/ 129 w 192"/>
                <a:gd name="T3" fmla="*/ 52 h 184"/>
                <a:gd name="T4" fmla="*/ 142 w 192"/>
                <a:gd name="T5" fmla="*/ 52 h 184"/>
                <a:gd name="T6" fmla="*/ 127 w 192"/>
                <a:gd name="T7" fmla="*/ 111 h 184"/>
                <a:gd name="T8" fmla="*/ 126 w 192"/>
                <a:gd name="T9" fmla="*/ 118 h 184"/>
                <a:gd name="T10" fmla="*/ 137 w 192"/>
                <a:gd name="T11" fmla="*/ 128 h 184"/>
                <a:gd name="T12" fmla="*/ 158 w 192"/>
                <a:gd name="T13" fmla="*/ 118 h 184"/>
                <a:gd name="T14" fmla="*/ 176 w 192"/>
                <a:gd name="T15" fmla="*/ 74 h 184"/>
                <a:gd name="T16" fmla="*/ 104 w 192"/>
                <a:gd name="T17" fmla="*/ 13 h 184"/>
                <a:gd name="T18" fmla="*/ 57 w 192"/>
                <a:gd name="T19" fmla="*/ 25 h 184"/>
                <a:gd name="T20" fmla="*/ 14 w 192"/>
                <a:gd name="T21" fmla="*/ 99 h 184"/>
                <a:gd name="T22" fmla="*/ 41 w 192"/>
                <a:gd name="T23" fmla="*/ 155 h 184"/>
                <a:gd name="T24" fmla="*/ 96 w 192"/>
                <a:gd name="T25" fmla="*/ 172 h 184"/>
                <a:gd name="T26" fmla="*/ 160 w 192"/>
                <a:gd name="T27" fmla="*/ 152 h 184"/>
                <a:gd name="T28" fmla="*/ 166 w 192"/>
                <a:gd name="T29" fmla="*/ 160 h 184"/>
                <a:gd name="T30" fmla="*/ 98 w 192"/>
                <a:gd name="T31" fmla="*/ 183 h 184"/>
                <a:gd name="T32" fmla="*/ 32 w 192"/>
                <a:gd name="T33" fmla="*/ 164 h 184"/>
                <a:gd name="T34" fmla="*/ 0 w 192"/>
                <a:gd name="T35" fmla="*/ 99 h 184"/>
                <a:gd name="T36" fmla="*/ 21 w 192"/>
                <a:gd name="T37" fmla="*/ 37 h 184"/>
                <a:gd name="T38" fmla="*/ 105 w 192"/>
                <a:gd name="T39" fmla="*/ 0 h 184"/>
                <a:gd name="T40" fmla="*/ 164 w 192"/>
                <a:gd name="T41" fmla="*/ 18 h 184"/>
                <a:gd name="T42" fmla="*/ 191 w 192"/>
                <a:gd name="T43" fmla="*/ 72 h 184"/>
                <a:gd name="T44" fmla="*/ 165 w 192"/>
                <a:gd name="T45" fmla="*/ 129 h 184"/>
                <a:gd name="T46" fmla="*/ 133 w 192"/>
                <a:gd name="T47" fmla="*/ 141 h 184"/>
                <a:gd name="T48" fmla="*/ 112 w 192"/>
                <a:gd name="T49" fmla="*/ 124 h 184"/>
                <a:gd name="T50" fmla="*/ 112 w 192"/>
                <a:gd name="T51" fmla="*/ 122 h 184"/>
                <a:gd name="T52" fmla="*/ 80 w 192"/>
                <a:gd name="T53" fmla="*/ 141 h 184"/>
                <a:gd name="T54" fmla="*/ 48 w 192"/>
                <a:gd name="T55" fmla="*/ 106 h 184"/>
                <a:gd name="T56" fmla="*/ 98 w 192"/>
                <a:gd name="T57" fmla="*/ 48 h 184"/>
                <a:gd name="T58" fmla="*/ 123 w 192"/>
                <a:gd name="T59" fmla="*/ 64 h 184"/>
                <a:gd name="T60" fmla="*/ 129 w 192"/>
                <a:gd name="T61" fmla="*/ 52 h 184"/>
                <a:gd name="T62" fmla="*/ 119 w 192"/>
                <a:gd name="T63" fmla="*/ 79 h 184"/>
                <a:gd name="T64" fmla="*/ 119 w 192"/>
                <a:gd name="T65" fmla="*/ 79 h 184"/>
                <a:gd name="T66" fmla="*/ 99 w 192"/>
                <a:gd name="T67" fmla="*/ 59 h 184"/>
                <a:gd name="T68" fmla="*/ 64 w 192"/>
                <a:gd name="T69" fmla="*/ 106 h 184"/>
                <a:gd name="T70" fmla="*/ 84 w 192"/>
                <a:gd name="T71" fmla="*/ 129 h 184"/>
                <a:gd name="T72" fmla="*/ 113 w 192"/>
                <a:gd name="T73" fmla="*/ 103 h 184"/>
                <a:gd name="T74" fmla="*/ 119 w 192"/>
                <a:gd name="T75" fmla="*/ 79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2" h="184">
                  <a:moveTo>
                    <a:pt x="129" y="52"/>
                  </a:moveTo>
                  <a:lnTo>
                    <a:pt x="129" y="52"/>
                  </a:lnTo>
                  <a:cubicBezTo>
                    <a:pt x="142" y="52"/>
                    <a:pt x="142" y="52"/>
                    <a:pt x="142" y="52"/>
                  </a:cubicBezTo>
                  <a:cubicBezTo>
                    <a:pt x="127" y="111"/>
                    <a:pt x="127" y="111"/>
                    <a:pt x="127" y="111"/>
                  </a:cubicBezTo>
                  <a:cubicBezTo>
                    <a:pt x="127" y="115"/>
                    <a:pt x="126" y="117"/>
                    <a:pt x="126" y="118"/>
                  </a:cubicBezTo>
                  <a:cubicBezTo>
                    <a:pt x="126" y="125"/>
                    <a:pt x="130" y="128"/>
                    <a:pt x="137" y="128"/>
                  </a:cubicBezTo>
                  <a:cubicBezTo>
                    <a:pt x="143" y="128"/>
                    <a:pt x="151" y="124"/>
                    <a:pt x="158" y="118"/>
                  </a:cubicBezTo>
                  <a:cubicBezTo>
                    <a:pt x="169" y="107"/>
                    <a:pt x="176" y="91"/>
                    <a:pt x="176" y="74"/>
                  </a:cubicBezTo>
                  <a:cubicBezTo>
                    <a:pt x="176" y="37"/>
                    <a:pt x="148" y="13"/>
                    <a:pt x="104" y="13"/>
                  </a:cubicBezTo>
                  <a:cubicBezTo>
                    <a:pt x="86" y="13"/>
                    <a:pt x="71" y="17"/>
                    <a:pt x="57" y="25"/>
                  </a:cubicBezTo>
                  <a:cubicBezTo>
                    <a:pt x="30" y="41"/>
                    <a:pt x="14" y="68"/>
                    <a:pt x="14" y="99"/>
                  </a:cubicBezTo>
                  <a:cubicBezTo>
                    <a:pt x="14" y="123"/>
                    <a:pt x="23" y="141"/>
                    <a:pt x="41" y="155"/>
                  </a:cubicBezTo>
                  <a:cubicBezTo>
                    <a:pt x="55" y="166"/>
                    <a:pt x="74" y="172"/>
                    <a:pt x="96" y="172"/>
                  </a:cubicBezTo>
                  <a:cubicBezTo>
                    <a:pt x="119" y="172"/>
                    <a:pt x="142" y="164"/>
                    <a:pt x="160" y="152"/>
                  </a:cubicBezTo>
                  <a:cubicBezTo>
                    <a:pt x="166" y="160"/>
                    <a:pt x="166" y="160"/>
                    <a:pt x="166" y="160"/>
                  </a:cubicBezTo>
                  <a:cubicBezTo>
                    <a:pt x="146" y="176"/>
                    <a:pt x="123" y="183"/>
                    <a:pt x="98" y="183"/>
                  </a:cubicBezTo>
                  <a:cubicBezTo>
                    <a:pt x="71" y="183"/>
                    <a:pt x="49" y="177"/>
                    <a:pt x="32" y="164"/>
                  </a:cubicBezTo>
                  <a:cubicBezTo>
                    <a:pt x="10" y="148"/>
                    <a:pt x="0" y="126"/>
                    <a:pt x="0" y="99"/>
                  </a:cubicBezTo>
                  <a:cubicBezTo>
                    <a:pt x="0" y="76"/>
                    <a:pt x="7" y="54"/>
                    <a:pt x="21" y="37"/>
                  </a:cubicBezTo>
                  <a:cubicBezTo>
                    <a:pt x="41" y="14"/>
                    <a:pt x="71" y="0"/>
                    <a:pt x="105" y="0"/>
                  </a:cubicBezTo>
                  <a:cubicBezTo>
                    <a:pt x="129" y="0"/>
                    <a:pt x="150" y="7"/>
                    <a:pt x="164" y="18"/>
                  </a:cubicBezTo>
                  <a:cubicBezTo>
                    <a:pt x="182" y="32"/>
                    <a:pt x="191" y="50"/>
                    <a:pt x="191" y="72"/>
                  </a:cubicBezTo>
                  <a:cubicBezTo>
                    <a:pt x="191" y="96"/>
                    <a:pt x="182" y="116"/>
                    <a:pt x="165" y="129"/>
                  </a:cubicBezTo>
                  <a:cubicBezTo>
                    <a:pt x="156" y="136"/>
                    <a:pt x="144" y="141"/>
                    <a:pt x="133" y="141"/>
                  </a:cubicBezTo>
                  <a:cubicBezTo>
                    <a:pt x="118" y="141"/>
                    <a:pt x="112" y="135"/>
                    <a:pt x="112" y="124"/>
                  </a:cubicBezTo>
                  <a:cubicBezTo>
                    <a:pt x="112" y="124"/>
                    <a:pt x="112" y="123"/>
                    <a:pt x="112" y="122"/>
                  </a:cubicBezTo>
                  <a:cubicBezTo>
                    <a:pt x="104" y="134"/>
                    <a:pt x="94" y="141"/>
                    <a:pt x="80" y="141"/>
                  </a:cubicBezTo>
                  <a:cubicBezTo>
                    <a:pt x="59" y="141"/>
                    <a:pt x="48" y="128"/>
                    <a:pt x="48" y="106"/>
                  </a:cubicBezTo>
                  <a:cubicBezTo>
                    <a:pt x="48" y="73"/>
                    <a:pt x="70" y="48"/>
                    <a:pt x="98" y="48"/>
                  </a:cubicBezTo>
                  <a:cubicBezTo>
                    <a:pt x="109" y="48"/>
                    <a:pt x="117" y="53"/>
                    <a:pt x="123" y="64"/>
                  </a:cubicBezTo>
                  <a:lnTo>
                    <a:pt x="129" y="52"/>
                  </a:lnTo>
                  <a:close/>
                  <a:moveTo>
                    <a:pt x="119" y="79"/>
                  </a:moveTo>
                  <a:lnTo>
                    <a:pt x="119" y="79"/>
                  </a:lnTo>
                  <a:cubicBezTo>
                    <a:pt x="116" y="67"/>
                    <a:pt x="109" y="59"/>
                    <a:pt x="99" y="59"/>
                  </a:cubicBezTo>
                  <a:cubicBezTo>
                    <a:pt x="79" y="59"/>
                    <a:pt x="64" y="80"/>
                    <a:pt x="64" y="106"/>
                  </a:cubicBezTo>
                  <a:cubicBezTo>
                    <a:pt x="64" y="121"/>
                    <a:pt x="72" y="129"/>
                    <a:pt x="84" y="129"/>
                  </a:cubicBezTo>
                  <a:cubicBezTo>
                    <a:pt x="97" y="129"/>
                    <a:pt x="109" y="119"/>
                    <a:pt x="113" y="103"/>
                  </a:cubicBezTo>
                  <a:lnTo>
                    <a:pt x="119" y="7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347759" y="2308643"/>
            <a:ext cx="274197" cy="176006"/>
            <a:chOff x="8347759" y="2308643"/>
            <a:chExt cx="274197" cy="176006"/>
          </a:xfrm>
        </p:grpSpPr>
        <p:sp>
          <p:nvSpPr>
            <p:cNvPr id="3372" name="Freeform 300"/>
            <p:cNvSpPr>
              <a:spLocks noChangeArrowheads="1"/>
            </p:cNvSpPr>
            <p:nvPr/>
          </p:nvSpPr>
          <p:spPr bwMode="auto">
            <a:xfrm>
              <a:off x="8368139" y="2308643"/>
              <a:ext cx="57432" cy="68550"/>
            </a:xfrm>
            <a:custGeom>
              <a:avLst/>
              <a:gdLst>
                <a:gd name="T0" fmla="*/ 134 w 135"/>
                <a:gd name="T1" fmla="*/ 101 h 163"/>
                <a:gd name="T2" fmla="*/ 134 w 135"/>
                <a:gd name="T3" fmla="*/ 101 h 163"/>
                <a:gd name="T4" fmla="*/ 69 w 135"/>
                <a:gd name="T5" fmla="*/ 162 h 163"/>
                <a:gd name="T6" fmla="*/ 0 w 135"/>
                <a:gd name="T7" fmla="*/ 79 h 163"/>
                <a:gd name="T8" fmla="*/ 71 w 135"/>
                <a:gd name="T9" fmla="*/ 0 h 163"/>
                <a:gd name="T10" fmla="*/ 133 w 135"/>
                <a:gd name="T11" fmla="*/ 50 h 163"/>
                <a:gd name="T12" fmla="*/ 112 w 135"/>
                <a:gd name="T13" fmla="*/ 50 h 163"/>
                <a:gd name="T14" fmla="*/ 70 w 135"/>
                <a:gd name="T15" fmla="*/ 19 h 163"/>
                <a:gd name="T16" fmla="*/ 21 w 135"/>
                <a:gd name="T17" fmla="*/ 81 h 163"/>
                <a:gd name="T18" fmla="*/ 70 w 135"/>
                <a:gd name="T19" fmla="*/ 144 h 163"/>
                <a:gd name="T20" fmla="*/ 113 w 135"/>
                <a:gd name="T21" fmla="*/ 101 h 163"/>
                <a:gd name="T22" fmla="*/ 134 w 135"/>
                <a:gd name="T23" fmla="*/ 10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3">
                  <a:moveTo>
                    <a:pt x="134" y="101"/>
                  </a:moveTo>
                  <a:lnTo>
                    <a:pt x="134" y="101"/>
                  </a:lnTo>
                  <a:cubicBezTo>
                    <a:pt x="132" y="138"/>
                    <a:pt x="106" y="162"/>
                    <a:pt x="69" y="162"/>
                  </a:cubicBezTo>
                  <a:cubicBezTo>
                    <a:pt x="26" y="162"/>
                    <a:pt x="0" y="131"/>
                    <a:pt x="0" y="79"/>
                  </a:cubicBezTo>
                  <a:cubicBezTo>
                    <a:pt x="0" y="30"/>
                    <a:pt x="27" y="0"/>
                    <a:pt x="71" y="0"/>
                  </a:cubicBezTo>
                  <a:cubicBezTo>
                    <a:pt x="106" y="0"/>
                    <a:pt x="129" y="20"/>
                    <a:pt x="133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08" y="30"/>
                    <a:pt x="94" y="19"/>
                    <a:pt x="70" y="19"/>
                  </a:cubicBezTo>
                  <a:cubicBezTo>
                    <a:pt x="40" y="19"/>
                    <a:pt x="21" y="42"/>
                    <a:pt x="21" y="81"/>
                  </a:cubicBezTo>
                  <a:cubicBezTo>
                    <a:pt x="21" y="120"/>
                    <a:pt x="41" y="144"/>
                    <a:pt x="70" y="144"/>
                  </a:cubicBezTo>
                  <a:cubicBezTo>
                    <a:pt x="95" y="144"/>
                    <a:pt x="112" y="127"/>
                    <a:pt x="113" y="101"/>
                  </a:cubicBezTo>
                  <a:lnTo>
                    <a:pt x="134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3" name="Freeform 301"/>
            <p:cNvSpPr>
              <a:spLocks noChangeArrowheads="1"/>
            </p:cNvSpPr>
            <p:nvPr/>
          </p:nvSpPr>
          <p:spPr bwMode="auto">
            <a:xfrm>
              <a:off x="8434836" y="2310496"/>
              <a:ext cx="9263" cy="64843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4" name="Freeform 302"/>
            <p:cNvSpPr>
              <a:spLocks noChangeArrowheads="1"/>
            </p:cNvSpPr>
            <p:nvPr/>
          </p:nvSpPr>
          <p:spPr bwMode="auto">
            <a:xfrm>
              <a:off x="8451509" y="2327170"/>
              <a:ext cx="44464" cy="50023"/>
            </a:xfrm>
            <a:custGeom>
              <a:avLst/>
              <a:gdLst>
                <a:gd name="T0" fmla="*/ 54 w 108"/>
                <a:gd name="T1" fmla="*/ 0 h 119"/>
                <a:gd name="T2" fmla="*/ 54 w 108"/>
                <a:gd name="T3" fmla="*/ 0 h 119"/>
                <a:gd name="T4" fmla="*/ 107 w 108"/>
                <a:gd name="T5" fmla="*/ 59 h 119"/>
                <a:gd name="T6" fmla="*/ 54 w 108"/>
                <a:gd name="T7" fmla="*/ 118 h 119"/>
                <a:gd name="T8" fmla="*/ 0 w 108"/>
                <a:gd name="T9" fmla="*/ 59 h 119"/>
                <a:gd name="T10" fmla="*/ 54 w 108"/>
                <a:gd name="T11" fmla="*/ 0 h 119"/>
                <a:gd name="T12" fmla="*/ 54 w 108"/>
                <a:gd name="T13" fmla="*/ 102 h 119"/>
                <a:gd name="T14" fmla="*/ 54 w 108"/>
                <a:gd name="T15" fmla="*/ 102 h 119"/>
                <a:gd name="T16" fmla="*/ 87 w 108"/>
                <a:gd name="T17" fmla="*/ 59 h 119"/>
                <a:gd name="T18" fmla="*/ 54 w 108"/>
                <a:gd name="T19" fmla="*/ 16 h 119"/>
                <a:gd name="T20" fmla="*/ 20 w 108"/>
                <a:gd name="T21" fmla="*/ 59 h 119"/>
                <a:gd name="T22" fmla="*/ 54 w 108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19">
                  <a:moveTo>
                    <a:pt x="54" y="0"/>
                  </a:moveTo>
                  <a:lnTo>
                    <a:pt x="54" y="0"/>
                  </a:lnTo>
                  <a:cubicBezTo>
                    <a:pt x="87" y="0"/>
                    <a:pt x="107" y="21"/>
                    <a:pt x="107" y="59"/>
                  </a:cubicBezTo>
                  <a:cubicBezTo>
                    <a:pt x="107" y="97"/>
                    <a:pt x="87" y="118"/>
                    <a:pt x="54" y="118"/>
                  </a:cubicBezTo>
                  <a:cubicBezTo>
                    <a:pt x="20" y="118"/>
                    <a:pt x="0" y="97"/>
                    <a:pt x="0" y="59"/>
                  </a:cubicBezTo>
                  <a:cubicBezTo>
                    <a:pt x="0" y="21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7" y="86"/>
                    <a:pt x="87" y="59"/>
                  </a:cubicBezTo>
                  <a:cubicBezTo>
                    <a:pt x="87" y="31"/>
                    <a:pt x="76" y="16"/>
                    <a:pt x="54" y="16"/>
                  </a:cubicBezTo>
                  <a:cubicBezTo>
                    <a:pt x="31" y="16"/>
                    <a:pt x="20" y="31"/>
                    <a:pt x="20" y="59"/>
                  </a:cubicBezTo>
                  <a:cubicBezTo>
                    <a:pt x="20" y="86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5" name="Freeform 303"/>
            <p:cNvSpPr>
              <a:spLocks noChangeArrowheads="1"/>
            </p:cNvSpPr>
            <p:nvPr/>
          </p:nvSpPr>
          <p:spPr bwMode="auto">
            <a:xfrm>
              <a:off x="8507090" y="2329023"/>
              <a:ext cx="38907" cy="48170"/>
            </a:xfrm>
            <a:custGeom>
              <a:avLst/>
              <a:gdLst>
                <a:gd name="T0" fmla="*/ 19 w 94"/>
                <a:gd name="T1" fmla="*/ 69 h 115"/>
                <a:gd name="T2" fmla="*/ 19 w 94"/>
                <a:gd name="T3" fmla="*/ 69 h 115"/>
                <a:gd name="T4" fmla="*/ 42 w 94"/>
                <a:gd name="T5" fmla="*/ 98 h 115"/>
                <a:gd name="T6" fmla="*/ 74 w 94"/>
                <a:gd name="T7" fmla="*/ 60 h 115"/>
                <a:gd name="T8" fmla="*/ 74 w 94"/>
                <a:gd name="T9" fmla="*/ 0 h 115"/>
                <a:gd name="T10" fmla="*/ 93 w 94"/>
                <a:gd name="T11" fmla="*/ 0 h 115"/>
                <a:gd name="T12" fmla="*/ 93 w 94"/>
                <a:gd name="T13" fmla="*/ 111 h 115"/>
                <a:gd name="T14" fmla="*/ 75 w 94"/>
                <a:gd name="T15" fmla="*/ 111 h 115"/>
                <a:gd name="T16" fmla="*/ 75 w 94"/>
                <a:gd name="T17" fmla="*/ 95 h 115"/>
                <a:gd name="T18" fmla="*/ 39 w 94"/>
                <a:gd name="T19" fmla="*/ 114 h 115"/>
                <a:gd name="T20" fmla="*/ 4 w 94"/>
                <a:gd name="T21" fmla="*/ 100 h 115"/>
                <a:gd name="T22" fmla="*/ 0 w 94"/>
                <a:gd name="T23" fmla="*/ 73 h 115"/>
                <a:gd name="T24" fmla="*/ 0 w 94"/>
                <a:gd name="T25" fmla="*/ 67 h 115"/>
                <a:gd name="T26" fmla="*/ 0 w 94"/>
                <a:gd name="T27" fmla="*/ 0 h 115"/>
                <a:gd name="T28" fmla="*/ 19 w 94"/>
                <a:gd name="T29" fmla="*/ 0 h 115"/>
                <a:gd name="T30" fmla="*/ 19 w 94"/>
                <a:gd name="T31" fmla="*/ 6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5">
                  <a:moveTo>
                    <a:pt x="19" y="69"/>
                  </a:moveTo>
                  <a:lnTo>
                    <a:pt x="19" y="69"/>
                  </a:lnTo>
                  <a:cubicBezTo>
                    <a:pt x="19" y="88"/>
                    <a:pt x="23" y="98"/>
                    <a:pt x="42" y="98"/>
                  </a:cubicBezTo>
                  <a:cubicBezTo>
                    <a:pt x="62" y="98"/>
                    <a:pt x="74" y="85"/>
                    <a:pt x="74" y="6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111"/>
                    <a:pt x="93" y="111"/>
                    <a:pt x="93" y="111"/>
                  </a:cubicBezTo>
                  <a:cubicBezTo>
                    <a:pt x="75" y="111"/>
                    <a:pt x="75" y="111"/>
                    <a:pt x="75" y="111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68" y="108"/>
                    <a:pt x="55" y="114"/>
                    <a:pt x="39" y="114"/>
                  </a:cubicBezTo>
                  <a:cubicBezTo>
                    <a:pt x="22" y="114"/>
                    <a:pt x="10" y="109"/>
                    <a:pt x="4" y="100"/>
                  </a:cubicBezTo>
                  <a:cubicBezTo>
                    <a:pt x="0" y="92"/>
                    <a:pt x="0" y="83"/>
                    <a:pt x="0" y="73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6" name="Freeform 304"/>
            <p:cNvSpPr>
              <a:spLocks noChangeArrowheads="1"/>
            </p:cNvSpPr>
            <p:nvPr/>
          </p:nvSpPr>
          <p:spPr bwMode="auto">
            <a:xfrm>
              <a:off x="8555259" y="2310496"/>
              <a:ext cx="44464" cy="66696"/>
            </a:xfrm>
            <a:custGeom>
              <a:avLst/>
              <a:gdLst>
                <a:gd name="T0" fmla="*/ 104 w 105"/>
                <a:gd name="T1" fmla="*/ 153 h 158"/>
                <a:gd name="T2" fmla="*/ 104 w 105"/>
                <a:gd name="T3" fmla="*/ 153 h 158"/>
                <a:gd name="T4" fmla="*/ 85 w 105"/>
                <a:gd name="T5" fmla="*/ 153 h 158"/>
                <a:gd name="T6" fmla="*/ 85 w 105"/>
                <a:gd name="T7" fmla="*/ 140 h 158"/>
                <a:gd name="T8" fmla="*/ 49 w 105"/>
                <a:gd name="T9" fmla="*/ 157 h 158"/>
                <a:gd name="T10" fmla="*/ 0 w 105"/>
                <a:gd name="T11" fmla="*/ 98 h 158"/>
                <a:gd name="T12" fmla="*/ 49 w 105"/>
                <a:gd name="T13" fmla="*/ 39 h 158"/>
                <a:gd name="T14" fmla="*/ 85 w 105"/>
                <a:gd name="T15" fmla="*/ 55 h 158"/>
                <a:gd name="T16" fmla="*/ 85 w 105"/>
                <a:gd name="T17" fmla="*/ 0 h 158"/>
                <a:gd name="T18" fmla="*/ 104 w 105"/>
                <a:gd name="T19" fmla="*/ 0 h 158"/>
                <a:gd name="T20" fmla="*/ 104 w 105"/>
                <a:gd name="T21" fmla="*/ 153 h 158"/>
                <a:gd name="T22" fmla="*/ 53 w 105"/>
                <a:gd name="T23" fmla="*/ 55 h 158"/>
                <a:gd name="T24" fmla="*/ 53 w 105"/>
                <a:gd name="T25" fmla="*/ 55 h 158"/>
                <a:gd name="T26" fmla="*/ 19 w 105"/>
                <a:gd name="T27" fmla="*/ 99 h 158"/>
                <a:gd name="T28" fmla="*/ 53 w 105"/>
                <a:gd name="T29" fmla="*/ 141 h 158"/>
                <a:gd name="T30" fmla="*/ 86 w 105"/>
                <a:gd name="T31" fmla="*/ 97 h 158"/>
                <a:gd name="T32" fmla="*/ 53 w 105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8">
                  <a:moveTo>
                    <a:pt x="104" y="153"/>
                  </a:moveTo>
                  <a:lnTo>
                    <a:pt x="104" y="153"/>
                  </a:lnTo>
                  <a:cubicBezTo>
                    <a:pt x="85" y="153"/>
                    <a:pt x="85" y="153"/>
                    <a:pt x="85" y="153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76" y="151"/>
                    <a:pt x="63" y="157"/>
                    <a:pt x="49" y="157"/>
                  </a:cubicBezTo>
                  <a:cubicBezTo>
                    <a:pt x="19" y="157"/>
                    <a:pt x="0" y="134"/>
                    <a:pt x="0" y="98"/>
                  </a:cubicBezTo>
                  <a:cubicBezTo>
                    <a:pt x="0" y="61"/>
                    <a:pt x="19" y="39"/>
                    <a:pt x="49" y="39"/>
                  </a:cubicBezTo>
                  <a:cubicBezTo>
                    <a:pt x="64" y="39"/>
                    <a:pt x="77" y="44"/>
                    <a:pt x="85" y="55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4" y="0"/>
                    <a:pt x="104" y="0"/>
                    <a:pt x="104" y="0"/>
                  </a:cubicBezTo>
                  <a:lnTo>
                    <a:pt x="104" y="153"/>
                  </a:lnTo>
                  <a:close/>
                  <a:moveTo>
                    <a:pt x="53" y="55"/>
                  </a:moveTo>
                  <a:lnTo>
                    <a:pt x="53" y="55"/>
                  </a:lnTo>
                  <a:cubicBezTo>
                    <a:pt x="32" y="55"/>
                    <a:pt x="19" y="71"/>
                    <a:pt x="19" y="99"/>
                  </a:cubicBezTo>
                  <a:cubicBezTo>
                    <a:pt x="19" y="125"/>
                    <a:pt x="32" y="141"/>
                    <a:pt x="53" y="141"/>
                  </a:cubicBezTo>
                  <a:cubicBezTo>
                    <a:pt x="73" y="141"/>
                    <a:pt x="86" y="125"/>
                    <a:pt x="86" y="97"/>
                  </a:cubicBezTo>
                  <a:cubicBezTo>
                    <a:pt x="86" y="69"/>
                    <a:pt x="75" y="55"/>
                    <a:pt x="53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7" name="Freeform 305"/>
            <p:cNvSpPr>
              <a:spLocks noChangeArrowheads="1"/>
            </p:cNvSpPr>
            <p:nvPr/>
          </p:nvSpPr>
          <p:spPr bwMode="auto">
            <a:xfrm>
              <a:off x="8347759" y="2416099"/>
              <a:ext cx="50023" cy="68550"/>
            </a:xfrm>
            <a:custGeom>
              <a:avLst/>
              <a:gdLst>
                <a:gd name="T0" fmla="*/ 20 w 121"/>
                <a:gd name="T1" fmla="*/ 107 h 163"/>
                <a:gd name="T2" fmla="*/ 20 w 121"/>
                <a:gd name="T3" fmla="*/ 107 h 163"/>
                <a:gd name="T4" fmla="*/ 60 w 121"/>
                <a:gd name="T5" fmla="*/ 144 h 163"/>
                <a:gd name="T6" fmla="*/ 99 w 121"/>
                <a:gd name="T7" fmla="*/ 116 h 163"/>
                <a:gd name="T8" fmla="*/ 56 w 121"/>
                <a:gd name="T9" fmla="*/ 89 h 163"/>
                <a:gd name="T10" fmla="*/ 5 w 121"/>
                <a:gd name="T11" fmla="*/ 46 h 163"/>
                <a:gd name="T12" fmla="*/ 60 w 121"/>
                <a:gd name="T13" fmla="*/ 0 h 163"/>
                <a:gd name="T14" fmla="*/ 114 w 121"/>
                <a:gd name="T15" fmla="*/ 50 h 163"/>
                <a:gd name="T16" fmla="*/ 95 w 121"/>
                <a:gd name="T17" fmla="*/ 50 h 163"/>
                <a:gd name="T18" fmla="*/ 58 w 121"/>
                <a:gd name="T19" fmla="*/ 18 h 163"/>
                <a:gd name="T20" fmla="*/ 25 w 121"/>
                <a:gd name="T21" fmla="*/ 43 h 163"/>
                <a:gd name="T22" fmla="*/ 72 w 121"/>
                <a:gd name="T23" fmla="*/ 71 h 163"/>
                <a:gd name="T24" fmla="*/ 107 w 121"/>
                <a:gd name="T25" fmla="*/ 84 h 163"/>
                <a:gd name="T26" fmla="*/ 120 w 121"/>
                <a:gd name="T27" fmla="*/ 114 h 163"/>
                <a:gd name="T28" fmla="*/ 60 w 121"/>
                <a:gd name="T29" fmla="*/ 162 h 163"/>
                <a:gd name="T30" fmla="*/ 0 w 121"/>
                <a:gd name="T31" fmla="*/ 107 h 163"/>
                <a:gd name="T32" fmla="*/ 20 w 121"/>
                <a:gd name="T33" fmla="*/ 10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1" h="163">
                  <a:moveTo>
                    <a:pt x="20" y="107"/>
                  </a:moveTo>
                  <a:lnTo>
                    <a:pt x="20" y="107"/>
                  </a:lnTo>
                  <a:cubicBezTo>
                    <a:pt x="21" y="130"/>
                    <a:pt x="36" y="144"/>
                    <a:pt x="60" y="144"/>
                  </a:cubicBezTo>
                  <a:cubicBezTo>
                    <a:pt x="84" y="144"/>
                    <a:pt x="99" y="133"/>
                    <a:pt x="99" y="116"/>
                  </a:cubicBezTo>
                  <a:cubicBezTo>
                    <a:pt x="99" y="98"/>
                    <a:pt x="84" y="95"/>
                    <a:pt x="56" y="89"/>
                  </a:cubicBezTo>
                  <a:cubicBezTo>
                    <a:pt x="23" y="80"/>
                    <a:pt x="5" y="73"/>
                    <a:pt x="5" y="46"/>
                  </a:cubicBezTo>
                  <a:cubicBezTo>
                    <a:pt x="5" y="19"/>
                    <a:pt x="26" y="0"/>
                    <a:pt x="60" y="0"/>
                  </a:cubicBezTo>
                  <a:cubicBezTo>
                    <a:pt x="94" y="0"/>
                    <a:pt x="114" y="19"/>
                    <a:pt x="114" y="50"/>
                  </a:cubicBezTo>
                  <a:cubicBezTo>
                    <a:pt x="95" y="50"/>
                    <a:pt x="95" y="50"/>
                    <a:pt x="95" y="50"/>
                  </a:cubicBezTo>
                  <a:cubicBezTo>
                    <a:pt x="94" y="29"/>
                    <a:pt x="80" y="18"/>
                    <a:pt x="58" y="18"/>
                  </a:cubicBezTo>
                  <a:cubicBezTo>
                    <a:pt x="37" y="18"/>
                    <a:pt x="25" y="28"/>
                    <a:pt x="25" y="43"/>
                  </a:cubicBezTo>
                  <a:cubicBezTo>
                    <a:pt x="25" y="62"/>
                    <a:pt x="40" y="64"/>
                    <a:pt x="72" y="71"/>
                  </a:cubicBezTo>
                  <a:cubicBezTo>
                    <a:pt x="86" y="75"/>
                    <a:pt x="98" y="77"/>
                    <a:pt x="107" y="84"/>
                  </a:cubicBezTo>
                  <a:cubicBezTo>
                    <a:pt x="114" y="92"/>
                    <a:pt x="120" y="101"/>
                    <a:pt x="120" y="114"/>
                  </a:cubicBezTo>
                  <a:cubicBezTo>
                    <a:pt x="120" y="143"/>
                    <a:pt x="97" y="162"/>
                    <a:pt x="60" y="162"/>
                  </a:cubicBezTo>
                  <a:cubicBezTo>
                    <a:pt x="23" y="162"/>
                    <a:pt x="2" y="143"/>
                    <a:pt x="0" y="107"/>
                  </a:cubicBezTo>
                  <a:lnTo>
                    <a:pt x="20" y="107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8" name="Freeform 306"/>
            <p:cNvSpPr>
              <a:spLocks noChangeArrowheads="1"/>
            </p:cNvSpPr>
            <p:nvPr/>
          </p:nvSpPr>
          <p:spPr bwMode="auto">
            <a:xfrm>
              <a:off x="8405193" y="2434625"/>
              <a:ext cx="42611" cy="50023"/>
            </a:xfrm>
            <a:custGeom>
              <a:avLst/>
              <a:gdLst>
                <a:gd name="T0" fmla="*/ 100 w 102"/>
                <a:gd name="T1" fmla="*/ 79 h 119"/>
                <a:gd name="T2" fmla="*/ 100 w 102"/>
                <a:gd name="T3" fmla="*/ 79 h 119"/>
                <a:gd name="T4" fmla="*/ 51 w 102"/>
                <a:gd name="T5" fmla="*/ 118 h 119"/>
                <a:gd name="T6" fmla="*/ 0 w 102"/>
                <a:gd name="T7" fmla="*/ 60 h 119"/>
                <a:gd name="T8" fmla="*/ 51 w 102"/>
                <a:gd name="T9" fmla="*/ 0 h 119"/>
                <a:gd name="T10" fmla="*/ 101 w 102"/>
                <a:gd name="T11" fmla="*/ 56 h 119"/>
                <a:gd name="T12" fmla="*/ 101 w 102"/>
                <a:gd name="T13" fmla="*/ 64 h 119"/>
                <a:gd name="T14" fmla="*/ 20 w 102"/>
                <a:gd name="T15" fmla="*/ 64 h 119"/>
                <a:gd name="T16" fmla="*/ 52 w 102"/>
                <a:gd name="T17" fmla="*/ 102 h 119"/>
                <a:gd name="T18" fmla="*/ 82 w 102"/>
                <a:gd name="T19" fmla="*/ 79 h 119"/>
                <a:gd name="T20" fmla="*/ 100 w 102"/>
                <a:gd name="T21" fmla="*/ 79 h 119"/>
                <a:gd name="T22" fmla="*/ 82 w 102"/>
                <a:gd name="T23" fmla="*/ 49 h 119"/>
                <a:gd name="T24" fmla="*/ 82 w 102"/>
                <a:gd name="T25" fmla="*/ 49 h 119"/>
                <a:gd name="T26" fmla="*/ 51 w 102"/>
                <a:gd name="T27" fmla="*/ 16 h 119"/>
                <a:gd name="T28" fmla="*/ 20 w 102"/>
                <a:gd name="T29" fmla="*/ 49 h 119"/>
                <a:gd name="T30" fmla="*/ 82 w 102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9">
                  <a:moveTo>
                    <a:pt x="100" y="79"/>
                  </a:moveTo>
                  <a:lnTo>
                    <a:pt x="100" y="79"/>
                  </a:lnTo>
                  <a:cubicBezTo>
                    <a:pt x="96" y="104"/>
                    <a:pt x="77" y="118"/>
                    <a:pt x="51" y="118"/>
                  </a:cubicBezTo>
                  <a:cubicBezTo>
                    <a:pt x="20" y="118"/>
                    <a:pt x="0" y="97"/>
                    <a:pt x="0" y="60"/>
                  </a:cubicBezTo>
                  <a:cubicBezTo>
                    <a:pt x="0" y="22"/>
                    <a:pt x="20" y="0"/>
                    <a:pt x="51" y="0"/>
                  </a:cubicBezTo>
                  <a:cubicBezTo>
                    <a:pt x="83" y="0"/>
                    <a:pt x="101" y="20"/>
                    <a:pt x="101" y="56"/>
                  </a:cubicBezTo>
                  <a:cubicBezTo>
                    <a:pt x="101" y="59"/>
                    <a:pt x="101" y="62"/>
                    <a:pt x="101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1" y="88"/>
                    <a:pt x="33" y="102"/>
                    <a:pt x="52" y="102"/>
                  </a:cubicBezTo>
                  <a:cubicBezTo>
                    <a:pt x="68" y="102"/>
                    <a:pt x="78" y="93"/>
                    <a:pt x="82" y="79"/>
                  </a:cubicBezTo>
                  <a:lnTo>
                    <a:pt x="100" y="79"/>
                  </a:lnTo>
                  <a:close/>
                  <a:moveTo>
                    <a:pt x="82" y="49"/>
                  </a:moveTo>
                  <a:lnTo>
                    <a:pt x="82" y="49"/>
                  </a:lnTo>
                  <a:cubicBezTo>
                    <a:pt x="82" y="28"/>
                    <a:pt x="70" y="16"/>
                    <a:pt x="51" y="16"/>
                  </a:cubicBezTo>
                  <a:cubicBezTo>
                    <a:pt x="33" y="16"/>
                    <a:pt x="22" y="28"/>
                    <a:pt x="20" y="49"/>
                  </a:cubicBezTo>
                  <a:lnTo>
                    <a:pt x="82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9" name="Freeform 307"/>
            <p:cNvSpPr>
              <a:spLocks noChangeArrowheads="1"/>
            </p:cNvSpPr>
            <p:nvPr/>
          </p:nvSpPr>
          <p:spPr bwMode="auto">
            <a:xfrm>
              <a:off x="8453362" y="2434625"/>
              <a:ext cx="44464" cy="50023"/>
            </a:xfrm>
            <a:custGeom>
              <a:avLst/>
              <a:gdLst>
                <a:gd name="T0" fmla="*/ 36 w 107"/>
                <a:gd name="T1" fmla="*/ 118 h 119"/>
                <a:gd name="T2" fmla="*/ 36 w 107"/>
                <a:gd name="T3" fmla="*/ 118 h 119"/>
                <a:gd name="T4" fmla="*/ 0 w 107"/>
                <a:gd name="T5" fmla="*/ 85 h 119"/>
                <a:gd name="T6" fmla="*/ 38 w 107"/>
                <a:gd name="T7" fmla="*/ 50 h 119"/>
                <a:gd name="T8" fmla="*/ 69 w 107"/>
                <a:gd name="T9" fmla="*/ 46 h 119"/>
                <a:gd name="T10" fmla="*/ 75 w 107"/>
                <a:gd name="T11" fmla="*/ 33 h 119"/>
                <a:gd name="T12" fmla="*/ 49 w 107"/>
                <a:gd name="T13" fmla="*/ 16 h 119"/>
                <a:gd name="T14" fmla="*/ 23 w 107"/>
                <a:gd name="T15" fmla="*/ 37 h 119"/>
                <a:gd name="T16" fmla="*/ 5 w 107"/>
                <a:gd name="T17" fmla="*/ 37 h 119"/>
                <a:gd name="T18" fmla="*/ 5 w 107"/>
                <a:gd name="T19" fmla="*/ 36 h 119"/>
                <a:gd name="T20" fmla="*/ 50 w 107"/>
                <a:gd name="T21" fmla="*/ 0 h 119"/>
                <a:gd name="T22" fmla="*/ 94 w 107"/>
                <a:gd name="T23" fmla="*/ 34 h 119"/>
                <a:gd name="T24" fmla="*/ 94 w 107"/>
                <a:gd name="T25" fmla="*/ 90 h 119"/>
                <a:gd name="T26" fmla="*/ 101 w 107"/>
                <a:gd name="T27" fmla="*/ 102 h 119"/>
                <a:gd name="T28" fmla="*/ 106 w 107"/>
                <a:gd name="T29" fmla="*/ 101 h 119"/>
                <a:gd name="T30" fmla="*/ 106 w 107"/>
                <a:gd name="T31" fmla="*/ 115 h 119"/>
                <a:gd name="T32" fmla="*/ 95 w 107"/>
                <a:gd name="T33" fmla="*/ 117 h 119"/>
                <a:gd name="T34" fmla="*/ 76 w 107"/>
                <a:gd name="T35" fmla="*/ 101 h 119"/>
                <a:gd name="T36" fmla="*/ 76 w 107"/>
                <a:gd name="T37" fmla="*/ 100 h 119"/>
                <a:gd name="T38" fmla="*/ 36 w 107"/>
                <a:gd name="T39" fmla="*/ 118 h 119"/>
                <a:gd name="T40" fmla="*/ 38 w 107"/>
                <a:gd name="T41" fmla="*/ 66 h 119"/>
                <a:gd name="T42" fmla="*/ 38 w 107"/>
                <a:gd name="T43" fmla="*/ 66 h 119"/>
                <a:gd name="T44" fmla="*/ 20 w 107"/>
                <a:gd name="T45" fmla="*/ 85 h 119"/>
                <a:gd name="T46" fmla="*/ 40 w 107"/>
                <a:gd name="T47" fmla="*/ 102 h 119"/>
                <a:gd name="T48" fmla="*/ 74 w 107"/>
                <a:gd name="T49" fmla="*/ 75 h 119"/>
                <a:gd name="T50" fmla="*/ 74 w 107"/>
                <a:gd name="T51" fmla="*/ 58 h 119"/>
                <a:gd name="T52" fmla="*/ 38 w 107"/>
                <a:gd name="T53" fmla="*/ 6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19">
                  <a:moveTo>
                    <a:pt x="36" y="118"/>
                  </a:moveTo>
                  <a:lnTo>
                    <a:pt x="36" y="118"/>
                  </a:lnTo>
                  <a:cubicBezTo>
                    <a:pt x="13" y="118"/>
                    <a:pt x="0" y="106"/>
                    <a:pt x="0" y="85"/>
                  </a:cubicBezTo>
                  <a:cubicBezTo>
                    <a:pt x="0" y="64"/>
                    <a:pt x="12" y="53"/>
                    <a:pt x="38" y="50"/>
                  </a:cubicBezTo>
                  <a:cubicBezTo>
                    <a:pt x="54" y="48"/>
                    <a:pt x="65" y="48"/>
                    <a:pt x="69" y="46"/>
                  </a:cubicBezTo>
                  <a:cubicBezTo>
                    <a:pt x="74" y="44"/>
                    <a:pt x="75" y="41"/>
                    <a:pt x="75" y="33"/>
                  </a:cubicBezTo>
                  <a:cubicBezTo>
                    <a:pt x="75" y="23"/>
                    <a:pt x="67" y="16"/>
                    <a:pt x="49" y="16"/>
                  </a:cubicBezTo>
                  <a:cubicBezTo>
                    <a:pt x="32" y="16"/>
                    <a:pt x="23" y="24"/>
                    <a:pt x="23" y="37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5" y="36"/>
                  </a:lnTo>
                  <a:cubicBezTo>
                    <a:pt x="5" y="14"/>
                    <a:pt x="22" y="0"/>
                    <a:pt x="50" y="0"/>
                  </a:cubicBezTo>
                  <a:cubicBezTo>
                    <a:pt x="80" y="0"/>
                    <a:pt x="94" y="10"/>
                    <a:pt x="94" y="34"/>
                  </a:cubicBezTo>
                  <a:cubicBezTo>
                    <a:pt x="94" y="90"/>
                    <a:pt x="94" y="90"/>
                    <a:pt x="94" y="90"/>
                  </a:cubicBezTo>
                  <a:cubicBezTo>
                    <a:pt x="94" y="98"/>
                    <a:pt x="94" y="102"/>
                    <a:pt x="101" y="102"/>
                  </a:cubicBezTo>
                  <a:cubicBezTo>
                    <a:pt x="102" y="102"/>
                    <a:pt x="103" y="102"/>
                    <a:pt x="106" y="101"/>
                  </a:cubicBezTo>
                  <a:cubicBezTo>
                    <a:pt x="106" y="115"/>
                    <a:pt x="106" y="115"/>
                    <a:pt x="106" y="115"/>
                  </a:cubicBezTo>
                  <a:cubicBezTo>
                    <a:pt x="102" y="116"/>
                    <a:pt x="98" y="117"/>
                    <a:pt x="95" y="117"/>
                  </a:cubicBezTo>
                  <a:cubicBezTo>
                    <a:pt x="82" y="117"/>
                    <a:pt x="76" y="111"/>
                    <a:pt x="76" y="101"/>
                  </a:cubicBezTo>
                  <a:cubicBezTo>
                    <a:pt x="76" y="101"/>
                    <a:pt x="76" y="101"/>
                    <a:pt x="76" y="100"/>
                  </a:cubicBezTo>
                  <a:cubicBezTo>
                    <a:pt x="65" y="112"/>
                    <a:pt x="51" y="118"/>
                    <a:pt x="36" y="118"/>
                  </a:cubicBezTo>
                  <a:close/>
                  <a:moveTo>
                    <a:pt x="38" y="66"/>
                  </a:moveTo>
                  <a:lnTo>
                    <a:pt x="38" y="66"/>
                  </a:lnTo>
                  <a:cubicBezTo>
                    <a:pt x="25" y="68"/>
                    <a:pt x="20" y="74"/>
                    <a:pt x="20" y="85"/>
                  </a:cubicBezTo>
                  <a:cubicBezTo>
                    <a:pt x="20" y="96"/>
                    <a:pt x="27" y="102"/>
                    <a:pt x="40" y="102"/>
                  </a:cubicBezTo>
                  <a:cubicBezTo>
                    <a:pt x="60" y="102"/>
                    <a:pt x="74" y="90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5" y="63"/>
                    <a:pt x="52" y="64"/>
                    <a:pt x="38" y="6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" name="Freeform 308"/>
            <p:cNvSpPr>
              <a:spLocks noChangeArrowheads="1"/>
            </p:cNvSpPr>
            <p:nvPr/>
          </p:nvSpPr>
          <p:spPr bwMode="auto">
            <a:xfrm>
              <a:off x="8505237" y="2434625"/>
              <a:ext cx="22232" cy="48170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9 w 55"/>
                <a:gd name="T5" fmla="*/ 2 h 115"/>
                <a:gd name="T6" fmla="*/ 19 w 55"/>
                <a:gd name="T7" fmla="*/ 23 h 115"/>
                <a:gd name="T8" fmla="*/ 49 w 55"/>
                <a:gd name="T9" fmla="*/ 0 h 115"/>
                <a:gd name="T10" fmla="*/ 54 w 55"/>
                <a:gd name="T11" fmla="*/ 0 h 115"/>
                <a:gd name="T12" fmla="*/ 54 w 55"/>
                <a:gd name="T13" fmla="*/ 20 h 115"/>
                <a:gd name="T14" fmla="*/ 50 w 55"/>
                <a:gd name="T15" fmla="*/ 20 h 115"/>
                <a:gd name="T16" fmla="*/ 19 w 55"/>
                <a:gd name="T17" fmla="*/ 52 h 115"/>
                <a:gd name="T18" fmla="*/ 19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9" y="2"/>
                    <a:pt x="19" y="2"/>
                    <a:pt x="19" y="2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29" y="20"/>
                    <a:pt x="19" y="3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" name="Freeform 309"/>
            <p:cNvSpPr>
              <a:spLocks noChangeArrowheads="1"/>
            </p:cNvSpPr>
            <p:nvPr/>
          </p:nvSpPr>
          <p:spPr bwMode="auto">
            <a:xfrm>
              <a:off x="8533027" y="2434625"/>
              <a:ext cx="42612" cy="50023"/>
            </a:xfrm>
            <a:custGeom>
              <a:avLst/>
              <a:gdLst>
                <a:gd name="T0" fmla="*/ 51 w 100"/>
                <a:gd name="T1" fmla="*/ 16 h 119"/>
                <a:gd name="T2" fmla="*/ 51 w 100"/>
                <a:gd name="T3" fmla="*/ 16 h 119"/>
                <a:gd name="T4" fmla="*/ 19 w 100"/>
                <a:gd name="T5" fmla="*/ 59 h 119"/>
                <a:gd name="T6" fmla="*/ 50 w 100"/>
                <a:gd name="T7" fmla="*/ 102 h 119"/>
                <a:gd name="T8" fmla="*/ 81 w 100"/>
                <a:gd name="T9" fmla="*/ 75 h 119"/>
                <a:gd name="T10" fmla="*/ 99 w 100"/>
                <a:gd name="T11" fmla="*/ 75 h 119"/>
                <a:gd name="T12" fmla="*/ 49 w 100"/>
                <a:gd name="T13" fmla="*/ 118 h 119"/>
                <a:gd name="T14" fmla="*/ 0 w 100"/>
                <a:gd name="T15" fmla="*/ 59 h 119"/>
                <a:gd name="T16" fmla="*/ 51 w 100"/>
                <a:gd name="T17" fmla="*/ 0 h 119"/>
                <a:gd name="T18" fmla="*/ 98 w 100"/>
                <a:gd name="T19" fmla="*/ 40 h 119"/>
                <a:gd name="T20" fmla="*/ 80 w 100"/>
                <a:gd name="T21" fmla="*/ 40 h 119"/>
                <a:gd name="T22" fmla="*/ 51 w 100"/>
                <a:gd name="T23" fmla="*/ 1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19">
                  <a:moveTo>
                    <a:pt x="51" y="16"/>
                  </a:moveTo>
                  <a:lnTo>
                    <a:pt x="51" y="16"/>
                  </a:lnTo>
                  <a:cubicBezTo>
                    <a:pt x="32" y="16"/>
                    <a:pt x="19" y="31"/>
                    <a:pt x="19" y="59"/>
                  </a:cubicBezTo>
                  <a:cubicBezTo>
                    <a:pt x="19" y="86"/>
                    <a:pt x="31" y="102"/>
                    <a:pt x="50" y="102"/>
                  </a:cubicBezTo>
                  <a:cubicBezTo>
                    <a:pt x="68" y="102"/>
                    <a:pt x="78" y="92"/>
                    <a:pt x="81" y="75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97" y="102"/>
                    <a:pt x="78" y="118"/>
                    <a:pt x="49" y="118"/>
                  </a:cubicBezTo>
                  <a:cubicBezTo>
                    <a:pt x="19" y="118"/>
                    <a:pt x="0" y="97"/>
                    <a:pt x="0" y="59"/>
                  </a:cubicBezTo>
                  <a:cubicBezTo>
                    <a:pt x="0" y="22"/>
                    <a:pt x="20" y="0"/>
                    <a:pt x="51" y="0"/>
                  </a:cubicBezTo>
                  <a:cubicBezTo>
                    <a:pt x="80" y="0"/>
                    <a:pt x="97" y="15"/>
                    <a:pt x="98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8" y="26"/>
                    <a:pt x="69" y="16"/>
                    <a:pt x="51" y="16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" name="Freeform 310"/>
            <p:cNvSpPr>
              <a:spLocks noChangeArrowheads="1"/>
            </p:cNvSpPr>
            <p:nvPr/>
          </p:nvSpPr>
          <p:spPr bwMode="auto">
            <a:xfrm>
              <a:off x="8581197" y="2417952"/>
              <a:ext cx="40759" cy="64843"/>
            </a:xfrm>
            <a:custGeom>
              <a:avLst/>
              <a:gdLst>
                <a:gd name="T0" fmla="*/ 74 w 95"/>
                <a:gd name="T1" fmla="*/ 86 h 155"/>
                <a:gd name="T2" fmla="*/ 74 w 95"/>
                <a:gd name="T3" fmla="*/ 86 h 155"/>
                <a:gd name="T4" fmla="*/ 52 w 95"/>
                <a:gd name="T5" fmla="*/ 56 h 155"/>
                <a:gd name="T6" fmla="*/ 19 w 95"/>
                <a:gd name="T7" fmla="*/ 88 h 155"/>
                <a:gd name="T8" fmla="*/ 19 w 95"/>
                <a:gd name="T9" fmla="*/ 154 h 155"/>
                <a:gd name="T10" fmla="*/ 0 w 95"/>
                <a:gd name="T11" fmla="*/ 154 h 155"/>
                <a:gd name="T12" fmla="*/ 0 w 95"/>
                <a:gd name="T13" fmla="*/ 0 h 155"/>
                <a:gd name="T14" fmla="*/ 19 w 95"/>
                <a:gd name="T15" fmla="*/ 0 h 155"/>
                <a:gd name="T16" fmla="*/ 19 w 95"/>
                <a:gd name="T17" fmla="*/ 59 h 155"/>
                <a:gd name="T18" fmla="*/ 54 w 95"/>
                <a:gd name="T19" fmla="*/ 40 h 155"/>
                <a:gd name="T20" fmla="*/ 89 w 95"/>
                <a:gd name="T21" fmla="*/ 54 h 155"/>
                <a:gd name="T22" fmla="*/ 94 w 95"/>
                <a:gd name="T23" fmla="*/ 81 h 155"/>
                <a:gd name="T24" fmla="*/ 94 w 95"/>
                <a:gd name="T25" fmla="*/ 87 h 155"/>
                <a:gd name="T26" fmla="*/ 94 w 95"/>
                <a:gd name="T27" fmla="*/ 154 h 155"/>
                <a:gd name="T28" fmla="*/ 74 w 95"/>
                <a:gd name="T29" fmla="*/ 154 h 155"/>
                <a:gd name="T30" fmla="*/ 74 w 95"/>
                <a:gd name="T31" fmla="*/ 86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55">
                  <a:moveTo>
                    <a:pt x="74" y="86"/>
                  </a:moveTo>
                  <a:lnTo>
                    <a:pt x="74" y="86"/>
                  </a:lnTo>
                  <a:cubicBezTo>
                    <a:pt x="74" y="66"/>
                    <a:pt x="70" y="56"/>
                    <a:pt x="52" y="56"/>
                  </a:cubicBezTo>
                  <a:cubicBezTo>
                    <a:pt x="31" y="56"/>
                    <a:pt x="19" y="69"/>
                    <a:pt x="19" y="88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26" y="46"/>
                    <a:pt x="38" y="40"/>
                    <a:pt x="54" y="40"/>
                  </a:cubicBezTo>
                  <a:cubicBezTo>
                    <a:pt x="71" y="40"/>
                    <a:pt x="82" y="45"/>
                    <a:pt x="89" y="54"/>
                  </a:cubicBezTo>
                  <a:cubicBezTo>
                    <a:pt x="93" y="62"/>
                    <a:pt x="94" y="71"/>
                    <a:pt x="94" y="81"/>
                  </a:cubicBezTo>
                  <a:cubicBezTo>
                    <a:pt x="94" y="84"/>
                    <a:pt x="94" y="85"/>
                    <a:pt x="94" y="87"/>
                  </a:cubicBezTo>
                  <a:cubicBezTo>
                    <a:pt x="94" y="154"/>
                    <a:pt x="94" y="154"/>
                    <a:pt x="94" y="154"/>
                  </a:cubicBezTo>
                  <a:cubicBezTo>
                    <a:pt x="74" y="154"/>
                    <a:pt x="74" y="154"/>
                    <a:pt x="74" y="154"/>
                  </a:cubicBezTo>
                  <a:lnTo>
                    <a:pt x="74" y="8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368139" y="3260920"/>
            <a:ext cx="231584" cy="192679"/>
            <a:chOff x="8368139" y="3260920"/>
            <a:chExt cx="231584" cy="192679"/>
          </a:xfrm>
        </p:grpSpPr>
        <p:sp>
          <p:nvSpPr>
            <p:cNvPr id="3383" name="Freeform 311"/>
            <p:cNvSpPr>
              <a:spLocks noChangeArrowheads="1"/>
            </p:cNvSpPr>
            <p:nvPr/>
          </p:nvSpPr>
          <p:spPr bwMode="auto">
            <a:xfrm>
              <a:off x="8368139" y="3260920"/>
              <a:ext cx="57432" cy="68550"/>
            </a:xfrm>
            <a:custGeom>
              <a:avLst/>
              <a:gdLst>
                <a:gd name="T0" fmla="*/ 134 w 135"/>
                <a:gd name="T1" fmla="*/ 100 h 163"/>
                <a:gd name="T2" fmla="*/ 134 w 135"/>
                <a:gd name="T3" fmla="*/ 100 h 163"/>
                <a:gd name="T4" fmla="*/ 69 w 135"/>
                <a:gd name="T5" fmla="*/ 162 h 163"/>
                <a:gd name="T6" fmla="*/ 0 w 135"/>
                <a:gd name="T7" fmla="*/ 78 h 163"/>
                <a:gd name="T8" fmla="*/ 71 w 135"/>
                <a:gd name="T9" fmla="*/ 0 h 163"/>
                <a:gd name="T10" fmla="*/ 133 w 135"/>
                <a:gd name="T11" fmla="*/ 50 h 163"/>
                <a:gd name="T12" fmla="*/ 112 w 135"/>
                <a:gd name="T13" fmla="*/ 50 h 163"/>
                <a:gd name="T14" fmla="*/ 70 w 135"/>
                <a:gd name="T15" fmla="*/ 18 h 163"/>
                <a:gd name="T16" fmla="*/ 21 w 135"/>
                <a:gd name="T17" fmla="*/ 80 h 163"/>
                <a:gd name="T18" fmla="*/ 70 w 135"/>
                <a:gd name="T19" fmla="*/ 143 h 163"/>
                <a:gd name="T20" fmla="*/ 113 w 135"/>
                <a:gd name="T21" fmla="*/ 100 h 163"/>
                <a:gd name="T22" fmla="*/ 134 w 135"/>
                <a:gd name="T23" fmla="*/ 10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3">
                  <a:moveTo>
                    <a:pt x="134" y="100"/>
                  </a:moveTo>
                  <a:lnTo>
                    <a:pt x="134" y="100"/>
                  </a:lnTo>
                  <a:cubicBezTo>
                    <a:pt x="132" y="138"/>
                    <a:pt x="106" y="162"/>
                    <a:pt x="69" y="162"/>
                  </a:cubicBezTo>
                  <a:cubicBezTo>
                    <a:pt x="26" y="162"/>
                    <a:pt x="0" y="131"/>
                    <a:pt x="0" y="78"/>
                  </a:cubicBezTo>
                  <a:cubicBezTo>
                    <a:pt x="0" y="30"/>
                    <a:pt x="27" y="0"/>
                    <a:pt x="71" y="0"/>
                  </a:cubicBezTo>
                  <a:cubicBezTo>
                    <a:pt x="106" y="0"/>
                    <a:pt x="129" y="19"/>
                    <a:pt x="133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08" y="29"/>
                    <a:pt x="94" y="18"/>
                    <a:pt x="70" y="18"/>
                  </a:cubicBezTo>
                  <a:cubicBezTo>
                    <a:pt x="40" y="18"/>
                    <a:pt x="21" y="41"/>
                    <a:pt x="21" y="80"/>
                  </a:cubicBezTo>
                  <a:cubicBezTo>
                    <a:pt x="21" y="119"/>
                    <a:pt x="41" y="143"/>
                    <a:pt x="70" y="143"/>
                  </a:cubicBezTo>
                  <a:cubicBezTo>
                    <a:pt x="95" y="143"/>
                    <a:pt x="112" y="126"/>
                    <a:pt x="113" y="100"/>
                  </a:cubicBezTo>
                  <a:lnTo>
                    <a:pt x="134" y="10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" name="Freeform 312"/>
            <p:cNvSpPr>
              <a:spLocks noChangeArrowheads="1"/>
            </p:cNvSpPr>
            <p:nvPr/>
          </p:nvSpPr>
          <p:spPr bwMode="auto">
            <a:xfrm>
              <a:off x="8434836" y="3260920"/>
              <a:ext cx="9263" cy="64844"/>
            </a:xfrm>
            <a:custGeom>
              <a:avLst/>
              <a:gdLst>
                <a:gd name="T0" fmla="*/ 0 w 20"/>
                <a:gd name="T1" fmla="*/ 0 h 156"/>
                <a:gd name="T2" fmla="*/ 19 w 20"/>
                <a:gd name="T3" fmla="*/ 0 h 156"/>
                <a:gd name="T4" fmla="*/ 19 w 20"/>
                <a:gd name="T5" fmla="*/ 155 h 156"/>
                <a:gd name="T6" fmla="*/ 0 w 20"/>
                <a:gd name="T7" fmla="*/ 155 h 156"/>
                <a:gd name="T8" fmla="*/ 0 w 20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6">
                  <a:moveTo>
                    <a:pt x="0" y="0"/>
                  </a:moveTo>
                  <a:lnTo>
                    <a:pt x="19" y="0"/>
                  </a:lnTo>
                  <a:lnTo>
                    <a:pt x="19" y="155"/>
                  </a:lnTo>
                  <a:lnTo>
                    <a:pt x="0" y="155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" name="Freeform 313"/>
            <p:cNvSpPr>
              <a:spLocks noChangeArrowheads="1"/>
            </p:cNvSpPr>
            <p:nvPr/>
          </p:nvSpPr>
          <p:spPr bwMode="auto">
            <a:xfrm>
              <a:off x="8451509" y="3277595"/>
              <a:ext cx="44464" cy="50022"/>
            </a:xfrm>
            <a:custGeom>
              <a:avLst/>
              <a:gdLst>
                <a:gd name="T0" fmla="*/ 54 w 108"/>
                <a:gd name="T1" fmla="*/ 0 h 120"/>
                <a:gd name="T2" fmla="*/ 54 w 108"/>
                <a:gd name="T3" fmla="*/ 0 h 120"/>
                <a:gd name="T4" fmla="*/ 107 w 108"/>
                <a:gd name="T5" fmla="*/ 59 h 120"/>
                <a:gd name="T6" fmla="*/ 54 w 108"/>
                <a:gd name="T7" fmla="*/ 119 h 120"/>
                <a:gd name="T8" fmla="*/ 0 w 108"/>
                <a:gd name="T9" fmla="*/ 59 h 120"/>
                <a:gd name="T10" fmla="*/ 54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7 w 108"/>
                <a:gd name="T17" fmla="*/ 59 h 120"/>
                <a:gd name="T18" fmla="*/ 54 w 108"/>
                <a:gd name="T19" fmla="*/ 17 h 120"/>
                <a:gd name="T20" fmla="*/ 20 w 108"/>
                <a:gd name="T21" fmla="*/ 59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4" y="0"/>
                  </a:moveTo>
                  <a:lnTo>
                    <a:pt x="54" y="0"/>
                  </a:lnTo>
                  <a:cubicBezTo>
                    <a:pt x="87" y="0"/>
                    <a:pt x="107" y="22"/>
                    <a:pt x="107" y="59"/>
                  </a:cubicBezTo>
                  <a:cubicBezTo>
                    <a:pt x="107" y="97"/>
                    <a:pt x="87" y="119"/>
                    <a:pt x="54" y="119"/>
                  </a:cubicBezTo>
                  <a:cubicBezTo>
                    <a:pt x="20" y="119"/>
                    <a:pt x="0" y="97"/>
                    <a:pt x="0" y="59"/>
                  </a:cubicBezTo>
                  <a:cubicBezTo>
                    <a:pt x="0" y="22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7" y="87"/>
                    <a:pt x="87" y="59"/>
                  </a:cubicBezTo>
                  <a:cubicBezTo>
                    <a:pt x="87" y="31"/>
                    <a:pt x="76" y="17"/>
                    <a:pt x="54" y="17"/>
                  </a:cubicBezTo>
                  <a:cubicBezTo>
                    <a:pt x="31" y="17"/>
                    <a:pt x="20" y="31"/>
                    <a:pt x="20" y="59"/>
                  </a:cubicBezTo>
                  <a:cubicBezTo>
                    <a:pt x="20" y="87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" name="Freeform 314"/>
            <p:cNvSpPr>
              <a:spLocks noChangeArrowheads="1"/>
            </p:cNvSpPr>
            <p:nvPr/>
          </p:nvSpPr>
          <p:spPr bwMode="auto">
            <a:xfrm>
              <a:off x="8507090" y="3279447"/>
              <a:ext cx="38907" cy="48170"/>
            </a:xfrm>
            <a:custGeom>
              <a:avLst/>
              <a:gdLst>
                <a:gd name="T0" fmla="*/ 19 w 94"/>
                <a:gd name="T1" fmla="*/ 68 h 116"/>
                <a:gd name="T2" fmla="*/ 19 w 94"/>
                <a:gd name="T3" fmla="*/ 68 h 116"/>
                <a:gd name="T4" fmla="*/ 42 w 94"/>
                <a:gd name="T5" fmla="*/ 98 h 116"/>
                <a:gd name="T6" fmla="*/ 74 w 94"/>
                <a:gd name="T7" fmla="*/ 59 h 116"/>
                <a:gd name="T8" fmla="*/ 74 w 94"/>
                <a:gd name="T9" fmla="*/ 0 h 116"/>
                <a:gd name="T10" fmla="*/ 93 w 94"/>
                <a:gd name="T11" fmla="*/ 0 h 116"/>
                <a:gd name="T12" fmla="*/ 93 w 94"/>
                <a:gd name="T13" fmla="*/ 112 h 116"/>
                <a:gd name="T14" fmla="*/ 75 w 94"/>
                <a:gd name="T15" fmla="*/ 112 h 116"/>
                <a:gd name="T16" fmla="*/ 75 w 94"/>
                <a:gd name="T17" fmla="*/ 95 h 116"/>
                <a:gd name="T18" fmla="*/ 39 w 94"/>
                <a:gd name="T19" fmla="*/ 115 h 116"/>
                <a:gd name="T20" fmla="*/ 4 w 94"/>
                <a:gd name="T21" fmla="*/ 99 h 116"/>
                <a:gd name="T22" fmla="*/ 0 w 94"/>
                <a:gd name="T23" fmla="*/ 72 h 116"/>
                <a:gd name="T24" fmla="*/ 0 w 94"/>
                <a:gd name="T25" fmla="*/ 67 h 116"/>
                <a:gd name="T26" fmla="*/ 0 w 94"/>
                <a:gd name="T27" fmla="*/ 0 h 116"/>
                <a:gd name="T28" fmla="*/ 19 w 94"/>
                <a:gd name="T29" fmla="*/ 0 h 116"/>
                <a:gd name="T30" fmla="*/ 19 w 94"/>
                <a:gd name="T31" fmla="*/ 6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6">
                  <a:moveTo>
                    <a:pt x="19" y="68"/>
                  </a:moveTo>
                  <a:lnTo>
                    <a:pt x="19" y="68"/>
                  </a:lnTo>
                  <a:cubicBezTo>
                    <a:pt x="19" y="89"/>
                    <a:pt x="23" y="98"/>
                    <a:pt x="42" y="98"/>
                  </a:cubicBezTo>
                  <a:cubicBezTo>
                    <a:pt x="62" y="98"/>
                    <a:pt x="74" y="84"/>
                    <a:pt x="74" y="59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112"/>
                    <a:pt x="93" y="112"/>
                    <a:pt x="93" y="112"/>
                  </a:cubicBezTo>
                  <a:cubicBezTo>
                    <a:pt x="75" y="112"/>
                    <a:pt x="75" y="112"/>
                    <a:pt x="75" y="112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68" y="107"/>
                    <a:pt x="55" y="115"/>
                    <a:pt x="39" y="115"/>
                  </a:cubicBezTo>
                  <a:cubicBezTo>
                    <a:pt x="22" y="115"/>
                    <a:pt x="10" y="108"/>
                    <a:pt x="4" y="99"/>
                  </a:cubicBezTo>
                  <a:cubicBezTo>
                    <a:pt x="0" y="92"/>
                    <a:pt x="0" y="83"/>
                    <a:pt x="0" y="72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7" name="Freeform 315"/>
            <p:cNvSpPr>
              <a:spLocks noChangeArrowheads="1"/>
            </p:cNvSpPr>
            <p:nvPr/>
          </p:nvSpPr>
          <p:spPr bwMode="auto">
            <a:xfrm>
              <a:off x="8555259" y="3260920"/>
              <a:ext cx="44464" cy="66696"/>
            </a:xfrm>
            <a:custGeom>
              <a:avLst/>
              <a:gdLst>
                <a:gd name="T0" fmla="*/ 104 w 105"/>
                <a:gd name="T1" fmla="*/ 155 h 159"/>
                <a:gd name="T2" fmla="*/ 104 w 105"/>
                <a:gd name="T3" fmla="*/ 155 h 159"/>
                <a:gd name="T4" fmla="*/ 85 w 105"/>
                <a:gd name="T5" fmla="*/ 155 h 159"/>
                <a:gd name="T6" fmla="*/ 85 w 105"/>
                <a:gd name="T7" fmla="*/ 140 h 159"/>
                <a:gd name="T8" fmla="*/ 49 w 105"/>
                <a:gd name="T9" fmla="*/ 158 h 159"/>
                <a:gd name="T10" fmla="*/ 0 w 105"/>
                <a:gd name="T11" fmla="*/ 99 h 159"/>
                <a:gd name="T12" fmla="*/ 49 w 105"/>
                <a:gd name="T13" fmla="*/ 39 h 159"/>
                <a:gd name="T14" fmla="*/ 85 w 105"/>
                <a:gd name="T15" fmla="*/ 57 h 159"/>
                <a:gd name="T16" fmla="*/ 85 w 105"/>
                <a:gd name="T17" fmla="*/ 0 h 159"/>
                <a:gd name="T18" fmla="*/ 104 w 105"/>
                <a:gd name="T19" fmla="*/ 0 h 159"/>
                <a:gd name="T20" fmla="*/ 104 w 105"/>
                <a:gd name="T21" fmla="*/ 155 h 159"/>
                <a:gd name="T22" fmla="*/ 53 w 105"/>
                <a:gd name="T23" fmla="*/ 56 h 159"/>
                <a:gd name="T24" fmla="*/ 53 w 105"/>
                <a:gd name="T25" fmla="*/ 56 h 159"/>
                <a:gd name="T26" fmla="*/ 19 w 105"/>
                <a:gd name="T27" fmla="*/ 100 h 159"/>
                <a:gd name="T28" fmla="*/ 53 w 105"/>
                <a:gd name="T29" fmla="*/ 141 h 159"/>
                <a:gd name="T30" fmla="*/ 86 w 105"/>
                <a:gd name="T31" fmla="*/ 98 h 159"/>
                <a:gd name="T32" fmla="*/ 53 w 105"/>
                <a:gd name="T33" fmla="*/ 5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9">
                  <a:moveTo>
                    <a:pt x="104" y="155"/>
                  </a:moveTo>
                  <a:lnTo>
                    <a:pt x="104" y="155"/>
                  </a:lnTo>
                  <a:cubicBezTo>
                    <a:pt x="85" y="155"/>
                    <a:pt x="85" y="155"/>
                    <a:pt x="85" y="155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76" y="152"/>
                    <a:pt x="63" y="158"/>
                    <a:pt x="49" y="158"/>
                  </a:cubicBezTo>
                  <a:cubicBezTo>
                    <a:pt x="19" y="158"/>
                    <a:pt x="0" y="136"/>
                    <a:pt x="0" y="99"/>
                  </a:cubicBezTo>
                  <a:cubicBezTo>
                    <a:pt x="0" y="62"/>
                    <a:pt x="19" y="39"/>
                    <a:pt x="49" y="39"/>
                  </a:cubicBezTo>
                  <a:cubicBezTo>
                    <a:pt x="64" y="39"/>
                    <a:pt x="77" y="45"/>
                    <a:pt x="85" y="57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4" y="0"/>
                    <a:pt x="104" y="0"/>
                    <a:pt x="104" y="0"/>
                  </a:cubicBezTo>
                  <a:lnTo>
                    <a:pt x="104" y="155"/>
                  </a:lnTo>
                  <a:close/>
                  <a:moveTo>
                    <a:pt x="53" y="56"/>
                  </a:moveTo>
                  <a:lnTo>
                    <a:pt x="53" y="56"/>
                  </a:lnTo>
                  <a:cubicBezTo>
                    <a:pt x="32" y="56"/>
                    <a:pt x="19" y="71"/>
                    <a:pt x="19" y="100"/>
                  </a:cubicBezTo>
                  <a:cubicBezTo>
                    <a:pt x="19" y="125"/>
                    <a:pt x="32" y="141"/>
                    <a:pt x="53" y="141"/>
                  </a:cubicBezTo>
                  <a:cubicBezTo>
                    <a:pt x="73" y="141"/>
                    <a:pt x="86" y="126"/>
                    <a:pt x="86" y="98"/>
                  </a:cubicBezTo>
                  <a:cubicBezTo>
                    <a:pt x="86" y="70"/>
                    <a:pt x="75" y="56"/>
                    <a:pt x="53" y="5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" name="Freeform 316"/>
            <p:cNvSpPr>
              <a:spLocks noChangeArrowheads="1"/>
            </p:cNvSpPr>
            <p:nvPr/>
          </p:nvSpPr>
          <p:spPr bwMode="auto">
            <a:xfrm>
              <a:off x="8386666" y="3370229"/>
              <a:ext cx="50022" cy="64843"/>
            </a:xfrm>
            <a:custGeom>
              <a:avLst/>
              <a:gdLst>
                <a:gd name="T0" fmla="*/ 59 w 119"/>
                <a:gd name="T1" fmla="*/ 0 h 154"/>
                <a:gd name="T2" fmla="*/ 59 w 119"/>
                <a:gd name="T3" fmla="*/ 0 h 154"/>
                <a:gd name="T4" fmla="*/ 93 w 119"/>
                <a:gd name="T5" fmla="*/ 5 h 154"/>
                <a:gd name="T6" fmla="*/ 113 w 119"/>
                <a:gd name="T7" fmla="*/ 42 h 154"/>
                <a:gd name="T8" fmla="*/ 91 w 119"/>
                <a:gd name="T9" fmla="*/ 77 h 154"/>
                <a:gd name="T10" fmla="*/ 109 w 119"/>
                <a:gd name="T11" fmla="*/ 106 h 154"/>
                <a:gd name="T12" fmla="*/ 111 w 119"/>
                <a:gd name="T13" fmla="*/ 131 h 154"/>
                <a:gd name="T14" fmla="*/ 118 w 119"/>
                <a:gd name="T15" fmla="*/ 148 h 154"/>
                <a:gd name="T16" fmla="*/ 118 w 119"/>
                <a:gd name="T17" fmla="*/ 153 h 154"/>
                <a:gd name="T18" fmla="*/ 94 w 119"/>
                <a:gd name="T19" fmla="*/ 153 h 154"/>
                <a:gd name="T20" fmla="*/ 90 w 119"/>
                <a:gd name="T21" fmla="*/ 132 h 154"/>
                <a:gd name="T22" fmla="*/ 88 w 119"/>
                <a:gd name="T23" fmla="*/ 112 h 154"/>
                <a:gd name="T24" fmla="*/ 55 w 119"/>
                <a:gd name="T25" fmla="*/ 87 h 154"/>
                <a:gd name="T26" fmla="*/ 21 w 119"/>
                <a:gd name="T27" fmla="*/ 87 h 154"/>
                <a:gd name="T28" fmla="*/ 21 w 119"/>
                <a:gd name="T29" fmla="*/ 153 h 154"/>
                <a:gd name="T30" fmla="*/ 0 w 119"/>
                <a:gd name="T31" fmla="*/ 153 h 154"/>
                <a:gd name="T32" fmla="*/ 0 w 119"/>
                <a:gd name="T33" fmla="*/ 0 h 154"/>
                <a:gd name="T34" fmla="*/ 59 w 119"/>
                <a:gd name="T35" fmla="*/ 0 h 154"/>
                <a:gd name="T36" fmla="*/ 21 w 119"/>
                <a:gd name="T37" fmla="*/ 69 h 154"/>
                <a:gd name="T38" fmla="*/ 21 w 119"/>
                <a:gd name="T39" fmla="*/ 69 h 154"/>
                <a:gd name="T40" fmla="*/ 56 w 119"/>
                <a:gd name="T41" fmla="*/ 69 h 154"/>
                <a:gd name="T42" fmla="*/ 91 w 119"/>
                <a:gd name="T43" fmla="*/ 42 h 154"/>
                <a:gd name="T44" fmla="*/ 56 w 119"/>
                <a:gd name="T45" fmla="*/ 17 h 154"/>
                <a:gd name="T46" fmla="*/ 21 w 119"/>
                <a:gd name="T47" fmla="*/ 17 h 154"/>
                <a:gd name="T48" fmla="*/ 21 w 119"/>
                <a:gd name="T49" fmla="*/ 69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9" h="154">
                  <a:moveTo>
                    <a:pt x="59" y="0"/>
                  </a:moveTo>
                  <a:lnTo>
                    <a:pt x="59" y="0"/>
                  </a:lnTo>
                  <a:cubicBezTo>
                    <a:pt x="73" y="0"/>
                    <a:pt x="83" y="0"/>
                    <a:pt x="93" y="5"/>
                  </a:cubicBezTo>
                  <a:cubicBezTo>
                    <a:pt x="106" y="12"/>
                    <a:pt x="113" y="25"/>
                    <a:pt x="113" y="42"/>
                  </a:cubicBezTo>
                  <a:cubicBezTo>
                    <a:pt x="113" y="59"/>
                    <a:pt x="106" y="70"/>
                    <a:pt x="91" y="77"/>
                  </a:cubicBezTo>
                  <a:cubicBezTo>
                    <a:pt x="105" y="81"/>
                    <a:pt x="108" y="89"/>
                    <a:pt x="109" y="106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2" y="140"/>
                    <a:pt x="113" y="146"/>
                    <a:pt x="118" y="148"/>
                  </a:cubicBezTo>
                  <a:cubicBezTo>
                    <a:pt x="118" y="153"/>
                    <a:pt x="118" y="153"/>
                    <a:pt x="118" y="153"/>
                  </a:cubicBezTo>
                  <a:cubicBezTo>
                    <a:pt x="94" y="153"/>
                    <a:pt x="94" y="153"/>
                    <a:pt x="94" y="153"/>
                  </a:cubicBezTo>
                  <a:cubicBezTo>
                    <a:pt x="91" y="147"/>
                    <a:pt x="90" y="141"/>
                    <a:pt x="90" y="132"/>
                  </a:cubicBezTo>
                  <a:cubicBezTo>
                    <a:pt x="88" y="112"/>
                    <a:pt x="88" y="112"/>
                    <a:pt x="88" y="112"/>
                  </a:cubicBezTo>
                  <a:cubicBezTo>
                    <a:pt x="87" y="89"/>
                    <a:pt x="81" y="87"/>
                    <a:pt x="55" y="87"/>
                  </a:cubicBezTo>
                  <a:cubicBezTo>
                    <a:pt x="21" y="87"/>
                    <a:pt x="21" y="87"/>
                    <a:pt x="21" y="87"/>
                  </a:cubicBezTo>
                  <a:cubicBezTo>
                    <a:pt x="21" y="153"/>
                    <a:pt x="21" y="153"/>
                    <a:pt x="21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59" y="0"/>
                  </a:lnTo>
                  <a:close/>
                  <a:moveTo>
                    <a:pt x="21" y="69"/>
                  </a:moveTo>
                  <a:lnTo>
                    <a:pt x="21" y="69"/>
                  </a:lnTo>
                  <a:cubicBezTo>
                    <a:pt x="56" y="69"/>
                    <a:pt x="56" y="69"/>
                    <a:pt x="56" y="69"/>
                  </a:cubicBezTo>
                  <a:cubicBezTo>
                    <a:pt x="80" y="69"/>
                    <a:pt x="91" y="63"/>
                    <a:pt x="91" y="42"/>
                  </a:cubicBezTo>
                  <a:cubicBezTo>
                    <a:pt x="91" y="21"/>
                    <a:pt x="80" y="17"/>
                    <a:pt x="56" y="17"/>
                  </a:cubicBezTo>
                  <a:cubicBezTo>
                    <a:pt x="21" y="17"/>
                    <a:pt x="21" y="17"/>
                    <a:pt x="21" y="17"/>
                  </a:cubicBezTo>
                  <a:lnTo>
                    <a:pt x="21" y="6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" name="Freeform 317"/>
            <p:cNvSpPr>
              <a:spLocks noChangeArrowheads="1"/>
            </p:cNvSpPr>
            <p:nvPr/>
          </p:nvSpPr>
          <p:spPr bwMode="auto">
            <a:xfrm>
              <a:off x="8445952" y="3370229"/>
              <a:ext cx="9263" cy="64843"/>
            </a:xfrm>
            <a:custGeom>
              <a:avLst/>
              <a:gdLst>
                <a:gd name="T0" fmla="*/ 0 w 21"/>
                <a:gd name="T1" fmla="*/ 0 h 154"/>
                <a:gd name="T2" fmla="*/ 20 w 21"/>
                <a:gd name="T3" fmla="*/ 0 h 154"/>
                <a:gd name="T4" fmla="*/ 20 w 21"/>
                <a:gd name="T5" fmla="*/ 20 h 154"/>
                <a:gd name="T6" fmla="*/ 0 w 21"/>
                <a:gd name="T7" fmla="*/ 20 h 154"/>
                <a:gd name="T8" fmla="*/ 0 w 21"/>
                <a:gd name="T9" fmla="*/ 0 h 154"/>
                <a:gd name="T10" fmla="*/ 0 w 21"/>
                <a:gd name="T11" fmla="*/ 41 h 154"/>
                <a:gd name="T12" fmla="*/ 20 w 21"/>
                <a:gd name="T13" fmla="*/ 41 h 154"/>
                <a:gd name="T14" fmla="*/ 20 w 21"/>
                <a:gd name="T15" fmla="*/ 153 h 154"/>
                <a:gd name="T16" fmla="*/ 0 w 21"/>
                <a:gd name="T17" fmla="*/ 153 h 154"/>
                <a:gd name="T18" fmla="*/ 0 w 21"/>
                <a:gd name="T19" fmla="*/ 41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154">
                  <a:moveTo>
                    <a:pt x="0" y="0"/>
                  </a:moveTo>
                  <a:lnTo>
                    <a:pt x="20" y="0"/>
                  </a:lnTo>
                  <a:lnTo>
                    <a:pt x="20" y="20"/>
                  </a:lnTo>
                  <a:lnTo>
                    <a:pt x="0" y="20"/>
                  </a:lnTo>
                  <a:lnTo>
                    <a:pt x="0" y="0"/>
                  </a:lnTo>
                  <a:close/>
                  <a:moveTo>
                    <a:pt x="0" y="41"/>
                  </a:moveTo>
                  <a:lnTo>
                    <a:pt x="20" y="41"/>
                  </a:lnTo>
                  <a:lnTo>
                    <a:pt x="20" y="153"/>
                  </a:lnTo>
                  <a:lnTo>
                    <a:pt x="0" y="153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0" name="Freeform 318"/>
            <p:cNvSpPr>
              <a:spLocks noChangeArrowheads="1"/>
            </p:cNvSpPr>
            <p:nvPr/>
          </p:nvSpPr>
          <p:spPr bwMode="auto">
            <a:xfrm>
              <a:off x="8464479" y="3385050"/>
              <a:ext cx="44464" cy="68549"/>
            </a:xfrm>
            <a:custGeom>
              <a:avLst/>
              <a:gdLst>
                <a:gd name="T0" fmla="*/ 50 w 105"/>
                <a:gd name="T1" fmla="*/ 120 h 163"/>
                <a:gd name="T2" fmla="*/ 50 w 105"/>
                <a:gd name="T3" fmla="*/ 120 h 163"/>
                <a:gd name="T4" fmla="*/ 0 w 105"/>
                <a:gd name="T5" fmla="*/ 59 h 163"/>
                <a:gd name="T6" fmla="*/ 50 w 105"/>
                <a:gd name="T7" fmla="*/ 0 h 163"/>
                <a:gd name="T8" fmla="*/ 85 w 105"/>
                <a:gd name="T9" fmla="*/ 18 h 163"/>
                <a:gd name="T10" fmla="*/ 85 w 105"/>
                <a:gd name="T11" fmla="*/ 4 h 163"/>
                <a:gd name="T12" fmla="*/ 104 w 105"/>
                <a:gd name="T13" fmla="*/ 4 h 163"/>
                <a:gd name="T14" fmla="*/ 104 w 105"/>
                <a:gd name="T15" fmla="*/ 114 h 163"/>
                <a:gd name="T16" fmla="*/ 52 w 105"/>
                <a:gd name="T17" fmla="*/ 162 h 163"/>
                <a:gd name="T18" fmla="*/ 4 w 105"/>
                <a:gd name="T19" fmla="*/ 130 h 163"/>
                <a:gd name="T20" fmla="*/ 4 w 105"/>
                <a:gd name="T21" fmla="*/ 129 h 163"/>
                <a:gd name="T22" fmla="*/ 23 w 105"/>
                <a:gd name="T23" fmla="*/ 129 h 163"/>
                <a:gd name="T24" fmla="*/ 23 w 105"/>
                <a:gd name="T25" fmla="*/ 129 h 163"/>
                <a:gd name="T26" fmla="*/ 52 w 105"/>
                <a:gd name="T27" fmla="*/ 147 h 163"/>
                <a:gd name="T28" fmla="*/ 85 w 105"/>
                <a:gd name="T29" fmla="*/ 118 h 163"/>
                <a:gd name="T30" fmla="*/ 85 w 105"/>
                <a:gd name="T31" fmla="*/ 102 h 163"/>
                <a:gd name="T32" fmla="*/ 50 w 105"/>
                <a:gd name="T33" fmla="*/ 120 h 163"/>
                <a:gd name="T34" fmla="*/ 20 w 105"/>
                <a:gd name="T35" fmla="*/ 60 h 163"/>
                <a:gd name="T36" fmla="*/ 20 w 105"/>
                <a:gd name="T37" fmla="*/ 60 h 163"/>
                <a:gd name="T38" fmla="*/ 53 w 105"/>
                <a:gd name="T39" fmla="*/ 102 h 163"/>
                <a:gd name="T40" fmla="*/ 86 w 105"/>
                <a:gd name="T41" fmla="*/ 60 h 163"/>
                <a:gd name="T42" fmla="*/ 52 w 105"/>
                <a:gd name="T43" fmla="*/ 18 h 163"/>
                <a:gd name="T44" fmla="*/ 20 w 105"/>
                <a:gd name="T45" fmla="*/ 6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5" h="163">
                  <a:moveTo>
                    <a:pt x="50" y="120"/>
                  </a:moveTo>
                  <a:lnTo>
                    <a:pt x="50" y="120"/>
                  </a:lnTo>
                  <a:cubicBezTo>
                    <a:pt x="20" y="120"/>
                    <a:pt x="0" y="96"/>
                    <a:pt x="0" y="59"/>
                  </a:cubicBezTo>
                  <a:cubicBezTo>
                    <a:pt x="0" y="24"/>
                    <a:pt x="20" y="0"/>
                    <a:pt x="50" y="0"/>
                  </a:cubicBezTo>
                  <a:cubicBezTo>
                    <a:pt x="68" y="0"/>
                    <a:pt x="77" y="7"/>
                    <a:pt x="85" y="18"/>
                  </a:cubicBezTo>
                  <a:cubicBezTo>
                    <a:pt x="85" y="4"/>
                    <a:pt x="85" y="4"/>
                    <a:pt x="85" y="4"/>
                  </a:cubicBezTo>
                  <a:cubicBezTo>
                    <a:pt x="104" y="4"/>
                    <a:pt x="104" y="4"/>
                    <a:pt x="104" y="4"/>
                  </a:cubicBezTo>
                  <a:cubicBezTo>
                    <a:pt x="104" y="114"/>
                    <a:pt x="104" y="114"/>
                    <a:pt x="104" y="114"/>
                  </a:cubicBezTo>
                  <a:cubicBezTo>
                    <a:pt x="104" y="148"/>
                    <a:pt x="88" y="162"/>
                    <a:pt x="52" y="162"/>
                  </a:cubicBezTo>
                  <a:cubicBezTo>
                    <a:pt x="22" y="162"/>
                    <a:pt x="4" y="150"/>
                    <a:pt x="4" y="130"/>
                  </a:cubicBezTo>
                  <a:cubicBezTo>
                    <a:pt x="4" y="129"/>
                    <a:pt x="4" y="129"/>
                    <a:pt x="4" y="129"/>
                  </a:cubicBezTo>
                  <a:cubicBezTo>
                    <a:pt x="23" y="129"/>
                    <a:pt x="23" y="129"/>
                    <a:pt x="23" y="129"/>
                  </a:cubicBezTo>
                  <a:lnTo>
                    <a:pt x="23" y="129"/>
                  </a:lnTo>
                  <a:cubicBezTo>
                    <a:pt x="23" y="141"/>
                    <a:pt x="32" y="147"/>
                    <a:pt x="52" y="147"/>
                  </a:cubicBezTo>
                  <a:cubicBezTo>
                    <a:pt x="76" y="147"/>
                    <a:pt x="85" y="137"/>
                    <a:pt x="85" y="118"/>
                  </a:cubicBezTo>
                  <a:cubicBezTo>
                    <a:pt x="85" y="102"/>
                    <a:pt x="85" y="102"/>
                    <a:pt x="85" y="102"/>
                  </a:cubicBezTo>
                  <a:cubicBezTo>
                    <a:pt x="77" y="114"/>
                    <a:pt x="65" y="120"/>
                    <a:pt x="50" y="120"/>
                  </a:cubicBezTo>
                  <a:close/>
                  <a:moveTo>
                    <a:pt x="20" y="60"/>
                  </a:moveTo>
                  <a:lnTo>
                    <a:pt x="20" y="60"/>
                  </a:lnTo>
                  <a:cubicBezTo>
                    <a:pt x="20" y="87"/>
                    <a:pt x="32" y="102"/>
                    <a:pt x="53" y="102"/>
                  </a:cubicBezTo>
                  <a:cubicBezTo>
                    <a:pt x="76" y="102"/>
                    <a:pt x="86" y="90"/>
                    <a:pt x="86" y="60"/>
                  </a:cubicBezTo>
                  <a:cubicBezTo>
                    <a:pt x="86" y="32"/>
                    <a:pt x="75" y="18"/>
                    <a:pt x="52" y="18"/>
                  </a:cubicBezTo>
                  <a:cubicBezTo>
                    <a:pt x="31" y="18"/>
                    <a:pt x="20" y="32"/>
                    <a:pt x="20" y="60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1" name="Freeform 319"/>
            <p:cNvSpPr>
              <a:spLocks noChangeArrowheads="1"/>
            </p:cNvSpPr>
            <p:nvPr/>
          </p:nvSpPr>
          <p:spPr bwMode="auto">
            <a:xfrm>
              <a:off x="8520059" y="3370229"/>
              <a:ext cx="40759" cy="64843"/>
            </a:xfrm>
            <a:custGeom>
              <a:avLst/>
              <a:gdLst>
                <a:gd name="T0" fmla="*/ 75 w 95"/>
                <a:gd name="T1" fmla="*/ 84 h 154"/>
                <a:gd name="T2" fmla="*/ 75 w 95"/>
                <a:gd name="T3" fmla="*/ 84 h 154"/>
                <a:gd name="T4" fmla="*/ 52 w 95"/>
                <a:gd name="T5" fmla="*/ 55 h 154"/>
                <a:gd name="T6" fmla="*/ 19 w 95"/>
                <a:gd name="T7" fmla="*/ 87 h 154"/>
                <a:gd name="T8" fmla="*/ 19 w 95"/>
                <a:gd name="T9" fmla="*/ 153 h 154"/>
                <a:gd name="T10" fmla="*/ 0 w 95"/>
                <a:gd name="T11" fmla="*/ 153 h 154"/>
                <a:gd name="T12" fmla="*/ 0 w 95"/>
                <a:gd name="T13" fmla="*/ 0 h 154"/>
                <a:gd name="T14" fmla="*/ 19 w 95"/>
                <a:gd name="T15" fmla="*/ 0 h 154"/>
                <a:gd name="T16" fmla="*/ 19 w 95"/>
                <a:gd name="T17" fmla="*/ 57 h 154"/>
                <a:gd name="T18" fmla="*/ 54 w 95"/>
                <a:gd name="T19" fmla="*/ 38 h 154"/>
                <a:gd name="T20" fmla="*/ 89 w 95"/>
                <a:gd name="T21" fmla="*/ 54 h 154"/>
                <a:gd name="T22" fmla="*/ 94 w 95"/>
                <a:gd name="T23" fmla="*/ 81 h 154"/>
                <a:gd name="T24" fmla="*/ 94 w 95"/>
                <a:gd name="T25" fmla="*/ 86 h 154"/>
                <a:gd name="T26" fmla="*/ 94 w 95"/>
                <a:gd name="T27" fmla="*/ 153 h 154"/>
                <a:gd name="T28" fmla="*/ 75 w 95"/>
                <a:gd name="T29" fmla="*/ 153 h 154"/>
                <a:gd name="T30" fmla="*/ 75 w 95"/>
                <a:gd name="T31" fmla="*/ 8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54">
                  <a:moveTo>
                    <a:pt x="75" y="84"/>
                  </a:moveTo>
                  <a:lnTo>
                    <a:pt x="75" y="84"/>
                  </a:lnTo>
                  <a:cubicBezTo>
                    <a:pt x="75" y="64"/>
                    <a:pt x="70" y="55"/>
                    <a:pt x="52" y="55"/>
                  </a:cubicBezTo>
                  <a:cubicBezTo>
                    <a:pt x="31" y="55"/>
                    <a:pt x="19" y="67"/>
                    <a:pt x="19" y="87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26" y="44"/>
                    <a:pt x="38" y="38"/>
                    <a:pt x="54" y="38"/>
                  </a:cubicBezTo>
                  <a:cubicBezTo>
                    <a:pt x="71" y="38"/>
                    <a:pt x="82" y="43"/>
                    <a:pt x="89" y="54"/>
                  </a:cubicBezTo>
                  <a:cubicBezTo>
                    <a:pt x="94" y="61"/>
                    <a:pt x="94" y="69"/>
                    <a:pt x="94" y="81"/>
                  </a:cubicBezTo>
                  <a:cubicBezTo>
                    <a:pt x="94" y="82"/>
                    <a:pt x="94" y="84"/>
                    <a:pt x="94" y="86"/>
                  </a:cubicBezTo>
                  <a:cubicBezTo>
                    <a:pt x="94" y="153"/>
                    <a:pt x="94" y="153"/>
                    <a:pt x="94" y="153"/>
                  </a:cubicBezTo>
                  <a:cubicBezTo>
                    <a:pt x="75" y="153"/>
                    <a:pt x="75" y="153"/>
                    <a:pt x="75" y="153"/>
                  </a:cubicBezTo>
                  <a:lnTo>
                    <a:pt x="75" y="8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2" name="Freeform 320"/>
            <p:cNvSpPr>
              <a:spLocks noChangeArrowheads="1"/>
            </p:cNvSpPr>
            <p:nvPr/>
          </p:nvSpPr>
          <p:spPr bwMode="auto">
            <a:xfrm>
              <a:off x="8564523" y="3373934"/>
              <a:ext cx="24084" cy="61138"/>
            </a:xfrm>
            <a:custGeom>
              <a:avLst/>
              <a:gdLst>
                <a:gd name="T0" fmla="*/ 46 w 57"/>
                <a:gd name="T1" fmla="*/ 127 h 146"/>
                <a:gd name="T2" fmla="*/ 46 w 57"/>
                <a:gd name="T3" fmla="*/ 127 h 146"/>
                <a:gd name="T4" fmla="*/ 56 w 57"/>
                <a:gd name="T5" fmla="*/ 127 h 146"/>
                <a:gd name="T6" fmla="*/ 56 w 57"/>
                <a:gd name="T7" fmla="*/ 143 h 146"/>
                <a:gd name="T8" fmla="*/ 41 w 57"/>
                <a:gd name="T9" fmla="*/ 145 h 146"/>
                <a:gd name="T10" fmla="*/ 17 w 57"/>
                <a:gd name="T11" fmla="*/ 121 h 146"/>
                <a:gd name="T12" fmla="*/ 17 w 57"/>
                <a:gd name="T13" fmla="*/ 46 h 146"/>
                <a:gd name="T14" fmla="*/ 0 w 57"/>
                <a:gd name="T15" fmla="*/ 46 h 146"/>
                <a:gd name="T16" fmla="*/ 0 w 57"/>
                <a:gd name="T17" fmla="*/ 31 h 146"/>
                <a:gd name="T18" fmla="*/ 17 w 57"/>
                <a:gd name="T19" fmla="*/ 31 h 146"/>
                <a:gd name="T20" fmla="*/ 17 w 57"/>
                <a:gd name="T21" fmla="*/ 0 h 146"/>
                <a:gd name="T22" fmla="*/ 36 w 57"/>
                <a:gd name="T23" fmla="*/ 0 h 146"/>
                <a:gd name="T24" fmla="*/ 36 w 57"/>
                <a:gd name="T25" fmla="*/ 31 h 146"/>
                <a:gd name="T26" fmla="*/ 56 w 57"/>
                <a:gd name="T27" fmla="*/ 31 h 146"/>
                <a:gd name="T28" fmla="*/ 56 w 57"/>
                <a:gd name="T29" fmla="*/ 46 h 146"/>
                <a:gd name="T30" fmla="*/ 36 w 57"/>
                <a:gd name="T31" fmla="*/ 46 h 146"/>
                <a:gd name="T32" fmla="*/ 36 w 57"/>
                <a:gd name="T33" fmla="*/ 114 h 146"/>
                <a:gd name="T34" fmla="*/ 46 w 57"/>
                <a:gd name="T35" fmla="*/ 12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146">
                  <a:moveTo>
                    <a:pt x="46" y="127"/>
                  </a:moveTo>
                  <a:lnTo>
                    <a:pt x="46" y="127"/>
                  </a:lnTo>
                  <a:cubicBezTo>
                    <a:pt x="48" y="127"/>
                    <a:pt x="51" y="127"/>
                    <a:pt x="56" y="127"/>
                  </a:cubicBezTo>
                  <a:cubicBezTo>
                    <a:pt x="56" y="143"/>
                    <a:pt x="56" y="143"/>
                    <a:pt x="56" y="143"/>
                  </a:cubicBezTo>
                  <a:cubicBezTo>
                    <a:pt x="50" y="144"/>
                    <a:pt x="45" y="145"/>
                    <a:pt x="41" y="145"/>
                  </a:cubicBezTo>
                  <a:cubicBezTo>
                    <a:pt x="23" y="145"/>
                    <a:pt x="17" y="138"/>
                    <a:pt x="17" y="121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6" y="124"/>
                    <a:pt x="38" y="127"/>
                    <a:pt x="46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0" name="Group 319"/>
          <p:cNvGrpSpPr/>
          <p:nvPr/>
        </p:nvGrpSpPr>
        <p:grpSpPr>
          <a:xfrm>
            <a:off x="8305148" y="4248398"/>
            <a:ext cx="361272" cy="85224"/>
            <a:chOff x="8305148" y="4248398"/>
            <a:chExt cx="361272" cy="85224"/>
          </a:xfrm>
        </p:grpSpPr>
        <p:sp>
          <p:nvSpPr>
            <p:cNvPr id="3393" name="Freeform 321"/>
            <p:cNvSpPr>
              <a:spLocks noChangeArrowheads="1"/>
            </p:cNvSpPr>
            <p:nvPr/>
          </p:nvSpPr>
          <p:spPr bwMode="auto">
            <a:xfrm>
              <a:off x="8305148" y="4248398"/>
              <a:ext cx="40759" cy="64843"/>
            </a:xfrm>
            <a:custGeom>
              <a:avLst/>
              <a:gdLst>
                <a:gd name="T0" fmla="*/ 0 w 99"/>
                <a:gd name="T1" fmla="*/ 0 h 154"/>
                <a:gd name="T2" fmla="*/ 21 w 99"/>
                <a:gd name="T3" fmla="*/ 0 h 154"/>
                <a:gd name="T4" fmla="*/ 21 w 99"/>
                <a:gd name="T5" fmla="*/ 134 h 154"/>
                <a:gd name="T6" fmla="*/ 98 w 99"/>
                <a:gd name="T7" fmla="*/ 134 h 154"/>
                <a:gd name="T8" fmla="*/ 98 w 99"/>
                <a:gd name="T9" fmla="*/ 153 h 154"/>
                <a:gd name="T10" fmla="*/ 0 w 99"/>
                <a:gd name="T11" fmla="*/ 153 h 154"/>
                <a:gd name="T12" fmla="*/ 0 w 99"/>
                <a:gd name="T13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154">
                  <a:moveTo>
                    <a:pt x="0" y="0"/>
                  </a:moveTo>
                  <a:lnTo>
                    <a:pt x="21" y="0"/>
                  </a:lnTo>
                  <a:lnTo>
                    <a:pt x="21" y="134"/>
                  </a:lnTo>
                  <a:lnTo>
                    <a:pt x="98" y="134"/>
                  </a:lnTo>
                  <a:lnTo>
                    <a:pt x="98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4" name="Freeform 322"/>
            <p:cNvSpPr>
              <a:spLocks noChangeArrowheads="1"/>
            </p:cNvSpPr>
            <p:nvPr/>
          </p:nvSpPr>
          <p:spPr bwMode="auto">
            <a:xfrm>
              <a:off x="8353318" y="4248398"/>
              <a:ext cx="7411" cy="64843"/>
            </a:xfrm>
            <a:custGeom>
              <a:avLst/>
              <a:gdLst>
                <a:gd name="T0" fmla="*/ 0 w 19"/>
                <a:gd name="T1" fmla="*/ 0 h 154"/>
                <a:gd name="T2" fmla="*/ 18 w 19"/>
                <a:gd name="T3" fmla="*/ 0 h 154"/>
                <a:gd name="T4" fmla="*/ 18 w 19"/>
                <a:gd name="T5" fmla="*/ 21 h 154"/>
                <a:gd name="T6" fmla="*/ 0 w 19"/>
                <a:gd name="T7" fmla="*/ 21 h 154"/>
                <a:gd name="T8" fmla="*/ 0 w 19"/>
                <a:gd name="T9" fmla="*/ 0 h 154"/>
                <a:gd name="T10" fmla="*/ 0 w 19"/>
                <a:gd name="T11" fmla="*/ 42 h 154"/>
                <a:gd name="T12" fmla="*/ 18 w 19"/>
                <a:gd name="T13" fmla="*/ 42 h 154"/>
                <a:gd name="T14" fmla="*/ 18 w 19"/>
                <a:gd name="T15" fmla="*/ 153 h 154"/>
                <a:gd name="T16" fmla="*/ 0 w 19"/>
                <a:gd name="T17" fmla="*/ 153 h 154"/>
                <a:gd name="T18" fmla="*/ 0 w 19"/>
                <a:gd name="T19" fmla="*/ 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54">
                  <a:moveTo>
                    <a:pt x="0" y="0"/>
                  </a:moveTo>
                  <a:lnTo>
                    <a:pt x="18" y="0"/>
                  </a:lnTo>
                  <a:lnTo>
                    <a:pt x="18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8" y="42"/>
                  </a:lnTo>
                  <a:lnTo>
                    <a:pt x="18" y="153"/>
                  </a:lnTo>
                  <a:lnTo>
                    <a:pt x="0" y="153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5" name="Freeform 323"/>
            <p:cNvSpPr>
              <a:spLocks noChangeArrowheads="1"/>
            </p:cNvSpPr>
            <p:nvPr/>
          </p:nvSpPr>
          <p:spPr bwMode="auto">
            <a:xfrm>
              <a:off x="8369991" y="4265072"/>
              <a:ext cx="44464" cy="68550"/>
            </a:xfrm>
            <a:custGeom>
              <a:avLst/>
              <a:gdLst>
                <a:gd name="T0" fmla="*/ 50 w 105"/>
                <a:gd name="T1" fmla="*/ 119 h 163"/>
                <a:gd name="T2" fmla="*/ 50 w 105"/>
                <a:gd name="T3" fmla="*/ 119 h 163"/>
                <a:gd name="T4" fmla="*/ 0 w 105"/>
                <a:gd name="T5" fmla="*/ 59 h 163"/>
                <a:gd name="T6" fmla="*/ 50 w 105"/>
                <a:gd name="T7" fmla="*/ 0 h 163"/>
                <a:gd name="T8" fmla="*/ 86 w 105"/>
                <a:gd name="T9" fmla="*/ 18 h 163"/>
                <a:gd name="T10" fmla="*/ 86 w 105"/>
                <a:gd name="T11" fmla="*/ 4 h 163"/>
                <a:gd name="T12" fmla="*/ 104 w 105"/>
                <a:gd name="T13" fmla="*/ 4 h 163"/>
                <a:gd name="T14" fmla="*/ 104 w 105"/>
                <a:gd name="T15" fmla="*/ 113 h 163"/>
                <a:gd name="T16" fmla="*/ 52 w 105"/>
                <a:gd name="T17" fmla="*/ 162 h 163"/>
                <a:gd name="T18" fmla="*/ 4 w 105"/>
                <a:gd name="T19" fmla="*/ 130 h 163"/>
                <a:gd name="T20" fmla="*/ 4 w 105"/>
                <a:gd name="T21" fmla="*/ 128 h 163"/>
                <a:gd name="T22" fmla="*/ 23 w 105"/>
                <a:gd name="T23" fmla="*/ 128 h 163"/>
                <a:gd name="T24" fmla="*/ 23 w 105"/>
                <a:gd name="T25" fmla="*/ 128 h 163"/>
                <a:gd name="T26" fmla="*/ 52 w 105"/>
                <a:gd name="T27" fmla="*/ 146 h 163"/>
                <a:gd name="T28" fmla="*/ 86 w 105"/>
                <a:gd name="T29" fmla="*/ 117 h 163"/>
                <a:gd name="T30" fmla="*/ 86 w 105"/>
                <a:gd name="T31" fmla="*/ 101 h 163"/>
                <a:gd name="T32" fmla="*/ 50 w 105"/>
                <a:gd name="T33" fmla="*/ 119 h 163"/>
                <a:gd name="T34" fmla="*/ 20 w 105"/>
                <a:gd name="T35" fmla="*/ 60 h 163"/>
                <a:gd name="T36" fmla="*/ 20 w 105"/>
                <a:gd name="T37" fmla="*/ 60 h 163"/>
                <a:gd name="T38" fmla="*/ 53 w 105"/>
                <a:gd name="T39" fmla="*/ 102 h 163"/>
                <a:gd name="T40" fmla="*/ 87 w 105"/>
                <a:gd name="T41" fmla="*/ 60 h 163"/>
                <a:gd name="T42" fmla="*/ 53 w 105"/>
                <a:gd name="T43" fmla="*/ 17 h 163"/>
                <a:gd name="T44" fmla="*/ 20 w 105"/>
                <a:gd name="T45" fmla="*/ 6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5" h="163">
                  <a:moveTo>
                    <a:pt x="50" y="119"/>
                  </a:moveTo>
                  <a:lnTo>
                    <a:pt x="50" y="119"/>
                  </a:lnTo>
                  <a:cubicBezTo>
                    <a:pt x="21" y="119"/>
                    <a:pt x="0" y="95"/>
                    <a:pt x="0" y="59"/>
                  </a:cubicBezTo>
                  <a:cubicBezTo>
                    <a:pt x="0" y="23"/>
                    <a:pt x="20" y="0"/>
                    <a:pt x="50" y="0"/>
                  </a:cubicBezTo>
                  <a:cubicBezTo>
                    <a:pt x="68" y="0"/>
                    <a:pt x="77" y="8"/>
                    <a:pt x="86" y="18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104" y="4"/>
                    <a:pt x="104" y="4"/>
                    <a:pt x="104" y="4"/>
                  </a:cubicBezTo>
                  <a:cubicBezTo>
                    <a:pt x="104" y="113"/>
                    <a:pt x="104" y="113"/>
                    <a:pt x="104" y="113"/>
                  </a:cubicBezTo>
                  <a:cubicBezTo>
                    <a:pt x="104" y="147"/>
                    <a:pt x="89" y="162"/>
                    <a:pt x="52" y="162"/>
                  </a:cubicBezTo>
                  <a:cubicBezTo>
                    <a:pt x="22" y="162"/>
                    <a:pt x="4" y="149"/>
                    <a:pt x="4" y="130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23" y="128"/>
                    <a:pt x="23" y="128"/>
                    <a:pt x="23" y="128"/>
                  </a:cubicBezTo>
                  <a:lnTo>
                    <a:pt x="23" y="128"/>
                  </a:lnTo>
                  <a:cubicBezTo>
                    <a:pt x="23" y="140"/>
                    <a:pt x="32" y="146"/>
                    <a:pt x="52" y="146"/>
                  </a:cubicBezTo>
                  <a:cubicBezTo>
                    <a:pt x="77" y="146"/>
                    <a:pt x="86" y="138"/>
                    <a:pt x="86" y="117"/>
                  </a:cubicBezTo>
                  <a:cubicBezTo>
                    <a:pt x="86" y="101"/>
                    <a:pt x="86" y="101"/>
                    <a:pt x="86" y="101"/>
                  </a:cubicBezTo>
                  <a:cubicBezTo>
                    <a:pt x="77" y="113"/>
                    <a:pt x="66" y="119"/>
                    <a:pt x="50" y="119"/>
                  </a:cubicBezTo>
                  <a:close/>
                  <a:moveTo>
                    <a:pt x="20" y="60"/>
                  </a:moveTo>
                  <a:lnTo>
                    <a:pt x="20" y="60"/>
                  </a:lnTo>
                  <a:cubicBezTo>
                    <a:pt x="20" y="87"/>
                    <a:pt x="32" y="102"/>
                    <a:pt x="53" y="102"/>
                  </a:cubicBezTo>
                  <a:cubicBezTo>
                    <a:pt x="76" y="102"/>
                    <a:pt x="87" y="89"/>
                    <a:pt x="87" y="60"/>
                  </a:cubicBezTo>
                  <a:cubicBezTo>
                    <a:pt x="87" y="32"/>
                    <a:pt x="75" y="17"/>
                    <a:pt x="53" y="17"/>
                  </a:cubicBezTo>
                  <a:cubicBezTo>
                    <a:pt x="31" y="17"/>
                    <a:pt x="20" y="32"/>
                    <a:pt x="20" y="60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6" name="Freeform 324"/>
            <p:cNvSpPr>
              <a:spLocks noChangeArrowheads="1"/>
            </p:cNvSpPr>
            <p:nvPr/>
          </p:nvSpPr>
          <p:spPr bwMode="auto">
            <a:xfrm>
              <a:off x="8425572" y="4248398"/>
              <a:ext cx="40759" cy="64843"/>
            </a:xfrm>
            <a:custGeom>
              <a:avLst/>
              <a:gdLst>
                <a:gd name="T0" fmla="*/ 75 w 95"/>
                <a:gd name="T1" fmla="*/ 84 h 154"/>
                <a:gd name="T2" fmla="*/ 75 w 95"/>
                <a:gd name="T3" fmla="*/ 84 h 154"/>
                <a:gd name="T4" fmla="*/ 52 w 95"/>
                <a:gd name="T5" fmla="*/ 55 h 154"/>
                <a:gd name="T6" fmla="*/ 19 w 95"/>
                <a:gd name="T7" fmla="*/ 87 h 154"/>
                <a:gd name="T8" fmla="*/ 19 w 95"/>
                <a:gd name="T9" fmla="*/ 153 h 154"/>
                <a:gd name="T10" fmla="*/ 0 w 95"/>
                <a:gd name="T11" fmla="*/ 153 h 154"/>
                <a:gd name="T12" fmla="*/ 0 w 95"/>
                <a:gd name="T13" fmla="*/ 0 h 154"/>
                <a:gd name="T14" fmla="*/ 19 w 95"/>
                <a:gd name="T15" fmla="*/ 0 h 154"/>
                <a:gd name="T16" fmla="*/ 19 w 95"/>
                <a:gd name="T17" fmla="*/ 57 h 154"/>
                <a:gd name="T18" fmla="*/ 54 w 95"/>
                <a:gd name="T19" fmla="*/ 38 h 154"/>
                <a:gd name="T20" fmla="*/ 89 w 95"/>
                <a:gd name="T21" fmla="*/ 54 h 154"/>
                <a:gd name="T22" fmla="*/ 94 w 95"/>
                <a:gd name="T23" fmla="*/ 81 h 154"/>
                <a:gd name="T24" fmla="*/ 94 w 95"/>
                <a:gd name="T25" fmla="*/ 86 h 154"/>
                <a:gd name="T26" fmla="*/ 94 w 95"/>
                <a:gd name="T27" fmla="*/ 153 h 154"/>
                <a:gd name="T28" fmla="*/ 75 w 95"/>
                <a:gd name="T29" fmla="*/ 153 h 154"/>
                <a:gd name="T30" fmla="*/ 75 w 95"/>
                <a:gd name="T31" fmla="*/ 8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54">
                  <a:moveTo>
                    <a:pt x="75" y="84"/>
                  </a:moveTo>
                  <a:lnTo>
                    <a:pt x="75" y="84"/>
                  </a:lnTo>
                  <a:cubicBezTo>
                    <a:pt x="75" y="64"/>
                    <a:pt x="71" y="55"/>
                    <a:pt x="52" y="55"/>
                  </a:cubicBezTo>
                  <a:cubicBezTo>
                    <a:pt x="33" y="55"/>
                    <a:pt x="19" y="68"/>
                    <a:pt x="19" y="87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26" y="46"/>
                    <a:pt x="39" y="38"/>
                    <a:pt x="54" y="38"/>
                  </a:cubicBezTo>
                  <a:cubicBezTo>
                    <a:pt x="71" y="38"/>
                    <a:pt x="83" y="44"/>
                    <a:pt x="89" y="54"/>
                  </a:cubicBezTo>
                  <a:cubicBezTo>
                    <a:pt x="94" y="61"/>
                    <a:pt x="94" y="70"/>
                    <a:pt x="94" y="81"/>
                  </a:cubicBezTo>
                  <a:cubicBezTo>
                    <a:pt x="94" y="83"/>
                    <a:pt x="94" y="84"/>
                    <a:pt x="94" y="86"/>
                  </a:cubicBezTo>
                  <a:cubicBezTo>
                    <a:pt x="94" y="153"/>
                    <a:pt x="94" y="153"/>
                    <a:pt x="94" y="153"/>
                  </a:cubicBezTo>
                  <a:cubicBezTo>
                    <a:pt x="75" y="153"/>
                    <a:pt x="75" y="153"/>
                    <a:pt x="75" y="153"/>
                  </a:cubicBezTo>
                  <a:lnTo>
                    <a:pt x="75" y="8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7" name="Freeform 325"/>
            <p:cNvSpPr>
              <a:spLocks noChangeArrowheads="1"/>
            </p:cNvSpPr>
            <p:nvPr/>
          </p:nvSpPr>
          <p:spPr bwMode="auto">
            <a:xfrm>
              <a:off x="8471889" y="4252104"/>
              <a:ext cx="24084" cy="61138"/>
            </a:xfrm>
            <a:custGeom>
              <a:avLst/>
              <a:gdLst>
                <a:gd name="T0" fmla="*/ 45 w 56"/>
                <a:gd name="T1" fmla="*/ 127 h 146"/>
                <a:gd name="T2" fmla="*/ 45 w 56"/>
                <a:gd name="T3" fmla="*/ 127 h 146"/>
                <a:gd name="T4" fmla="*/ 55 w 56"/>
                <a:gd name="T5" fmla="*/ 127 h 146"/>
                <a:gd name="T6" fmla="*/ 55 w 56"/>
                <a:gd name="T7" fmla="*/ 143 h 146"/>
                <a:gd name="T8" fmla="*/ 40 w 56"/>
                <a:gd name="T9" fmla="*/ 145 h 146"/>
                <a:gd name="T10" fmla="*/ 16 w 56"/>
                <a:gd name="T11" fmla="*/ 121 h 146"/>
                <a:gd name="T12" fmla="*/ 16 w 56"/>
                <a:gd name="T13" fmla="*/ 46 h 146"/>
                <a:gd name="T14" fmla="*/ 0 w 56"/>
                <a:gd name="T15" fmla="*/ 46 h 146"/>
                <a:gd name="T16" fmla="*/ 0 w 56"/>
                <a:gd name="T17" fmla="*/ 32 h 146"/>
                <a:gd name="T18" fmla="*/ 16 w 56"/>
                <a:gd name="T19" fmla="*/ 32 h 146"/>
                <a:gd name="T20" fmla="*/ 16 w 56"/>
                <a:gd name="T21" fmla="*/ 0 h 146"/>
                <a:gd name="T22" fmla="*/ 35 w 56"/>
                <a:gd name="T23" fmla="*/ 0 h 146"/>
                <a:gd name="T24" fmla="*/ 35 w 56"/>
                <a:gd name="T25" fmla="*/ 32 h 146"/>
                <a:gd name="T26" fmla="*/ 55 w 56"/>
                <a:gd name="T27" fmla="*/ 32 h 146"/>
                <a:gd name="T28" fmla="*/ 55 w 56"/>
                <a:gd name="T29" fmla="*/ 46 h 146"/>
                <a:gd name="T30" fmla="*/ 35 w 56"/>
                <a:gd name="T31" fmla="*/ 46 h 146"/>
                <a:gd name="T32" fmla="*/ 35 w 56"/>
                <a:gd name="T33" fmla="*/ 115 h 146"/>
                <a:gd name="T34" fmla="*/ 45 w 56"/>
                <a:gd name="T35" fmla="*/ 12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6">
                  <a:moveTo>
                    <a:pt x="45" y="127"/>
                  </a:moveTo>
                  <a:lnTo>
                    <a:pt x="45" y="127"/>
                  </a:lnTo>
                  <a:cubicBezTo>
                    <a:pt x="48" y="127"/>
                    <a:pt x="51" y="127"/>
                    <a:pt x="55" y="127"/>
                  </a:cubicBezTo>
                  <a:cubicBezTo>
                    <a:pt x="55" y="143"/>
                    <a:pt x="55" y="143"/>
                    <a:pt x="55" y="143"/>
                  </a:cubicBezTo>
                  <a:cubicBezTo>
                    <a:pt x="50" y="144"/>
                    <a:pt x="44" y="145"/>
                    <a:pt x="40" y="145"/>
                  </a:cubicBezTo>
                  <a:cubicBezTo>
                    <a:pt x="23" y="145"/>
                    <a:pt x="16" y="139"/>
                    <a:pt x="16" y="121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115"/>
                    <a:pt x="35" y="115"/>
                    <a:pt x="35" y="115"/>
                  </a:cubicBezTo>
                  <a:cubicBezTo>
                    <a:pt x="35" y="124"/>
                    <a:pt x="37" y="127"/>
                    <a:pt x="45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8" name="Freeform 326"/>
            <p:cNvSpPr>
              <a:spLocks noChangeArrowheads="1"/>
            </p:cNvSpPr>
            <p:nvPr/>
          </p:nvSpPr>
          <p:spPr bwMode="auto">
            <a:xfrm>
              <a:off x="8501532" y="4265072"/>
              <a:ext cx="38906" cy="48170"/>
            </a:xfrm>
            <a:custGeom>
              <a:avLst/>
              <a:gdLst>
                <a:gd name="T0" fmla="*/ 73 w 93"/>
                <a:gd name="T1" fmla="*/ 46 h 116"/>
                <a:gd name="T2" fmla="*/ 73 w 93"/>
                <a:gd name="T3" fmla="*/ 46 h 116"/>
                <a:gd name="T4" fmla="*/ 52 w 93"/>
                <a:gd name="T5" fmla="*/ 17 h 116"/>
                <a:gd name="T6" fmla="*/ 18 w 93"/>
                <a:gd name="T7" fmla="*/ 51 h 116"/>
                <a:gd name="T8" fmla="*/ 18 w 93"/>
                <a:gd name="T9" fmla="*/ 115 h 116"/>
                <a:gd name="T10" fmla="*/ 0 w 93"/>
                <a:gd name="T11" fmla="*/ 115 h 116"/>
                <a:gd name="T12" fmla="*/ 0 w 93"/>
                <a:gd name="T13" fmla="*/ 4 h 116"/>
                <a:gd name="T14" fmla="*/ 17 w 93"/>
                <a:gd name="T15" fmla="*/ 4 h 116"/>
                <a:gd name="T16" fmla="*/ 17 w 93"/>
                <a:gd name="T17" fmla="*/ 20 h 116"/>
                <a:gd name="T18" fmla="*/ 53 w 93"/>
                <a:gd name="T19" fmla="*/ 0 h 116"/>
                <a:gd name="T20" fmla="*/ 88 w 93"/>
                <a:gd name="T21" fmla="*/ 16 h 116"/>
                <a:gd name="T22" fmla="*/ 92 w 93"/>
                <a:gd name="T23" fmla="*/ 43 h 116"/>
                <a:gd name="T24" fmla="*/ 92 w 93"/>
                <a:gd name="T25" fmla="*/ 48 h 116"/>
                <a:gd name="T26" fmla="*/ 92 w 93"/>
                <a:gd name="T27" fmla="*/ 115 h 116"/>
                <a:gd name="T28" fmla="*/ 73 w 93"/>
                <a:gd name="T29" fmla="*/ 115 h 116"/>
                <a:gd name="T30" fmla="*/ 73 w 93"/>
                <a:gd name="T31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3" h="116">
                  <a:moveTo>
                    <a:pt x="73" y="46"/>
                  </a:moveTo>
                  <a:lnTo>
                    <a:pt x="73" y="46"/>
                  </a:lnTo>
                  <a:cubicBezTo>
                    <a:pt x="73" y="26"/>
                    <a:pt x="69" y="17"/>
                    <a:pt x="52" y="17"/>
                  </a:cubicBezTo>
                  <a:cubicBezTo>
                    <a:pt x="31" y="17"/>
                    <a:pt x="18" y="30"/>
                    <a:pt x="18" y="51"/>
                  </a:cubicBezTo>
                  <a:cubicBezTo>
                    <a:pt x="18" y="115"/>
                    <a:pt x="18" y="115"/>
                    <a:pt x="18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26" y="7"/>
                    <a:pt x="37" y="0"/>
                    <a:pt x="53" y="0"/>
                  </a:cubicBezTo>
                  <a:cubicBezTo>
                    <a:pt x="70" y="0"/>
                    <a:pt x="82" y="6"/>
                    <a:pt x="88" y="16"/>
                  </a:cubicBezTo>
                  <a:cubicBezTo>
                    <a:pt x="92" y="23"/>
                    <a:pt x="92" y="32"/>
                    <a:pt x="92" y="43"/>
                  </a:cubicBezTo>
                  <a:cubicBezTo>
                    <a:pt x="92" y="45"/>
                    <a:pt x="92" y="46"/>
                    <a:pt x="92" y="48"/>
                  </a:cubicBezTo>
                  <a:cubicBezTo>
                    <a:pt x="92" y="115"/>
                    <a:pt x="92" y="115"/>
                    <a:pt x="92" y="115"/>
                  </a:cubicBezTo>
                  <a:cubicBezTo>
                    <a:pt x="73" y="115"/>
                    <a:pt x="73" y="115"/>
                    <a:pt x="73" y="115"/>
                  </a:cubicBezTo>
                  <a:lnTo>
                    <a:pt x="73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9" name="Freeform 327"/>
            <p:cNvSpPr>
              <a:spLocks noChangeArrowheads="1"/>
            </p:cNvSpPr>
            <p:nvPr/>
          </p:nvSpPr>
          <p:spPr bwMode="auto">
            <a:xfrm>
              <a:off x="8553407" y="4248398"/>
              <a:ext cx="9263" cy="64843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21 h 154"/>
                <a:gd name="T6" fmla="*/ 0 w 20"/>
                <a:gd name="T7" fmla="*/ 21 h 154"/>
                <a:gd name="T8" fmla="*/ 0 w 20"/>
                <a:gd name="T9" fmla="*/ 0 h 154"/>
                <a:gd name="T10" fmla="*/ 0 w 20"/>
                <a:gd name="T11" fmla="*/ 42 h 154"/>
                <a:gd name="T12" fmla="*/ 19 w 20"/>
                <a:gd name="T13" fmla="*/ 42 h 154"/>
                <a:gd name="T14" fmla="*/ 19 w 20"/>
                <a:gd name="T15" fmla="*/ 153 h 154"/>
                <a:gd name="T16" fmla="*/ 0 w 20"/>
                <a:gd name="T17" fmla="*/ 153 h 154"/>
                <a:gd name="T18" fmla="*/ 0 w 20"/>
                <a:gd name="T19" fmla="*/ 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0" name="Freeform 328"/>
            <p:cNvSpPr>
              <a:spLocks noChangeArrowheads="1"/>
            </p:cNvSpPr>
            <p:nvPr/>
          </p:nvSpPr>
          <p:spPr bwMode="auto">
            <a:xfrm>
              <a:off x="8573786" y="4265072"/>
              <a:ext cx="40759" cy="48170"/>
            </a:xfrm>
            <a:custGeom>
              <a:avLst/>
              <a:gdLst>
                <a:gd name="T0" fmla="*/ 74 w 95"/>
                <a:gd name="T1" fmla="*/ 46 h 116"/>
                <a:gd name="T2" fmla="*/ 74 w 95"/>
                <a:gd name="T3" fmla="*/ 46 h 116"/>
                <a:gd name="T4" fmla="*/ 52 w 95"/>
                <a:gd name="T5" fmla="*/ 17 h 116"/>
                <a:gd name="T6" fmla="*/ 19 w 95"/>
                <a:gd name="T7" fmla="*/ 51 h 116"/>
                <a:gd name="T8" fmla="*/ 19 w 95"/>
                <a:gd name="T9" fmla="*/ 115 h 116"/>
                <a:gd name="T10" fmla="*/ 0 w 95"/>
                <a:gd name="T11" fmla="*/ 115 h 116"/>
                <a:gd name="T12" fmla="*/ 0 w 95"/>
                <a:gd name="T13" fmla="*/ 4 h 116"/>
                <a:gd name="T14" fmla="*/ 18 w 95"/>
                <a:gd name="T15" fmla="*/ 4 h 116"/>
                <a:gd name="T16" fmla="*/ 18 w 95"/>
                <a:gd name="T17" fmla="*/ 20 h 116"/>
                <a:gd name="T18" fmla="*/ 54 w 95"/>
                <a:gd name="T19" fmla="*/ 0 h 116"/>
                <a:gd name="T20" fmla="*/ 89 w 95"/>
                <a:gd name="T21" fmla="*/ 16 h 116"/>
                <a:gd name="T22" fmla="*/ 94 w 95"/>
                <a:gd name="T23" fmla="*/ 43 h 116"/>
                <a:gd name="T24" fmla="*/ 94 w 95"/>
                <a:gd name="T25" fmla="*/ 48 h 116"/>
                <a:gd name="T26" fmla="*/ 94 w 95"/>
                <a:gd name="T27" fmla="*/ 115 h 116"/>
                <a:gd name="T28" fmla="*/ 74 w 95"/>
                <a:gd name="T29" fmla="*/ 115 h 116"/>
                <a:gd name="T30" fmla="*/ 74 w 95"/>
                <a:gd name="T31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6">
                  <a:moveTo>
                    <a:pt x="74" y="46"/>
                  </a:moveTo>
                  <a:lnTo>
                    <a:pt x="74" y="46"/>
                  </a:lnTo>
                  <a:cubicBezTo>
                    <a:pt x="74" y="26"/>
                    <a:pt x="70" y="17"/>
                    <a:pt x="52" y="17"/>
                  </a:cubicBezTo>
                  <a:cubicBezTo>
                    <a:pt x="31" y="17"/>
                    <a:pt x="19" y="30"/>
                    <a:pt x="19" y="51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7" y="7"/>
                    <a:pt x="39" y="0"/>
                    <a:pt x="54" y="0"/>
                  </a:cubicBezTo>
                  <a:cubicBezTo>
                    <a:pt x="71" y="0"/>
                    <a:pt x="82" y="6"/>
                    <a:pt x="89" y="16"/>
                  </a:cubicBezTo>
                  <a:cubicBezTo>
                    <a:pt x="94" y="23"/>
                    <a:pt x="94" y="32"/>
                    <a:pt x="94" y="43"/>
                  </a:cubicBezTo>
                  <a:cubicBezTo>
                    <a:pt x="94" y="45"/>
                    <a:pt x="94" y="46"/>
                    <a:pt x="94" y="48"/>
                  </a:cubicBezTo>
                  <a:cubicBezTo>
                    <a:pt x="94" y="115"/>
                    <a:pt x="94" y="115"/>
                    <a:pt x="94" y="115"/>
                  </a:cubicBezTo>
                  <a:cubicBezTo>
                    <a:pt x="74" y="115"/>
                    <a:pt x="74" y="115"/>
                    <a:pt x="74" y="115"/>
                  </a:cubicBezTo>
                  <a:lnTo>
                    <a:pt x="74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1" name="Freeform 329"/>
            <p:cNvSpPr>
              <a:spLocks noChangeArrowheads="1"/>
            </p:cNvSpPr>
            <p:nvPr/>
          </p:nvSpPr>
          <p:spPr bwMode="auto">
            <a:xfrm>
              <a:off x="8621956" y="4265072"/>
              <a:ext cx="44464" cy="68550"/>
            </a:xfrm>
            <a:custGeom>
              <a:avLst/>
              <a:gdLst>
                <a:gd name="T0" fmla="*/ 50 w 104"/>
                <a:gd name="T1" fmla="*/ 119 h 163"/>
                <a:gd name="T2" fmla="*/ 50 w 104"/>
                <a:gd name="T3" fmla="*/ 119 h 163"/>
                <a:gd name="T4" fmla="*/ 0 w 104"/>
                <a:gd name="T5" fmla="*/ 59 h 163"/>
                <a:gd name="T6" fmla="*/ 50 w 104"/>
                <a:gd name="T7" fmla="*/ 0 h 163"/>
                <a:gd name="T8" fmla="*/ 85 w 104"/>
                <a:gd name="T9" fmla="*/ 18 h 163"/>
                <a:gd name="T10" fmla="*/ 85 w 104"/>
                <a:gd name="T11" fmla="*/ 4 h 163"/>
                <a:gd name="T12" fmla="*/ 103 w 104"/>
                <a:gd name="T13" fmla="*/ 4 h 163"/>
                <a:gd name="T14" fmla="*/ 103 w 104"/>
                <a:gd name="T15" fmla="*/ 113 h 163"/>
                <a:gd name="T16" fmla="*/ 51 w 104"/>
                <a:gd name="T17" fmla="*/ 162 h 163"/>
                <a:gd name="T18" fmla="*/ 4 w 104"/>
                <a:gd name="T19" fmla="*/ 130 h 163"/>
                <a:gd name="T20" fmla="*/ 4 w 104"/>
                <a:gd name="T21" fmla="*/ 128 h 163"/>
                <a:gd name="T22" fmla="*/ 23 w 104"/>
                <a:gd name="T23" fmla="*/ 128 h 163"/>
                <a:gd name="T24" fmla="*/ 23 w 104"/>
                <a:gd name="T25" fmla="*/ 128 h 163"/>
                <a:gd name="T26" fmla="*/ 52 w 104"/>
                <a:gd name="T27" fmla="*/ 146 h 163"/>
                <a:gd name="T28" fmla="*/ 85 w 104"/>
                <a:gd name="T29" fmla="*/ 117 h 163"/>
                <a:gd name="T30" fmla="*/ 85 w 104"/>
                <a:gd name="T31" fmla="*/ 101 h 163"/>
                <a:gd name="T32" fmla="*/ 50 w 104"/>
                <a:gd name="T33" fmla="*/ 119 h 163"/>
                <a:gd name="T34" fmla="*/ 20 w 104"/>
                <a:gd name="T35" fmla="*/ 60 h 163"/>
                <a:gd name="T36" fmla="*/ 20 w 104"/>
                <a:gd name="T37" fmla="*/ 60 h 163"/>
                <a:gd name="T38" fmla="*/ 52 w 104"/>
                <a:gd name="T39" fmla="*/ 102 h 163"/>
                <a:gd name="T40" fmla="*/ 86 w 104"/>
                <a:gd name="T41" fmla="*/ 60 h 163"/>
                <a:gd name="T42" fmla="*/ 52 w 104"/>
                <a:gd name="T43" fmla="*/ 17 h 163"/>
                <a:gd name="T44" fmla="*/ 20 w 104"/>
                <a:gd name="T45" fmla="*/ 6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4" h="163">
                  <a:moveTo>
                    <a:pt x="50" y="119"/>
                  </a:moveTo>
                  <a:lnTo>
                    <a:pt x="50" y="119"/>
                  </a:lnTo>
                  <a:cubicBezTo>
                    <a:pt x="20" y="119"/>
                    <a:pt x="0" y="95"/>
                    <a:pt x="0" y="59"/>
                  </a:cubicBezTo>
                  <a:cubicBezTo>
                    <a:pt x="0" y="23"/>
                    <a:pt x="20" y="0"/>
                    <a:pt x="50" y="0"/>
                  </a:cubicBezTo>
                  <a:cubicBezTo>
                    <a:pt x="66" y="0"/>
                    <a:pt x="77" y="8"/>
                    <a:pt x="85" y="18"/>
                  </a:cubicBezTo>
                  <a:cubicBezTo>
                    <a:pt x="85" y="4"/>
                    <a:pt x="85" y="4"/>
                    <a:pt x="85" y="4"/>
                  </a:cubicBezTo>
                  <a:cubicBezTo>
                    <a:pt x="103" y="4"/>
                    <a:pt x="103" y="4"/>
                    <a:pt x="103" y="4"/>
                  </a:cubicBezTo>
                  <a:cubicBezTo>
                    <a:pt x="103" y="113"/>
                    <a:pt x="103" y="113"/>
                    <a:pt x="103" y="113"/>
                  </a:cubicBezTo>
                  <a:cubicBezTo>
                    <a:pt x="103" y="147"/>
                    <a:pt x="88" y="162"/>
                    <a:pt x="51" y="162"/>
                  </a:cubicBezTo>
                  <a:cubicBezTo>
                    <a:pt x="21" y="162"/>
                    <a:pt x="4" y="149"/>
                    <a:pt x="4" y="130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23" y="128"/>
                    <a:pt x="23" y="128"/>
                    <a:pt x="23" y="128"/>
                  </a:cubicBezTo>
                  <a:lnTo>
                    <a:pt x="23" y="128"/>
                  </a:lnTo>
                  <a:cubicBezTo>
                    <a:pt x="23" y="140"/>
                    <a:pt x="32" y="146"/>
                    <a:pt x="52" y="146"/>
                  </a:cubicBezTo>
                  <a:cubicBezTo>
                    <a:pt x="76" y="146"/>
                    <a:pt x="85" y="138"/>
                    <a:pt x="85" y="117"/>
                  </a:cubicBezTo>
                  <a:cubicBezTo>
                    <a:pt x="85" y="101"/>
                    <a:pt x="85" y="101"/>
                    <a:pt x="85" y="101"/>
                  </a:cubicBezTo>
                  <a:cubicBezTo>
                    <a:pt x="77" y="113"/>
                    <a:pt x="64" y="119"/>
                    <a:pt x="50" y="119"/>
                  </a:cubicBezTo>
                  <a:close/>
                  <a:moveTo>
                    <a:pt x="20" y="60"/>
                  </a:moveTo>
                  <a:lnTo>
                    <a:pt x="20" y="60"/>
                  </a:lnTo>
                  <a:cubicBezTo>
                    <a:pt x="20" y="87"/>
                    <a:pt x="32" y="102"/>
                    <a:pt x="52" y="102"/>
                  </a:cubicBezTo>
                  <a:cubicBezTo>
                    <a:pt x="75" y="102"/>
                    <a:pt x="86" y="89"/>
                    <a:pt x="86" y="60"/>
                  </a:cubicBezTo>
                  <a:cubicBezTo>
                    <a:pt x="86" y="32"/>
                    <a:pt x="75" y="17"/>
                    <a:pt x="52" y="17"/>
                  </a:cubicBezTo>
                  <a:cubicBezTo>
                    <a:pt x="31" y="17"/>
                    <a:pt x="20" y="32"/>
                    <a:pt x="20" y="60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4" name="TextBox 3641"/>
          <p:cNvSpPr txBox="1">
            <a:spLocks noChangeArrowheads="1"/>
          </p:cNvSpPr>
          <p:nvPr/>
        </p:nvSpPr>
        <p:spPr bwMode="auto">
          <a:xfrm>
            <a:off x="457200" y="914400"/>
            <a:ext cx="782265" cy="257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b="1" dirty="0" smtClean="0"/>
              <a:t>Clouds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" name="Group 334"/>
          <p:cNvGrpSpPr/>
          <p:nvPr/>
        </p:nvGrpSpPr>
        <p:grpSpPr>
          <a:xfrm>
            <a:off x="4788763" y="2751434"/>
            <a:ext cx="429822" cy="429821"/>
            <a:chOff x="4788763" y="2751434"/>
            <a:chExt cx="429822" cy="429821"/>
          </a:xfrm>
        </p:grpSpPr>
        <p:sp>
          <p:nvSpPr>
            <p:cNvPr id="3088" name="Freeform 16"/>
            <p:cNvSpPr>
              <a:spLocks noChangeArrowheads="1"/>
            </p:cNvSpPr>
            <p:nvPr/>
          </p:nvSpPr>
          <p:spPr bwMode="auto">
            <a:xfrm>
              <a:off x="4788763" y="2751434"/>
              <a:ext cx="429822" cy="429821"/>
            </a:xfrm>
            <a:custGeom>
              <a:avLst/>
              <a:gdLst>
                <a:gd name="T0" fmla="*/ 1023 w 1024"/>
                <a:gd name="T1" fmla="*/ 511 h 1022"/>
                <a:gd name="T2" fmla="*/ 1023 w 1024"/>
                <a:gd name="T3" fmla="*/ 511 h 1022"/>
                <a:gd name="T4" fmla="*/ 512 w 1024"/>
                <a:gd name="T5" fmla="*/ 1021 h 1022"/>
                <a:gd name="T6" fmla="*/ 0 w 1024"/>
                <a:gd name="T7" fmla="*/ 511 h 1022"/>
                <a:gd name="T8" fmla="*/ 512 w 1024"/>
                <a:gd name="T9" fmla="*/ 0 h 1022"/>
                <a:gd name="T10" fmla="*/ 1023 w 1024"/>
                <a:gd name="T11" fmla="*/ 511 h 1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2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3"/>
                    <a:pt x="794" y="1021"/>
                    <a:pt x="512" y="1021"/>
                  </a:cubicBezTo>
                  <a:cubicBezTo>
                    <a:pt x="230" y="1021"/>
                    <a:pt x="0" y="793"/>
                    <a:pt x="0" y="511"/>
                  </a:cubicBezTo>
                  <a:cubicBezTo>
                    <a:pt x="0" y="229"/>
                    <a:pt x="230" y="0"/>
                    <a:pt x="512" y="0"/>
                  </a:cubicBezTo>
                  <a:cubicBezTo>
                    <a:pt x="794" y="0"/>
                    <a:pt x="1023" y="229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Freeform 31"/>
            <p:cNvSpPr>
              <a:spLocks noChangeArrowheads="1"/>
            </p:cNvSpPr>
            <p:nvPr/>
          </p:nvSpPr>
          <p:spPr bwMode="auto">
            <a:xfrm>
              <a:off x="4835080" y="2868152"/>
              <a:ext cx="340893" cy="198237"/>
            </a:xfrm>
            <a:custGeom>
              <a:avLst/>
              <a:gdLst>
                <a:gd name="T0" fmla="*/ 457 w 811"/>
                <a:gd name="T1" fmla="*/ 237 h 472"/>
                <a:gd name="T2" fmla="*/ 457 w 811"/>
                <a:gd name="T3" fmla="*/ 338 h 472"/>
                <a:gd name="T4" fmla="*/ 457 w 811"/>
                <a:gd name="T5" fmla="*/ 338 h 472"/>
                <a:gd name="T6" fmla="*/ 334 w 811"/>
                <a:gd name="T7" fmla="*/ 287 h 472"/>
                <a:gd name="T8" fmla="*/ 356 w 811"/>
                <a:gd name="T9" fmla="*/ 237 h 472"/>
                <a:gd name="T10" fmla="*/ 406 w 811"/>
                <a:gd name="T11" fmla="*/ 216 h 472"/>
                <a:gd name="T12" fmla="*/ 810 w 811"/>
                <a:gd name="T13" fmla="*/ 292 h 472"/>
                <a:gd name="T14" fmla="*/ 643 w 811"/>
                <a:gd name="T15" fmla="*/ 471 h 472"/>
                <a:gd name="T16" fmla="*/ 0 w 811"/>
                <a:gd name="T17" fmla="*/ 305 h 472"/>
                <a:gd name="T18" fmla="*/ 228 w 811"/>
                <a:gd name="T19" fmla="*/ 151 h 472"/>
                <a:gd name="T20" fmla="*/ 581 w 811"/>
                <a:gd name="T21" fmla="*/ 118 h 472"/>
                <a:gd name="T22" fmla="*/ 810 w 811"/>
                <a:gd name="T23" fmla="*/ 292 h 472"/>
                <a:gd name="T24" fmla="*/ 536 w 811"/>
                <a:gd name="T25" fmla="*/ 287 h 472"/>
                <a:gd name="T26" fmla="*/ 507 w 811"/>
                <a:gd name="T27" fmla="*/ 272 h 472"/>
                <a:gd name="T28" fmla="*/ 498 w 811"/>
                <a:gd name="T29" fmla="*/ 216 h 472"/>
                <a:gd name="T30" fmla="*/ 476 w 811"/>
                <a:gd name="T31" fmla="*/ 194 h 472"/>
                <a:gd name="T32" fmla="*/ 421 w 811"/>
                <a:gd name="T33" fmla="*/ 186 h 472"/>
                <a:gd name="T34" fmla="*/ 406 w 811"/>
                <a:gd name="T35" fmla="*/ 154 h 472"/>
                <a:gd name="T36" fmla="*/ 390 w 811"/>
                <a:gd name="T37" fmla="*/ 186 h 472"/>
                <a:gd name="T38" fmla="*/ 335 w 811"/>
                <a:gd name="T39" fmla="*/ 194 h 472"/>
                <a:gd name="T40" fmla="*/ 313 w 811"/>
                <a:gd name="T41" fmla="*/ 216 h 472"/>
                <a:gd name="T42" fmla="*/ 305 w 811"/>
                <a:gd name="T43" fmla="*/ 272 h 472"/>
                <a:gd name="T44" fmla="*/ 273 w 811"/>
                <a:gd name="T45" fmla="*/ 287 h 472"/>
                <a:gd name="T46" fmla="*/ 305 w 811"/>
                <a:gd name="T47" fmla="*/ 302 h 472"/>
                <a:gd name="T48" fmla="*/ 313 w 811"/>
                <a:gd name="T49" fmla="*/ 359 h 472"/>
                <a:gd name="T50" fmla="*/ 323 w 811"/>
                <a:gd name="T51" fmla="*/ 385 h 472"/>
                <a:gd name="T52" fmla="*/ 345 w 811"/>
                <a:gd name="T53" fmla="*/ 370 h 472"/>
                <a:gd name="T54" fmla="*/ 390 w 811"/>
                <a:gd name="T55" fmla="*/ 402 h 472"/>
                <a:gd name="T56" fmla="*/ 421 w 811"/>
                <a:gd name="T57" fmla="*/ 402 h 472"/>
                <a:gd name="T58" fmla="*/ 466 w 811"/>
                <a:gd name="T59" fmla="*/ 370 h 472"/>
                <a:gd name="T60" fmla="*/ 488 w 811"/>
                <a:gd name="T61" fmla="*/ 385 h 472"/>
                <a:gd name="T62" fmla="*/ 498 w 811"/>
                <a:gd name="T63" fmla="*/ 359 h 472"/>
                <a:gd name="T64" fmla="*/ 507 w 811"/>
                <a:gd name="T65" fmla="*/ 302 h 472"/>
                <a:gd name="T66" fmla="*/ 536 w 811"/>
                <a:gd name="T67" fmla="*/ 287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11" h="472">
                  <a:moveTo>
                    <a:pt x="457" y="237"/>
                  </a:moveTo>
                  <a:lnTo>
                    <a:pt x="457" y="237"/>
                  </a:lnTo>
                  <a:cubicBezTo>
                    <a:pt x="469" y="249"/>
                    <a:pt x="478" y="267"/>
                    <a:pt x="478" y="287"/>
                  </a:cubicBezTo>
                  <a:cubicBezTo>
                    <a:pt x="478" y="307"/>
                    <a:pt x="469" y="325"/>
                    <a:pt x="457" y="338"/>
                  </a:cubicBezTo>
                  <a:lnTo>
                    <a:pt x="457" y="338"/>
                  </a:lnTo>
                  <a:lnTo>
                    <a:pt x="457" y="338"/>
                  </a:lnTo>
                  <a:cubicBezTo>
                    <a:pt x="443" y="351"/>
                    <a:pt x="425" y="359"/>
                    <a:pt x="406" y="359"/>
                  </a:cubicBezTo>
                  <a:cubicBezTo>
                    <a:pt x="366" y="359"/>
                    <a:pt x="334" y="326"/>
                    <a:pt x="334" y="287"/>
                  </a:cubicBezTo>
                  <a:cubicBezTo>
                    <a:pt x="334" y="268"/>
                    <a:pt x="342" y="249"/>
                    <a:pt x="355" y="237"/>
                  </a:cubicBezTo>
                  <a:cubicBezTo>
                    <a:pt x="355" y="237"/>
                    <a:pt x="355" y="237"/>
                    <a:pt x="356" y="237"/>
                  </a:cubicBezTo>
                  <a:lnTo>
                    <a:pt x="356" y="237"/>
                  </a:lnTo>
                  <a:cubicBezTo>
                    <a:pt x="368" y="223"/>
                    <a:pt x="386" y="216"/>
                    <a:pt x="406" y="216"/>
                  </a:cubicBezTo>
                  <a:cubicBezTo>
                    <a:pt x="425" y="216"/>
                    <a:pt x="443" y="223"/>
                    <a:pt x="457" y="237"/>
                  </a:cubicBezTo>
                  <a:close/>
                  <a:moveTo>
                    <a:pt x="810" y="292"/>
                  </a:moveTo>
                  <a:lnTo>
                    <a:pt x="810" y="292"/>
                  </a:lnTo>
                  <a:cubicBezTo>
                    <a:pt x="810" y="386"/>
                    <a:pt x="736" y="464"/>
                    <a:pt x="643" y="471"/>
                  </a:cubicBezTo>
                  <a:cubicBezTo>
                    <a:pt x="144" y="471"/>
                    <a:pt x="144" y="471"/>
                    <a:pt x="144" y="471"/>
                  </a:cubicBezTo>
                  <a:cubicBezTo>
                    <a:pt x="61" y="458"/>
                    <a:pt x="0" y="388"/>
                    <a:pt x="0" y="305"/>
                  </a:cubicBezTo>
                  <a:cubicBezTo>
                    <a:pt x="0" y="214"/>
                    <a:pt x="75" y="139"/>
                    <a:pt x="167" y="139"/>
                  </a:cubicBezTo>
                  <a:cubicBezTo>
                    <a:pt x="188" y="139"/>
                    <a:pt x="208" y="143"/>
                    <a:pt x="228" y="151"/>
                  </a:cubicBezTo>
                  <a:cubicBezTo>
                    <a:pt x="244" y="64"/>
                    <a:pt x="319" y="0"/>
                    <a:pt x="409" y="0"/>
                  </a:cubicBezTo>
                  <a:cubicBezTo>
                    <a:pt x="486" y="0"/>
                    <a:pt x="554" y="47"/>
                    <a:pt x="581" y="118"/>
                  </a:cubicBezTo>
                  <a:cubicBezTo>
                    <a:pt x="597" y="114"/>
                    <a:pt x="613" y="112"/>
                    <a:pt x="629" y="112"/>
                  </a:cubicBezTo>
                  <a:cubicBezTo>
                    <a:pt x="728" y="112"/>
                    <a:pt x="810" y="193"/>
                    <a:pt x="810" y="292"/>
                  </a:cubicBezTo>
                  <a:close/>
                  <a:moveTo>
                    <a:pt x="536" y="287"/>
                  </a:moveTo>
                  <a:lnTo>
                    <a:pt x="536" y="287"/>
                  </a:lnTo>
                  <a:cubicBezTo>
                    <a:pt x="536" y="278"/>
                    <a:pt x="530" y="272"/>
                    <a:pt x="521" y="272"/>
                  </a:cubicBezTo>
                  <a:cubicBezTo>
                    <a:pt x="507" y="272"/>
                    <a:pt x="507" y="272"/>
                    <a:pt x="507" y="272"/>
                  </a:cubicBezTo>
                  <a:cubicBezTo>
                    <a:pt x="505" y="255"/>
                    <a:pt x="497" y="240"/>
                    <a:pt x="488" y="226"/>
                  </a:cubicBezTo>
                  <a:cubicBezTo>
                    <a:pt x="498" y="216"/>
                    <a:pt x="498" y="216"/>
                    <a:pt x="498" y="216"/>
                  </a:cubicBezTo>
                  <a:cubicBezTo>
                    <a:pt x="505" y="210"/>
                    <a:pt x="505" y="200"/>
                    <a:pt x="498" y="194"/>
                  </a:cubicBezTo>
                  <a:cubicBezTo>
                    <a:pt x="493" y="188"/>
                    <a:pt x="483" y="188"/>
                    <a:pt x="476" y="194"/>
                  </a:cubicBezTo>
                  <a:cubicBezTo>
                    <a:pt x="466" y="204"/>
                    <a:pt x="466" y="204"/>
                    <a:pt x="466" y="204"/>
                  </a:cubicBezTo>
                  <a:cubicBezTo>
                    <a:pt x="454" y="195"/>
                    <a:pt x="438" y="189"/>
                    <a:pt x="421" y="186"/>
                  </a:cubicBezTo>
                  <a:cubicBezTo>
                    <a:pt x="421" y="170"/>
                    <a:pt x="421" y="170"/>
                    <a:pt x="421" y="170"/>
                  </a:cubicBezTo>
                  <a:cubicBezTo>
                    <a:pt x="421" y="162"/>
                    <a:pt x="414" y="154"/>
                    <a:pt x="406" y="154"/>
                  </a:cubicBezTo>
                  <a:cubicBezTo>
                    <a:pt x="397" y="154"/>
                    <a:pt x="390" y="162"/>
                    <a:pt x="390" y="170"/>
                  </a:cubicBezTo>
                  <a:cubicBezTo>
                    <a:pt x="390" y="186"/>
                    <a:pt x="390" y="186"/>
                    <a:pt x="390" y="186"/>
                  </a:cubicBezTo>
                  <a:cubicBezTo>
                    <a:pt x="373" y="189"/>
                    <a:pt x="358" y="195"/>
                    <a:pt x="345" y="204"/>
                  </a:cubicBezTo>
                  <a:cubicBezTo>
                    <a:pt x="335" y="194"/>
                    <a:pt x="335" y="194"/>
                    <a:pt x="335" y="194"/>
                  </a:cubicBezTo>
                  <a:cubicBezTo>
                    <a:pt x="329" y="188"/>
                    <a:pt x="319" y="188"/>
                    <a:pt x="313" y="194"/>
                  </a:cubicBezTo>
                  <a:cubicBezTo>
                    <a:pt x="307" y="200"/>
                    <a:pt x="307" y="210"/>
                    <a:pt x="313" y="216"/>
                  </a:cubicBezTo>
                  <a:cubicBezTo>
                    <a:pt x="323" y="226"/>
                    <a:pt x="323" y="226"/>
                    <a:pt x="323" y="226"/>
                  </a:cubicBezTo>
                  <a:cubicBezTo>
                    <a:pt x="314" y="240"/>
                    <a:pt x="308" y="255"/>
                    <a:pt x="305" y="272"/>
                  </a:cubicBezTo>
                  <a:cubicBezTo>
                    <a:pt x="288" y="272"/>
                    <a:pt x="288" y="272"/>
                    <a:pt x="288" y="272"/>
                  </a:cubicBezTo>
                  <a:cubicBezTo>
                    <a:pt x="280" y="272"/>
                    <a:pt x="273" y="278"/>
                    <a:pt x="273" y="287"/>
                  </a:cubicBezTo>
                  <a:cubicBezTo>
                    <a:pt x="273" y="296"/>
                    <a:pt x="280" y="302"/>
                    <a:pt x="288" y="302"/>
                  </a:cubicBezTo>
                  <a:cubicBezTo>
                    <a:pt x="305" y="302"/>
                    <a:pt x="305" y="302"/>
                    <a:pt x="305" y="302"/>
                  </a:cubicBezTo>
                  <a:cubicBezTo>
                    <a:pt x="308" y="319"/>
                    <a:pt x="314" y="335"/>
                    <a:pt x="323" y="348"/>
                  </a:cubicBezTo>
                  <a:cubicBezTo>
                    <a:pt x="313" y="359"/>
                    <a:pt x="313" y="359"/>
                    <a:pt x="313" y="359"/>
                  </a:cubicBezTo>
                  <a:cubicBezTo>
                    <a:pt x="307" y="365"/>
                    <a:pt x="307" y="374"/>
                    <a:pt x="313" y="380"/>
                  </a:cubicBezTo>
                  <a:cubicBezTo>
                    <a:pt x="316" y="384"/>
                    <a:pt x="319" y="385"/>
                    <a:pt x="323" y="385"/>
                  </a:cubicBezTo>
                  <a:cubicBezTo>
                    <a:pt x="328" y="385"/>
                    <a:pt x="332" y="384"/>
                    <a:pt x="335" y="380"/>
                  </a:cubicBezTo>
                  <a:cubicBezTo>
                    <a:pt x="345" y="370"/>
                    <a:pt x="345" y="370"/>
                    <a:pt x="345" y="370"/>
                  </a:cubicBezTo>
                  <a:cubicBezTo>
                    <a:pt x="358" y="379"/>
                    <a:pt x="373" y="386"/>
                    <a:pt x="390" y="388"/>
                  </a:cubicBezTo>
                  <a:cubicBezTo>
                    <a:pt x="390" y="402"/>
                    <a:pt x="390" y="402"/>
                    <a:pt x="390" y="402"/>
                  </a:cubicBezTo>
                  <a:cubicBezTo>
                    <a:pt x="390" y="412"/>
                    <a:pt x="397" y="418"/>
                    <a:pt x="406" y="418"/>
                  </a:cubicBezTo>
                  <a:cubicBezTo>
                    <a:pt x="414" y="418"/>
                    <a:pt x="421" y="412"/>
                    <a:pt x="421" y="402"/>
                  </a:cubicBezTo>
                  <a:cubicBezTo>
                    <a:pt x="421" y="388"/>
                    <a:pt x="421" y="388"/>
                    <a:pt x="421" y="388"/>
                  </a:cubicBezTo>
                  <a:cubicBezTo>
                    <a:pt x="438" y="386"/>
                    <a:pt x="454" y="379"/>
                    <a:pt x="466" y="370"/>
                  </a:cubicBezTo>
                  <a:cubicBezTo>
                    <a:pt x="476" y="380"/>
                    <a:pt x="476" y="380"/>
                    <a:pt x="476" y="380"/>
                  </a:cubicBezTo>
                  <a:cubicBezTo>
                    <a:pt x="480" y="384"/>
                    <a:pt x="484" y="385"/>
                    <a:pt x="488" y="385"/>
                  </a:cubicBezTo>
                  <a:cubicBezTo>
                    <a:pt x="492" y="385"/>
                    <a:pt x="496" y="384"/>
                    <a:pt x="498" y="380"/>
                  </a:cubicBezTo>
                  <a:cubicBezTo>
                    <a:pt x="505" y="374"/>
                    <a:pt x="505" y="365"/>
                    <a:pt x="498" y="359"/>
                  </a:cubicBezTo>
                  <a:cubicBezTo>
                    <a:pt x="488" y="348"/>
                    <a:pt x="488" y="348"/>
                    <a:pt x="488" y="348"/>
                  </a:cubicBezTo>
                  <a:cubicBezTo>
                    <a:pt x="497" y="335"/>
                    <a:pt x="505" y="319"/>
                    <a:pt x="507" y="302"/>
                  </a:cubicBezTo>
                  <a:cubicBezTo>
                    <a:pt x="521" y="302"/>
                    <a:pt x="521" y="302"/>
                    <a:pt x="521" y="302"/>
                  </a:cubicBezTo>
                  <a:cubicBezTo>
                    <a:pt x="530" y="302"/>
                    <a:pt x="536" y="296"/>
                    <a:pt x="536" y="28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0" name="Group 339"/>
          <p:cNvGrpSpPr/>
          <p:nvPr/>
        </p:nvGrpSpPr>
        <p:grpSpPr>
          <a:xfrm>
            <a:off x="457200" y="2751434"/>
            <a:ext cx="429822" cy="429821"/>
            <a:chOff x="457200" y="2751434"/>
            <a:chExt cx="429822" cy="429821"/>
          </a:xfrm>
        </p:grpSpPr>
        <p:sp>
          <p:nvSpPr>
            <p:cNvPr id="3073" name="Freeform 1"/>
            <p:cNvSpPr>
              <a:spLocks noChangeArrowheads="1"/>
            </p:cNvSpPr>
            <p:nvPr/>
          </p:nvSpPr>
          <p:spPr bwMode="auto">
            <a:xfrm>
              <a:off x="457200" y="2751434"/>
              <a:ext cx="429822" cy="429821"/>
            </a:xfrm>
            <a:custGeom>
              <a:avLst/>
              <a:gdLst>
                <a:gd name="T0" fmla="*/ 1023 w 1024"/>
                <a:gd name="T1" fmla="*/ 511 h 1022"/>
                <a:gd name="T2" fmla="*/ 1023 w 1024"/>
                <a:gd name="T3" fmla="*/ 511 h 1022"/>
                <a:gd name="T4" fmla="*/ 512 w 1024"/>
                <a:gd name="T5" fmla="*/ 1021 h 1022"/>
                <a:gd name="T6" fmla="*/ 0 w 1024"/>
                <a:gd name="T7" fmla="*/ 511 h 1022"/>
                <a:gd name="T8" fmla="*/ 512 w 1024"/>
                <a:gd name="T9" fmla="*/ 0 h 1022"/>
                <a:gd name="T10" fmla="*/ 1023 w 1024"/>
                <a:gd name="T11" fmla="*/ 511 h 1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2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3"/>
                    <a:pt x="794" y="1021"/>
                    <a:pt x="512" y="1021"/>
                  </a:cubicBezTo>
                  <a:cubicBezTo>
                    <a:pt x="229" y="1021"/>
                    <a:pt x="0" y="793"/>
                    <a:pt x="0" y="511"/>
                  </a:cubicBezTo>
                  <a:cubicBezTo>
                    <a:pt x="0" y="229"/>
                    <a:pt x="229" y="0"/>
                    <a:pt x="512" y="0"/>
                  </a:cubicBezTo>
                  <a:cubicBezTo>
                    <a:pt x="794" y="0"/>
                    <a:pt x="1023" y="229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4" name="Freeform 32"/>
            <p:cNvSpPr>
              <a:spLocks noChangeArrowheads="1"/>
            </p:cNvSpPr>
            <p:nvPr/>
          </p:nvSpPr>
          <p:spPr bwMode="auto">
            <a:xfrm>
              <a:off x="501664" y="2868152"/>
              <a:ext cx="340893" cy="198237"/>
            </a:xfrm>
            <a:custGeom>
              <a:avLst/>
              <a:gdLst>
                <a:gd name="T0" fmla="*/ 809 w 810"/>
                <a:gd name="T1" fmla="*/ 292 h 472"/>
                <a:gd name="T2" fmla="*/ 809 w 810"/>
                <a:gd name="T3" fmla="*/ 292 h 472"/>
                <a:gd name="T4" fmla="*/ 643 w 810"/>
                <a:gd name="T5" fmla="*/ 471 h 472"/>
                <a:gd name="T6" fmla="*/ 145 w 810"/>
                <a:gd name="T7" fmla="*/ 471 h 472"/>
                <a:gd name="T8" fmla="*/ 0 w 810"/>
                <a:gd name="T9" fmla="*/ 305 h 472"/>
                <a:gd name="T10" fmla="*/ 167 w 810"/>
                <a:gd name="T11" fmla="*/ 139 h 472"/>
                <a:gd name="T12" fmla="*/ 228 w 810"/>
                <a:gd name="T13" fmla="*/ 151 h 472"/>
                <a:gd name="T14" fmla="*/ 409 w 810"/>
                <a:gd name="T15" fmla="*/ 0 h 472"/>
                <a:gd name="T16" fmla="*/ 581 w 810"/>
                <a:gd name="T17" fmla="*/ 118 h 472"/>
                <a:gd name="T18" fmla="*/ 629 w 810"/>
                <a:gd name="T19" fmla="*/ 112 h 472"/>
                <a:gd name="T20" fmla="*/ 809 w 810"/>
                <a:gd name="T21" fmla="*/ 292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0" h="472">
                  <a:moveTo>
                    <a:pt x="809" y="292"/>
                  </a:moveTo>
                  <a:lnTo>
                    <a:pt x="809" y="292"/>
                  </a:lnTo>
                  <a:cubicBezTo>
                    <a:pt x="809" y="386"/>
                    <a:pt x="736" y="464"/>
                    <a:pt x="643" y="471"/>
                  </a:cubicBezTo>
                  <a:cubicBezTo>
                    <a:pt x="145" y="471"/>
                    <a:pt x="145" y="471"/>
                    <a:pt x="145" y="471"/>
                  </a:cubicBezTo>
                  <a:cubicBezTo>
                    <a:pt x="62" y="458"/>
                    <a:pt x="0" y="388"/>
                    <a:pt x="0" y="305"/>
                  </a:cubicBezTo>
                  <a:cubicBezTo>
                    <a:pt x="0" y="214"/>
                    <a:pt x="75" y="139"/>
                    <a:pt x="167" y="139"/>
                  </a:cubicBezTo>
                  <a:cubicBezTo>
                    <a:pt x="188" y="139"/>
                    <a:pt x="208" y="143"/>
                    <a:pt x="228" y="151"/>
                  </a:cubicBezTo>
                  <a:cubicBezTo>
                    <a:pt x="244" y="64"/>
                    <a:pt x="320" y="0"/>
                    <a:pt x="409" y="0"/>
                  </a:cubicBezTo>
                  <a:cubicBezTo>
                    <a:pt x="485" y="0"/>
                    <a:pt x="553" y="47"/>
                    <a:pt x="581" y="118"/>
                  </a:cubicBezTo>
                  <a:cubicBezTo>
                    <a:pt x="597" y="114"/>
                    <a:pt x="613" y="112"/>
                    <a:pt x="629" y="112"/>
                  </a:cubicBezTo>
                  <a:cubicBezTo>
                    <a:pt x="728" y="112"/>
                    <a:pt x="809" y="193"/>
                    <a:pt x="809" y="29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8" name="Group 337"/>
          <p:cNvGrpSpPr/>
          <p:nvPr/>
        </p:nvGrpSpPr>
        <p:grpSpPr>
          <a:xfrm>
            <a:off x="2191308" y="2751434"/>
            <a:ext cx="429822" cy="429821"/>
            <a:chOff x="2191308" y="2751434"/>
            <a:chExt cx="429822" cy="429821"/>
          </a:xfrm>
        </p:grpSpPr>
        <p:sp>
          <p:nvSpPr>
            <p:cNvPr id="3075" name="Freeform 3"/>
            <p:cNvSpPr>
              <a:spLocks noChangeArrowheads="1"/>
            </p:cNvSpPr>
            <p:nvPr/>
          </p:nvSpPr>
          <p:spPr bwMode="auto">
            <a:xfrm>
              <a:off x="2191308" y="2751434"/>
              <a:ext cx="429822" cy="429821"/>
            </a:xfrm>
            <a:custGeom>
              <a:avLst/>
              <a:gdLst>
                <a:gd name="T0" fmla="*/ 1023 w 1024"/>
                <a:gd name="T1" fmla="*/ 511 h 1022"/>
                <a:gd name="T2" fmla="*/ 1023 w 1024"/>
                <a:gd name="T3" fmla="*/ 511 h 1022"/>
                <a:gd name="T4" fmla="*/ 511 w 1024"/>
                <a:gd name="T5" fmla="*/ 1021 h 1022"/>
                <a:gd name="T6" fmla="*/ 0 w 1024"/>
                <a:gd name="T7" fmla="*/ 511 h 1022"/>
                <a:gd name="T8" fmla="*/ 511 w 1024"/>
                <a:gd name="T9" fmla="*/ 0 h 1022"/>
                <a:gd name="T10" fmla="*/ 1023 w 1024"/>
                <a:gd name="T11" fmla="*/ 511 h 1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2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3"/>
                    <a:pt x="794" y="1021"/>
                    <a:pt x="511" y="1021"/>
                  </a:cubicBezTo>
                  <a:cubicBezTo>
                    <a:pt x="229" y="1021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4" y="0"/>
                    <a:pt x="1023" y="229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Freeform 33"/>
            <p:cNvSpPr>
              <a:spLocks noChangeArrowheads="1"/>
            </p:cNvSpPr>
            <p:nvPr/>
          </p:nvSpPr>
          <p:spPr bwMode="auto">
            <a:xfrm>
              <a:off x="2235772" y="2868152"/>
              <a:ext cx="340893" cy="198237"/>
            </a:xfrm>
            <a:custGeom>
              <a:avLst/>
              <a:gdLst>
                <a:gd name="T0" fmla="*/ 629 w 810"/>
                <a:gd name="T1" fmla="*/ 112 h 472"/>
                <a:gd name="T2" fmla="*/ 629 w 810"/>
                <a:gd name="T3" fmla="*/ 112 h 472"/>
                <a:gd name="T4" fmla="*/ 581 w 810"/>
                <a:gd name="T5" fmla="*/ 118 h 472"/>
                <a:gd name="T6" fmla="*/ 409 w 810"/>
                <a:gd name="T7" fmla="*/ 0 h 472"/>
                <a:gd name="T8" fmla="*/ 228 w 810"/>
                <a:gd name="T9" fmla="*/ 151 h 472"/>
                <a:gd name="T10" fmla="*/ 167 w 810"/>
                <a:gd name="T11" fmla="*/ 139 h 472"/>
                <a:gd name="T12" fmla="*/ 0 w 810"/>
                <a:gd name="T13" fmla="*/ 305 h 472"/>
                <a:gd name="T14" fmla="*/ 145 w 810"/>
                <a:gd name="T15" fmla="*/ 471 h 472"/>
                <a:gd name="T16" fmla="*/ 643 w 810"/>
                <a:gd name="T17" fmla="*/ 471 h 472"/>
                <a:gd name="T18" fmla="*/ 809 w 810"/>
                <a:gd name="T19" fmla="*/ 292 h 472"/>
                <a:gd name="T20" fmla="*/ 629 w 810"/>
                <a:gd name="T21" fmla="*/ 112 h 472"/>
                <a:gd name="T22" fmla="*/ 497 w 810"/>
                <a:gd name="T23" fmla="*/ 273 h 472"/>
                <a:gd name="T24" fmla="*/ 497 w 810"/>
                <a:gd name="T25" fmla="*/ 273 h 472"/>
                <a:gd name="T26" fmla="*/ 427 w 810"/>
                <a:gd name="T27" fmla="*/ 273 h 472"/>
                <a:gd name="T28" fmla="*/ 427 w 810"/>
                <a:gd name="T29" fmla="*/ 343 h 472"/>
                <a:gd name="T30" fmla="*/ 416 w 810"/>
                <a:gd name="T31" fmla="*/ 354 h 472"/>
                <a:gd name="T32" fmla="*/ 403 w 810"/>
                <a:gd name="T33" fmla="*/ 343 h 472"/>
                <a:gd name="T34" fmla="*/ 403 w 810"/>
                <a:gd name="T35" fmla="*/ 273 h 472"/>
                <a:gd name="T36" fmla="*/ 333 w 810"/>
                <a:gd name="T37" fmla="*/ 273 h 472"/>
                <a:gd name="T38" fmla="*/ 322 w 810"/>
                <a:gd name="T39" fmla="*/ 261 h 472"/>
                <a:gd name="T40" fmla="*/ 333 w 810"/>
                <a:gd name="T41" fmla="*/ 249 h 472"/>
                <a:gd name="T42" fmla="*/ 403 w 810"/>
                <a:gd name="T43" fmla="*/ 249 h 472"/>
                <a:gd name="T44" fmla="*/ 403 w 810"/>
                <a:gd name="T45" fmla="*/ 179 h 472"/>
                <a:gd name="T46" fmla="*/ 416 w 810"/>
                <a:gd name="T47" fmla="*/ 168 h 472"/>
                <a:gd name="T48" fmla="*/ 427 w 810"/>
                <a:gd name="T49" fmla="*/ 179 h 472"/>
                <a:gd name="T50" fmla="*/ 427 w 810"/>
                <a:gd name="T51" fmla="*/ 249 h 472"/>
                <a:gd name="T52" fmla="*/ 497 w 810"/>
                <a:gd name="T53" fmla="*/ 249 h 472"/>
                <a:gd name="T54" fmla="*/ 508 w 810"/>
                <a:gd name="T55" fmla="*/ 261 h 472"/>
                <a:gd name="T56" fmla="*/ 497 w 810"/>
                <a:gd name="T57" fmla="*/ 273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10" h="472">
                  <a:moveTo>
                    <a:pt x="629" y="112"/>
                  </a:moveTo>
                  <a:lnTo>
                    <a:pt x="629" y="112"/>
                  </a:lnTo>
                  <a:cubicBezTo>
                    <a:pt x="612" y="112"/>
                    <a:pt x="597" y="114"/>
                    <a:pt x="581" y="118"/>
                  </a:cubicBezTo>
                  <a:cubicBezTo>
                    <a:pt x="553" y="47"/>
                    <a:pt x="485" y="0"/>
                    <a:pt x="409" y="0"/>
                  </a:cubicBezTo>
                  <a:cubicBezTo>
                    <a:pt x="320" y="0"/>
                    <a:pt x="244" y="64"/>
                    <a:pt x="228" y="151"/>
                  </a:cubicBezTo>
                  <a:cubicBezTo>
                    <a:pt x="209" y="143"/>
                    <a:pt x="188" y="139"/>
                    <a:pt x="167" y="139"/>
                  </a:cubicBezTo>
                  <a:cubicBezTo>
                    <a:pt x="75" y="139"/>
                    <a:pt x="0" y="214"/>
                    <a:pt x="0" y="305"/>
                  </a:cubicBezTo>
                  <a:cubicBezTo>
                    <a:pt x="0" y="388"/>
                    <a:pt x="62" y="458"/>
                    <a:pt x="145" y="471"/>
                  </a:cubicBezTo>
                  <a:cubicBezTo>
                    <a:pt x="643" y="471"/>
                    <a:pt x="643" y="471"/>
                    <a:pt x="643" y="471"/>
                  </a:cubicBezTo>
                  <a:cubicBezTo>
                    <a:pt x="736" y="464"/>
                    <a:pt x="809" y="386"/>
                    <a:pt x="809" y="292"/>
                  </a:cubicBezTo>
                  <a:cubicBezTo>
                    <a:pt x="809" y="193"/>
                    <a:pt x="728" y="112"/>
                    <a:pt x="629" y="112"/>
                  </a:cubicBezTo>
                  <a:close/>
                  <a:moveTo>
                    <a:pt x="497" y="273"/>
                  </a:moveTo>
                  <a:lnTo>
                    <a:pt x="497" y="273"/>
                  </a:lnTo>
                  <a:cubicBezTo>
                    <a:pt x="427" y="273"/>
                    <a:pt x="427" y="273"/>
                    <a:pt x="427" y="273"/>
                  </a:cubicBezTo>
                  <a:cubicBezTo>
                    <a:pt x="427" y="343"/>
                    <a:pt x="427" y="343"/>
                    <a:pt x="427" y="343"/>
                  </a:cubicBezTo>
                  <a:cubicBezTo>
                    <a:pt x="427" y="349"/>
                    <a:pt x="422" y="354"/>
                    <a:pt x="416" y="354"/>
                  </a:cubicBezTo>
                  <a:cubicBezTo>
                    <a:pt x="408" y="354"/>
                    <a:pt x="403" y="349"/>
                    <a:pt x="403" y="343"/>
                  </a:cubicBezTo>
                  <a:cubicBezTo>
                    <a:pt x="403" y="273"/>
                    <a:pt x="403" y="273"/>
                    <a:pt x="403" y="273"/>
                  </a:cubicBezTo>
                  <a:cubicBezTo>
                    <a:pt x="333" y="273"/>
                    <a:pt x="333" y="273"/>
                    <a:pt x="333" y="273"/>
                  </a:cubicBezTo>
                  <a:cubicBezTo>
                    <a:pt x="327" y="273"/>
                    <a:pt x="322" y="268"/>
                    <a:pt x="322" y="261"/>
                  </a:cubicBezTo>
                  <a:cubicBezTo>
                    <a:pt x="322" y="254"/>
                    <a:pt x="327" y="249"/>
                    <a:pt x="333" y="249"/>
                  </a:cubicBezTo>
                  <a:cubicBezTo>
                    <a:pt x="403" y="249"/>
                    <a:pt x="403" y="249"/>
                    <a:pt x="403" y="249"/>
                  </a:cubicBezTo>
                  <a:cubicBezTo>
                    <a:pt x="403" y="179"/>
                    <a:pt x="403" y="179"/>
                    <a:pt x="403" y="179"/>
                  </a:cubicBezTo>
                  <a:cubicBezTo>
                    <a:pt x="403" y="173"/>
                    <a:pt x="408" y="168"/>
                    <a:pt x="416" y="168"/>
                  </a:cubicBezTo>
                  <a:cubicBezTo>
                    <a:pt x="422" y="168"/>
                    <a:pt x="427" y="173"/>
                    <a:pt x="427" y="179"/>
                  </a:cubicBezTo>
                  <a:cubicBezTo>
                    <a:pt x="427" y="249"/>
                    <a:pt x="427" y="249"/>
                    <a:pt x="427" y="249"/>
                  </a:cubicBezTo>
                  <a:cubicBezTo>
                    <a:pt x="497" y="249"/>
                    <a:pt x="497" y="249"/>
                    <a:pt x="497" y="249"/>
                  </a:cubicBezTo>
                  <a:cubicBezTo>
                    <a:pt x="503" y="249"/>
                    <a:pt x="508" y="254"/>
                    <a:pt x="508" y="261"/>
                  </a:cubicBezTo>
                  <a:cubicBezTo>
                    <a:pt x="508" y="268"/>
                    <a:pt x="503" y="273"/>
                    <a:pt x="497" y="27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1" name="Group 340"/>
          <p:cNvGrpSpPr/>
          <p:nvPr/>
        </p:nvGrpSpPr>
        <p:grpSpPr>
          <a:xfrm>
            <a:off x="457200" y="3694447"/>
            <a:ext cx="429822" cy="429821"/>
            <a:chOff x="457200" y="3694447"/>
            <a:chExt cx="429822" cy="429821"/>
          </a:xfrm>
        </p:grpSpPr>
        <p:sp>
          <p:nvSpPr>
            <p:cNvPr id="3093" name="Freeform 21"/>
            <p:cNvSpPr>
              <a:spLocks noChangeArrowheads="1"/>
            </p:cNvSpPr>
            <p:nvPr/>
          </p:nvSpPr>
          <p:spPr bwMode="auto">
            <a:xfrm>
              <a:off x="457200" y="3694447"/>
              <a:ext cx="429822" cy="429821"/>
            </a:xfrm>
            <a:custGeom>
              <a:avLst/>
              <a:gdLst>
                <a:gd name="T0" fmla="*/ 1023 w 1024"/>
                <a:gd name="T1" fmla="*/ 511 h 1023"/>
                <a:gd name="T2" fmla="*/ 1023 w 1024"/>
                <a:gd name="T3" fmla="*/ 511 h 1023"/>
                <a:gd name="T4" fmla="*/ 512 w 1024"/>
                <a:gd name="T5" fmla="*/ 1022 h 1023"/>
                <a:gd name="T6" fmla="*/ 0 w 1024"/>
                <a:gd name="T7" fmla="*/ 511 h 1023"/>
                <a:gd name="T8" fmla="*/ 512 w 1024"/>
                <a:gd name="T9" fmla="*/ 0 h 1023"/>
                <a:gd name="T10" fmla="*/ 1023 w 1024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3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3"/>
                    <a:pt x="794" y="1022"/>
                    <a:pt x="512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2" y="0"/>
                  </a:cubicBezTo>
                  <a:cubicBezTo>
                    <a:pt x="794" y="0"/>
                    <a:pt x="1023" y="229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6" name="Freeform 34"/>
            <p:cNvSpPr>
              <a:spLocks noChangeArrowheads="1"/>
            </p:cNvSpPr>
            <p:nvPr/>
          </p:nvSpPr>
          <p:spPr bwMode="auto">
            <a:xfrm>
              <a:off x="501664" y="3809313"/>
              <a:ext cx="340893" cy="198237"/>
            </a:xfrm>
            <a:custGeom>
              <a:avLst/>
              <a:gdLst>
                <a:gd name="T0" fmla="*/ 464 w 810"/>
                <a:gd name="T1" fmla="*/ 224 h 471"/>
                <a:gd name="T2" fmla="*/ 464 w 810"/>
                <a:gd name="T3" fmla="*/ 224 h 471"/>
                <a:gd name="T4" fmla="*/ 347 w 810"/>
                <a:gd name="T5" fmla="*/ 224 h 471"/>
                <a:gd name="T6" fmla="*/ 347 w 810"/>
                <a:gd name="T7" fmla="*/ 188 h 471"/>
                <a:gd name="T8" fmla="*/ 405 w 810"/>
                <a:gd name="T9" fmla="*/ 143 h 471"/>
                <a:gd name="T10" fmla="*/ 464 w 810"/>
                <a:gd name="T11" fmla="*/ 187 h 471"/>
                <a:gd name="T12" fmla="*/ 464 w 810"/>
                <a:gd name="T13" fmla="*/ 224 h 471"/>
                <a:gd name="T14" fmla="*/ 355 w 810"/>
                <a:gd name="T15" fmla="*/ 314 h 471"/>
                <a:gd name="T16" fmla="*/ 355 w 810"/>
                <a:gd name="T17" fmla="*/ 314 h 471"/>
                <a:gd name="T18" fmla="*/ 384 w 810"/>
                <a:gd name="T19" fmla="*/ 342 h 471"/>
                <a:gd name="T20" fmla="*/ 393 w 810"/>
                <a:gd name="T21" fmla="*/ 345 h 471"/>
                <a:gd name="T22" fmla="*/ 401 w 810"/>
                <a:gd name="T23" fmla="*/ 342 h 471"/>
                <a:gd name="T24" fmla="*/ 461 w 810"/>
                <a:gd name="T25" fmla="*/ 285 h 471"/>
                <a:gd name="T26" fmla="*/ 463 w 810"/>
                <a:gd name="T27" fmla="*/ 268 h 471"/>
                <a:gd name="T28" fmla="*/ 446 w 810"/>
                <a:gd name="T29" fmla="*/ 268 h 471"/>
                <a:gd name="T30" fmla="*/ 393 w 810"/>
                <a:gd name="T31" fmla="*/ 318 h 471"/>
                <a:gd name="T32" fmla="*/ 372 w 810"/>
                <a:gd name="T33" fmla="*/ 298 h 471"/>
                <a:gd name="T34" fmla="*/ 355 w 810"/>
                <a:gd name="T35" fmla="*/ 298 h 471"/>
                <a:gd name="T36" fmla="*/ 355 w 810"/>
                <a:gd name="T37" fmla="*/ 314 h 471"/>
                <a:gd name="T38" fmla="*/ 809 w 810"/>
                <a:gd name="T39" fmla="*/ 291 h 471"/>
                <a:gd name="T40" fmla="*/ 809 w 810"/>
                <a:gd name="T41" fmla="*/ 291 h 471"/>
                <a:gd name="T42" fmla="*/ 643 w 810"/>
                <a:gd name="T43" fmla="*/ 470 h 471"/>
                <a:gd name="T44" fmla="*/ 145 w 810"/>
                <a:gd name="T45" fmla="*/ 470 h 471"/>
                <a:gd name="T46" fmla="*/ 0 w 810"/>
                <a:gd name="T47" fmla="*/ 306 h 471"/>
                <a:gd name="T48" fmla="*/ 167 w 810"/>
                <a:gd name="T49" fmla="*/ 138 h 471"/>
                <a:gd name="T50" fmla="*/ 228 w 810"/>
                <a:gd name="T51" fmla="*/ 151 h 471"/>
                <a:gd name="T52" fmla="*/ 409 w 810"/>
                <a:gd name="T53" fmla="*/ 0 h 471"/>
                <a:gd name="T54" fmla="*/ 581 w 810"/>
                <a:gd name="T55" fmla="*/ 118 h 471"/>
                <a:gd name="T56" fmla="*/ 629 w 810"/>
                <a:gd name="T57" fmla="*/ 111 h 471"/>
                <a:gd name="T58" fmla="*/ 809 w 810"/>
                <a:gd name="T59" fmla="*/ 291 h 471"/>
                <a:gd name="T60" fmla="*/ 509 w 810"/>
                <a:gd name="T61" fmla="*/ 235 h 471"/>
                <a:gd name="T62" fmla="*/ 509 w 810"/>
                <a:gd name="T63" fmla="*/ 235 h 471"/>
                <a:gd name="T64" fmla="*/ 498 w 810"/>
                <a:gd name="T65" fmla="*/ 224 h 471"/>
                <a:gd name="T66" fmla="*/ 486 w 810"/>
                <a:gd name="T67" fmla="*/ 224 h 471"/>
                <a:gd name="T68" fmla="*/ 486 w 810"/>
                <a:gd name="T69" fmla="*/ 187 h 471"/>
                <a:gd name="T70" fmla="*/ 405 w 810"/>
                <a:gd name="T71" fmla="*/ 120 h 471"/>
                <a:gd name="T72" fmla="*/ 323 w 810"/>
                <a:gd name="T73" fmla="*/ 188 h 471"/>
                <a:gd name="T74" fmla="*/ 323 w 810"/>
                <a:gd name="T75" fmla="*/ 224 h 471"/>
                <a:gd name="T76" fmla="*/ 312 w 810"/>
                <a:gd name="T77" fmla="*/ 224 h 471"/>
                <a:gd name="T78" fmla="*/ 300 w 810"/>
                <a:gd name="T79" fmla="*/ 235 h 471"/>
                <a:gd name="T80" fmla="*/ 300 w 810"/>
                <a:gd name="T81" fmla="*/ 376 h 471"/>
                <a:gd name="T82" fmla="*/ 312 w 810"/>
                <a:gd name="T83" fmla="*/ 387 h 471"/>
                <a:gd name="T84" fmla="*/ 498 w 810"/>
                <a:gd name="T85" fmla="*/ 387 h 471"/>
                <a:gd name="T86" fmla="*/ 509 w 810"/>
                <a:gd name="T87" fmla="*/ 376 h 471"/>
                <a:gd name="T88" fmla="*/ 509 w 810"/>
                <a:gd name="T89" fmla="*/ 235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10" h="471">
                  <a:moveTo>
                    <a:pt x="464" y="224"/>
                  </a:moveTo>
                  <a:lnTo>
                    <a:pt x="464" y="224"/>
                  </a:lnTo>
                  <a:cubicBezTo>
                    <a:pt x="347" y="224"/>
                    <a:pt x="347" y="224"/>
                    <a:pt x="347" y="224"/>
                  </a:cubicBezTo>
                  <a:cubicBezTo>
                    <a:pt x="347" y="188"/>
                    <a:pt x="347" y="188"/>
                    <a:pt x="347" y="188"/>
                  </a:cubicBezTo>
                  <a:cubicBezTo>
                    <a:pt x="347" y="160"/>
                    <a:pt x="380" y="143"/>
                    <a:pt x="405" y="143"/>
                  </a:cubicBezTo>
                  <a:cubicBezTo>
                    <a:pt x="430" y="143"/>
                    <a:pt x="464" y="164"/>
                    <a:pt x="464" y="187"/>
                  </a:cubicBezTo>
                  <a:lnTo>
                    <a:pt x="464" y="224"/>
                  </a:lnTo>
                  <a:close/>
                  <a:moveTo>
                    <a:pt x="355" y="314"/>
                  </a:moveTo>
                  <a:lnTo>
                    <a:pt x="355" y="314"/>
                  </a:lnTo>
                  <a:cubicBezTo>
                    <a:pt x="384" y="342"/>
                    <a:pt x="384" y="342"/>
                    <a:pt x="384" y="342"/>
                  </a:cubicBezTo>
                  <a:cubicBezTo>
                    <a:pt x="386" y="344"/>
                    <a:pt x="390" y="345"/>
                    <a:pt x="393" y="345"/>
                  </a:cubicBezTo>
                  <a:cubicBezTo>
                    <a:pt x="396" y="345"/>
                    <a:pt x="399" y="344"/>
                    <a:pt x="401" y="342"/>
                  </a:cubicBezTo>
                  <a:cubicBezTo>
                    <a:pt x="461" y="285"/>
                    <a:pt x="461" y="285"/>
                    <a:pt x="461" y="285"/>
                  </a:cubicBezTo>
                  <a:cubicBezTo>
                    <a:pt x="467" y="281"/>
                    <a:pt x="467" y="274"/>
                    <a:pt x="463" y="268"/>
                  </a:cubicBezTo>
                  <a:cubicBezTo>
                    <a:pt x="458" y="264"/>
                    <a:pt x="451" y="264"/>
                    <a:pt x="446" y="268"/>
                  </a:cubicBezTo>
                  <a:cubicBezTo>
                    <a:pt x="393" y="318"/>
                    <a:pt x="393" y="318"/>
                    <a:pt x="393" y="318"/>
                  </a:cubicBezTo>
                  <a:cubicBezTo>
                    <a:pt x="372" y="298"/>
                    <a:pt x="372" y="298"/>
                    <a:pt x="372" y="298"/>
                  </a:cubicBezTo>
                  <a:cubicBezTo>
                    <a:pt x="367" y="293"/>
                    <a:pt x="359" y="293"/>
                    <a:pt x="355" y="298"/>
                  </a:cubicBezTo>
                  <a:cubicBezTo>
                    <a:pt x="351" y="303"/>
                    <a:pt x="351" y="310"/>
                    <a:pt x="355" y="314"/>
                  </a:cubicBezTo>
                  <a:close/>
                  <a:moveTo>
                    <a:pt x="809" y="291"/>
                  </a:moveTo>
                  <a:lnTo>
                    <a:pt x="809" y="291"/>
                  </a:lnTo>
                  <a:cubicBezTo>
                    <a:pt x="809" y="385"/>
                    <a:pt x="736" y="463"/>
                    <a:pt x="643" y="470"/>
                  </a:cubicBezTo>
                  <a:cubicBezTo>
                    <a:pt x="145" y="470"/>
                    <a:pt x="145" y="470"/>
                    <a:pt x="145" y="470"/>
                  </a:cubicBezTo>
                  <a:cubicBezTo>
                    <a:pt x="62" y="458"/>
                    <a:pt x="0" y="387"/>
                    <a:pt x="0" y="306"/>
                  </a:cubicBezTo>
                  <a:cubicBezTo>
                    <a:pt x="0" y="213"/>
                    <a:pt x="75" y="138"/>
                    <a:pt x="167" y="138"/>
                  </a:cubicBezTo>
                  <a:cubicBezTo>
                    <a:pt x="188" y="138"/>
                    <a:pt x="208" y="142"/>
                    <a:pt x="228" y="151"/>
                  </a:cubicBezTo>
                  <a:cubicBezTo>
                    <a:pt x="244" y="63"/>
                    <a:pt x="320" y="0"/>
                    <a:pt x="409" y="0"/>
                  </a:cubicBezTo>
                  <a:cubicBezTo>
                    <a:pt x="486" y="0"/>
                    <a:pt x="553" y="47"/>
                    <a:pt x="581" y="118"/>
                  </a:cubicBezTo>
                  <a:cubicBezTo>
                    <a:pt x="597" y="113"/>
                    <a:pt x="613" y="111"/>
                    <a:pt x="629" y="111"/>
                  </a:cubicBezTo>
                  <a:cubicBezTo>
                    <a:pt x="728" y="111"/>
                    <a:pt x="809" y="192"/>
                    <a:pt x="809" y="291"/>
                  </a:cubicBezTo>
                  <a:close/>
                  <a:moveTo>
                    <a:pt x="509" y="235"/>
                  </a:moveTo>
                  <a:lnTo>
                    <a:pt x="509" y="235"/>
                  </a:lnTo>
                  <a:cubicBezTo>
                    <a:pt x="509" y="229"/>
                    <a:pt x="504" y="224"/>
                    <a:pt x="498" y="224"/>
                  </a:cubicBezTo>
                  <a:cubicBezTo>
                    <a:pt x="486" y="224"/>
                    <a:pt x="486" y="224"/>
                    <a:pt x="486" y="224"/>
                  </a:cubicBezTo>
                  <a:cubicBezTo>
                    <a:pt x="486" y="187"/>
                    <a:pt x="486" y="187"/>
                    <a:pt x="486" y="187"/>
                  </a:cubicBezTo>
                  <a:cubicBezTo>
                    <a:pt x="486" y="149"/>
                    <a:pt x="443" y="120"/>
                    <a:pt x="405" y="120"/>
                  </a:cubicBezTo>
                  <a:cubicBezTo>
                    <a:pt x="366" y="120"/>
                    <a:pt x="323" y="148"/>
                    <a:pt x="323" y="188"/>
                  </a:cubicBezTo>
                  <a:cubicBezTo>
                    <a:pt x="323" y="224"/>
                    <a:pt x="323" y="224"/>
                    <a:pt x="323" y="224"/>
                  </a:cubicBezTo>
                  <a:cubicBezTo>
                    <a:pt x="312" y="224"/>
                    <a:pt x="312" y="224"/>
                    <a:pt x="312" y="224"/>
                  </a:cubicBezTo>
                  <a:cubicBezTo>
                    <a:pt x="305" y="224"/>
                    <a:pt x="300" y="229"/>
                    <a:pt x="300" y="235"/>
                  </a:cubicBezTo>
                  <a:cubicBezTo>
                    <a:pt x="300" y="376"/>
                    <a:pt x="300" y="376"/>
                    <a:pt x="300" y="376"/>
                  </a:cubicBezTo>
                  <a:cubicBezTo>
                    <a:pt x="300" y="382"/>
                    <a:pt x="305" y="387"/>
                    <a:pt x="312" y="387"/>
                  </a:cubicBezTo>
                  <a:cubicBezTo>
                    <a:pt x="498" y="387"/>
                    <a:pt x="498" y="387"/>
                    <a:pt x="498" y="387"/>
                  </a:cubicBezTo>
                  <a:cubicBezTo>
                    <a:pt x="504" y="387"/>
                    <a:pt x="509" y="382"/>
                    <a:pt x="509" y="376"/>
                  </a:cubicBezTo>
                  <a:lnTo>
                    <a:pt x="509" y="2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7" name="Group 336"/>
          <p:cNvGrpSpPr/>
          <p:nvPr/>
        </p:nvGrpSpPr>
        <p:grpSpPr>
          <a:xfrm>
            <a:off x="3058361" y="2751434"/>
            <a:ext cx="429822" cy="429821"/>
            <a:chOff x="3058361" y="2751434"/>
            <a:chExt cx="429822" cy="429821"/>
          </a:xfrm>
        </p:grpSpPr>
        <p:sp>
          <p:nvSpPr>
            <p:cNvPr id="3076" name="Freeform 4"/>
            <p:cNvSpPr>
              <a:spLocks noChangeArrowheads="1"/>
            </p:cNvSpPr>
            <p:nvPr/>
          </p:nvSpPr>
          <p:spPr bwMode="auto">
            <a:xfrm>
              <a:off x="3058361" y="2751434"/>
              <a:ext cx="429822" cy="429821"/>
            </a:xfrm>
            <a:custGeom>
              <a:avLst/>
              <a:gdLst>
                <a:gd name="T0" fmla="*/ 1023 w 1024"/>
                <a:gd name="T1" fmla="*/ 511 h 1022"/>
                <a:gd name="T2" fmla="*/ 1023 w 1024"/>
                <a:gd name="T3" fmla="*/ 511 h 1022"/>
                <a:gd name="T4" fmla="*/ 511 w 1024"/>
                <a:gd name="T5" fmla="*/ 1021 h 1022"/>
                <a:gd name="T6" fmla="*/ 0 w 1024"/>
                <a:gd name="T7" fmla="*/ 511 h 1022"/>
                <a:gd name="T8" fmla="*/ 511 w 1024"/>
                <a:gd name="T9" fmla="*/ 0 h 1022"/>
                <a:gd name="T10" fmla="*/ 1023 w 1024"/>
                <a:gd name="T11" fmla="*/ 511 h 1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2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3"/>
                    <a:pt x="793" y="1021"/>
                    <a:pt x="511" y="1021"/>
                  </a:cubicBezTo>
                  <a:cubicBezTo>
                    <a:pt x="229" y="1021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3" y="229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7" name="Freeform 35"/>
            <p:cNvSpPr>
              <a:spLocks noChangeArrowheads="1"/>
            </p:cNvSpPr>
            <p:nvPr/>
          </p:nvSpPr>
          <p:spPr bwMode="auto">
            <a:xfrm>
              <a:off x="3102826" y="2868152"/>
              <a:ext cx="340893" cy="198237"/>
            </a:xfrm>
            <a:custGeom>
              <a:avLst/>
              <a:gdLst>
                <a:gd name="T0" fmla="*/ 629 w 810"/>
                <a:gd name="T1" fmla="*/ 112 h 472"/>
                <a:gd name="T2" fmla="*/ 629 w 810"/>
                <a:gd name="T3" fmla="*/ 112 h 472"/>
                <a:gd name="T4" fmla="*/ 581 w 810"/>
                <a:gd name="T5" fmla="*/ 118 h 472"/>
                <a:gd name="T6" fmla="*/ 409 w 810"/>
                <a:gd name="T7" fmla="*/ 0 h 472"/>
                <a:gd name="T8" fmla="*/ 228 w 810"/>
                <a:gd name="T9" fmla="*/ 151 h 472"/>
                <a:gd name="T10" fmla="*/ 166 w 810"/>
                <a:gd name="T11" fmla="*/ 139 h 472"/>
                <a:gd name="T12" fmla="*/ 0 w 810"/>
                <a:gd name="T13" fmla="*/ 305 h 472"/>
                <a:gd name="T14" fmla="*/ 145 w 810"/>
                <a:gd name="T15" fmla="*/ 471 h 472"/>
                <a:gd name="T16" fmla="*/ 642 w 810"/>
                <a:gd name="T17" fmla="*/ 471 h 472"/>
                <a:gd name="T18" fmla="*/ 809 w 810"/>
                <a:gd name="T19" fmla="*/ 292 h 472"/>
                <a:gd name="T20" fmla="*/ 629 w 810"/>
                <a:gd name="T21" fmla="*/ 112 h 472"/>
                <a:gd name="T22" fmla="*/ 504 w 810"/>
                <a:gd name="T23" fmla="*/ 298 h 472"/>
                <a:gd name="T24" fmla="*/ 504 w 810"/>
                <a:gd name="T25" fmla="*/ 298 h 472"/>
                <a:gd name="T26" fmla="*/ 340 w 810"/>
                <a:gd name="T27" fmla="*/ 298 h 472"/>
                <a:gd name="T28" fmla="*/ 329 w 810"/>
                <a:gd name="T29" fmla="*/ 287 h 472"/>
                <a:gd name="T30" fmla="*/ 340 w 810"/>
                <a:gd name="T31" fmla="*/ 275 h 472"/>
                <a:gd name="T32" fmla="*/ 504 w 810"/>
                <a:gd name="T33" fmla="*/ 275 h 472"/>
                <a:gd name="T34" fmla="*/ 515 w 810"/>
                <a:gd name="T35" fmla="*/ 287 h 472"/>
                <a:gd name="T36" fmla="*/ 504 w 810"/>
                <a:gd name="T37" fmla="*/ 298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10" h="472">
                  <a:moveTo>
                    <a:pt x="629" y="112"/>
                  </a:moveTo>
                  <a:lnTo>
                    <a:pt x="629" y="112"/>
                  </a:lnTo>
                  <a:cubicBezTo>
                    <a:pt x="612" y="112"/>
                    <a:pt x="596" y="114"/>
                    <a:pt x="581" y="118"/>
                  </a:cubicBezTo>
                  <a:cubicBezTo>
                    <a:pt x="553" y="47"/>
                    <a:pt x="485" y="0"/>
                    <a:pt x="409" y="0"/>
                  </a:cubicBezTo>
                  <a:cubicBezTo>
                    <a:pt x="318" y="0"/>
                    <a:pt x="243" y="64"/>
                    <a:pt x="228" y="151"/>
                  </a:cubicBezTo>
                  <a:cubicBezTo>
                    <a:pt x="208" y="143"/>
                    <a:pt x="187" y="139"/>
                    <a:pt x="166" y="139"/>
                  </a:cubicBezTo>
                  <a:cubicBezTo>
                    <a:pt x="75" y="139"/>
                    <a:pt x="0" y="214"/>
                    <a:pt x="0" y="305"/>
                  </a:cubicBezTo>
                  <a:cubicBezTo>
                    <a:pt x="0" y="388"/>
                    <a:pt x="61" y="458"/>
                    <a:pt x="145" y="471"/>
                  </a:cubicBezTo>
                  <a:cubicBezTo>
                    <a:pt x="642" y="471"/>
                    <a:pt x="642" y="471"/>
                    <a:pt x="642" y="471"/>
                  </a:cubicBezTo>
                  <a:cubicBezTo>
                    <a:pt x="736" y="464"/>
                    <a:pt x="809" y="386"/>
                    <a:pt x="809" y="292"/>
                  </a:cubicBezTo>
                  <a:cubicBezTo>
                    <a:pt x="809" y="193"/>
                    <a:pt x="728" y="112"/>
                    <a:pt x="629" y="112"/>
                  </a:cubicBezTo>
                  <a:close/>
                  <a:moveTo>
                    <a:pt x="504" y="298"/>
                  </a:moveTo>
                  <a:lnTo>
                    <a:pt x="504" y="298"/>
                  </a:lnTo>
                  <a:cubicBezTo>
                    <a:pt x="340" y="298"/>
                    <a:pt x="340" y="298"/>
                    <a:pt x="340" y="298"/>
                  </a:cubicBezTo>
                  <a:cubicBezTo>
                    <a:pt x="334" y="298"/>
                    <a:pt x="329" y="293"/>
                    <a:pt x="329" y="287"/>
                  </a:cubicBezTo>
                  <a:cubicBezTo>
                    <a:pt x="329" y="280"/>
                    <a:pt x="334" y="275"/>
                    <a:pt x="340" y="275"/>
                  </a:cubicBezTo>
                  <a:cubicBezTo>
                    <a:pt x="504" y="275"/>
                    <a:pt x="504" y="275"/>
                    <a:pt x="504" y="275"/>
                  </a:cubicBezTo>
                  <a:cubicBezTo>
                    <a:pt x="510" y="275"/>
                    <a:pt x="515" y="280"/>
                    <a:pt x="515" y="287"/>
                  </a:cubicBezTo>
                  <a:cubicBezTo>
                    <a:pt x="515" y="293"/>
                    <a:pt x="510" y="298"/>
                    <a:pt x="504" y="29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3" name="Group 332"/>
          <p:cNvGrpSpPr/>
          <p:nvPr/>
        </p:nvGrpSpPr>
        <p:grpSpPr>
          <a:xfrm>
            <a:off x="5657669" y="2751434"/>
            <a:ext cx="429822" cy="429821"/>
            <a:chOff x="5657669" y="2751434"/>
            <a:chExt cx="429822" cy="429821"/>
          </a:xfrm>
        </p:grpSpPr>
        <p:sp>
          <p:nvSpPr>
            <p:cNvPr id="3089" name="Freeform 17"/>
            <p:cNvSpPr>
              <a:spLocks noChangeArrowheads="1"/>
            </p:cNvSpPr>
            <p:nvPr/>
          </p:nvSpPr>
          <p:spPr bwMode="auto">
            <a:xfrm>
              <a:off x="5657669" y="2751434"/>
              <a:ext cx="429822" cy="429821"/>
            </a:xfrm>
            <a:custGeom>
              <a:avLst/>
              <a:gdLst>
                <a:gd name="T0" fmla="*/ 1022 w 1023"/>
                <a:gd name="T1" fmla="*/ 511 h 1022"/>
                <a:gd name="T2" fmla="*/ 1022 w 1023"/>
                <a:gd name="T3" fmla="*/ 511 h 1022"/>
                <a:gd name="T4" fmla="*/ 511 w 1023"/>
                <a:gd name="T5" fmla="*/ 1021 h 1022"/>
                <a:gd name="T6" fmla="*/ 0 w 1023"/>
                <a:gd name="T7" fmla="*/ 511 h 1022"/>
                <a:gd name="T8" fmla="*/ 511 w 1023"/>
                <a:gd name="T9" fmla="*/ 0 h 1022"/>
                <a:gd name="T10" fmla="*/ 1022 w 1023"/>
                <a:gd name="T11" fmla="*/ 511 h 1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2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3"/>
                    <a:pt x="793" y="1021"/>
                    <a:pt x="511" y="1021"/>
                  </a:cubicBezTo>
                  <a:cubicBezTo>
                    <a:pt x="229" y="1021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8" name="Freeform 36"/>
            <p:cNvSpPr>
              <a:spLocks noChangeArrowheads="1"/>
            </p:cNvSpPr>
            <p:nvPr/>
          </p:nvSpPr>
          <p:spPr bwMode="auto">
            <a:xfrm>
              <a:off x="5702134" y="2868152"/>
              <a:ext cx="340893" cy="198237"/>
            </a:xfrm>
            <a:custGeom>
              <a:avLst/>
              <a:gdLst>
                <a:gd name="T0" fmla="*/ 629 w 811"/>
                <a:gd name="T1" fmla="*/ 112 h 472"/>
                <a:gd name="T2" fmla="*/ 629 w 811"/>
                <a:gd name="T3" fmla="*/ 112 h 472"/>
                <a:gd name="T4" fmla="*/ 581 w 811"/>
                <a:gd name="T5" fmla="*/ 118 h 472"/>
                <a:gd name="T6" fmla="*/ 409 w 811"/>
                <a:gd name="T7" fmla="*/ 0 h 472"/>
                <a:gd name="T8" fmla="*/ 228 w 811"/>
                <a:gd name="T9" fmla="*/ 151 h 472"/>
                <a:gd name="T10" fmla="*/ 168 w 811"/>
                <a:gd name="T11" fmla="*/ 139 h 472"/>
                <a:gd name="T12" fmla="*/ 0 w 811"/>
                <a:gd name="T13" fmla="*/ 305 h 472"/>
                <a:gd name="T14" fmla="*/ 145 w 811"/>
                <a:gd name="T15" fmla="*/ 471 h 472"/>
                <a:gd name="T16" fmla="*/ 644 w 811"/>
                <a:gd name="T17" fmla="*/ 471 h 472"/>
                <a:gd name="T18" fmla="*/ 810 w 811"/>
                <a:gd name="T19" fmla="*/ 292 h 472"/>
                <a:gd name="T20" fmla="*/ 629 w 811"/>
                <a:gd name="T21" fmla="*/ 112 h 472"/>
                <a:gd name="T22" fmla="*/ 412 w 811"/>
                <a:gd name="T23" fmla="*/ 405 h 472"/>
                <a:gd name="T24" fmla="*/ 412 w 811"/>
                <a:gd name="T25" fmla="*/ 405 h 472"/>
                <a:gd name="T26" fmla="*/ 277 w 811"/>
                <a:gd name="T27" fmla="*/ 270 h 472"/>
                <a:gd name="T28" fmla="*/ 412 w 811"/>
                <a:gd name="T29" fmla="*/ 136 h 472"/>
                <a:gd name="T30" fmla="*/ 548 w 811"/>
                <a:gd name="T31" fmla="*/ 270 h 472"/>
                <a:gd name="T32" fmla="*/ 412 w 811"/>
                <a:gd name="T33" fmla="*/ 405 h 472"/>
                <a:gd name="T34" fmla="*/ 457 w 811"/>
                <a:gd name="T35" fmla="*/ 274 h 472"/>
                <a:gd name="T36" fmla="*/ 457 w 811"/>
                <a:gd name="T37" fmla="*/ 274 h 472"/>
                <a:gd name="T38" fmla="*/ 446 w 811"/>
                <a:gd name="T39" fmla="*/ 286 h 472"/>
                <a:gd name="T40" fmla="*/ 376 w 811"/>
                <a:gd name="T41" fmla="*/ 286 h 472"/>
                <a:gd name="T42" fmla="*/ 365 w 811"/>
                <a:gd name="T43" fmla="*/ 274 h 472"/>
                <a:gd name="T44" fmla="*/ 376 w 811"/>
                <a:gd name="T45" fmla="*/ 263 h 472"/>
                <a:gd name="T46" fmla="*/ 446 w 811"/>
                <a:gd name="T47" fmla="*/ 263 h 472"/>
                <a:gd name="T48" fmla="*/ 457 w 811"/>
                <a:gd name="T49" fmla="*/ 274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11" h="472">
                  <a:moveTo>
                    <a:pt x="629" y="112"/>
                  </a:moveTo>
                  <a:lnTo>
                    <a:pt x="629" y="112"/>
                  </a:lnTo>
                  <a:cubicBezTo>
                    <a:pt x="613" y="112"/>
                    <a:pt x="598" y="114"/>
                    <a:pt x="581" y="118"/>
                  </a:cubicBezTo>
                  <a:cubicBezTo>
                    <a:pt x="554" y="47"/>
                    <a:pt x="486" y="0"/>
                    <a:pt x="409" y="0"/>
                  </a:cubicBezTo>
                  <a:cubicBezTo>
                    <a:pt x="320" y="0"/>
                    <a:pt x="245" y="64"/>
                    <a:pt x="228" y="151"/>
                  </a:cubicBezTo>
                  <a:cubicBezTo>
                    <a:pt x="208" y="143"/>
                    <a:pt x="188" y="139"/>
                    <a:pt x="168" y="139"/>
                  </a:cubicBezTo>
                  <a:cubicBezTo>
                    <a:pt x="75" y="139"/>
                    <a:pt x="0" y="214"/>
                    <a:pt x="0" y="305"/>
                  </a:cubicBezTo>
                  <a:cubicBezTo>
                    <a:pt x="0" y="388"/>
                    <a:pt x="62" y="458"/>
                    <a:pt x="145" y="471"/>
                  </a:cubicBezTo>
                  <a:cubicBezTo>
                    <a:pt x="644" y="471"/>
                    <a:pt x="644" y="471"/>
                    <a:pt x="644" y="471"/>
                  </a:cubicBezTo>
                  <a:cubicBezTo>
                    <a:pt x="736" y="464"/>
                    <a:pt x="810" y="386"/>
                    <a:pt x="810" y="292"/>
                  </a:cubicBezTo>
                  <a:cubicBezTo>
                    <a:pt x="810" y="193"/>
                    <a:pt x="729" y="112"/>
                    <a:pt x="629" y="112"/>
                  </a:cubicBezTo>
                  <a:close/>
                  <a:moveTo>
                    <a:pt x="412" y="405"/>
                  </a:moveTo>
                  <a:lnTo>
                    <a:pt x="412" y="405"/>
                  </a:lnTo>
                  <a:cubicBezTo>
                    <a:pt x="338" y="405"/>
                    <a:pt x="277" y="345"/>
                    <a:pt x="277" y="270"/>
                  </a:cubicBezTo>
                  <a:cubicBezTo>
                    <a:pt x="277" y="196"/>
                    <a:pt x="338" y="136"/>
                    <a:pt x="412" y="136"/>
                  </a:cubicBezTo>
                  <a:cubicBezTo>
                    <a:pt x="486" y="136"/>
                    <a:pt x="548" y="196"/>
                    <a:pt x="548" y="270"/>
                  </a:cubicBezTo>
                  <a:cubicBezTo>
                    <a:pt x="548" y="345"/>
                    <a:pt x="486" y="405"/>
                    <a:pt x="412" y="405"/>
                  </a:cubicBezTo>
                  <a:close/>
                  <a:moveTo>
                    <a:pt x="457" y="274"/>
                  </a:moveTo>
                  <a:lnTo>
                    <a:pt x="457" y="274"/>
                  </a:lnTo>
                  <a:cubicBezTo>
                    <a:pt x="457" y="280"/>
                    <a:pt x="452" y="286"/>
                    <a:pt x="446" y="286"/>
                  </a:cubicBezTo>
                  <a:cubicBezTo>
                    <a:pt x="376" y="286"/>
                    <a:pt x="376" y="286"/>
                    <a:pt x="376" y="286"/>
                  </a:cubicBezTo>
                  <a:cubicBezTo>
                    <a:pt x="370" y="286"/>
                    <a:pt x="365" y="280"/>
                    <a:pt x="365" y="274"/>
                  </a:cubicBezTo>
                  <a:cubicBezTo>
                    <a:pt x="365" y="268"/>
                    <a:pt x="370" y="263"/>
                    <a:pt x="376" y="263"/>
                  </a:cubicBezTo>
                  <a:cubicBezTo>
                    <a:pt x="446" y="263"/>
                    <a:pt x="446" y="263"/>
                    <a:pt x="446" y="263"/>
                  </a:cubicBezTo>
                  <a:cubicBezTo>
                    <a:pt x="452" y="263"/>
                    <a:pt x="457" y="268"/>
                    <a:pt x="457" y="27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57200" y="1828800"/>
            <a:ext cx="429822" cy="429821"/>
            <a:chOff x="457200" y="1828800"/>
            <a:chExt cx="429822" cy="429821"/>
          </a:xfrm>
        </p:grpSpPr>
        <p:sp>
          <p:nvSpPr>
            <p:cNvPr id="3078" name="Freeform 6"/>
            <p:cNvSpPr>
              <a:spLocks noChangeArrowheads="1"/>
            </p:cNvSpPr>
            <p:nvPr/>
          </p:nvSpPr>
          <p:spPr bwMode="auto">
            <a:xfrm>
              <a:off x="457200" y="1828800"/>
              <a:ext cx="429822" cy="429821"/>
            </a:xfrm>
            <a:custGeom>
              <a:avLst/>
              <a:gdLst>
                <a:gd name="T0" fmla="*/ 1022 w 1023"/>
                <a:gd name="T1" fmla="*/ 511 h 1023"/>
                <a:gd name="T2" fmla="*/ 1022 w 1023"/>
                <a:gd name="T3" fmla="*/ 511 h 1023"/>
                <a:gd name="T4" fmla="*/ 511 w 1023"/>
                <a:gd name="T5" fmla="*/ 1022 h 1023"/>
                <a:gd name="T6" fmla="*/ 0 w 1023"/>
                <a:gd name="T7" fmla="*/ 511 h 1023"/>
                <a:gd name="T8" fmla="*/ 511 w 1023"/>
                <a:gd name="T9" fmla="*/ 0 h 1023"/>
                <a:gd name="T10" fmla="*/ 1022 w 1023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3"/>
                    <a:pt x="793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9" name="Freeform 37"/>
            <p:cNvSpPr>
              <a:spLocks noChangeArrowheads="1"/>
            </p:cNvSpPr>
            <p:nvPr/>
          </p:nvSpPr>
          <p:spPr bwMode="auto">
            <a:xfrm>
              <a:off x="509075" y="1930697"/>
              <a:ext cx="320513" cy="220469"/>
            </a:xfrm>
            <a:custGeom>
              <a:avLst/>
              <a:gdLst>
                <a:gd name="T0" fmla="*/ 673 w 762"/>
                <a:gd name="T1" fmla="*/ 231 h 524"/>
                <a:gd name="T2" fmla="*/ 673 w 762"/>
                <a:gd name="T3" fmla="*/ 231 h 524"/>
                <a:gd name="T4" fmla="*/ 668 w 762"/>
                <a:gd name="T5" fmla="*/ 229 h 524"/>
                <a:gd name="T6" fmla="*/ 666 w 762"/>
                <a:gd name="T7" fmla="*/ 210 h 524"/>
                <a:gd name="T8" fmla="*/ 667 w 762"/>
                <a:gd name="T9" fmla="*/ 207 h 524"/>
                <a:gd name="T10" fmla="*/ 576 w 762"/>
                <a:gd name="T11" fmla="*/ 39 h 524"/>
                <a:gd name="T12" fmla="*/ 354 w 762"/>
                <a:gd name="T13" fmla="*/ 55 h 524"/>
                <a:gd name="T14" fmla="*/ 333 w 762"/>
                <a:gd name="T15" fmla="*/ 80 h 524"/>
                <a:gd name="T16" fmla="*/ 331 w 762"/>
                <a:gd name="T17" fmla="*/ 82 h 524"/>
                <a:gd name="T18" fmla="*/ 324 w 762"/>
                <a:gd name="T19" fmla="*/ 91 h 524"/>
                <a:gd name="T20" fmla="*/ 298 w 762"/>
                <a:gd name="T21" fmla="*/ 86 h 524"/>
                <a:gd name="T22" fmla="*/ 293 w 762"/>
                <a:gd name="T23" fmla="*/ 84 h 524"/>
                <a:gd name="T24" fmla="*/ 157 w 762"/>
                <a:gd name="T25" fmla="*/ 95 h 524"/>
                <a:gd name="T26" fmla="*/ 106 w 762"/>
                <a:gd name="T27" fmla="*/ 220 h 524"/>
                <a:gd name="T28" fmla="*/ 93 w 762"/>
                <a:gd name="T29" fmla="*/ 238 h 524"/>
                <a:gd name="T30" fmla="*/ 36 w 762"/>
                <a:gd name="T31" fmla="*/ 297 h 524"/>
                <a:gd name="T32" fmla="*/ 81 w 762"/>
                <a:gd name="T33" fmla="*/ 492 h 524"/>
                <a:gd name="T34" fmla="*/ 175 w 762"/>
                <a:gd name="T35" fmla="*/ 523 h 524"/>
                <a:gd name="T36" fmla="*/ 604 w 762"/>
                <a:gd name="T37" fmla="*/ 523 h 524"/>
                <a:gd name="T38" fmla="*/ 604 w 762"/>
                <a:gd name="T39" fmla="*/ 523 h 524"/>
                <a:gd name="T40" fmla="*/ 760 w 762"/>
                <a:gd name="T41" fmla="*/ 364 h 524"/>
                <a:gd name="T42" fmla="*/ 673 w 762"/>
                <a:gd name="T43" fmla="*/ 231 h 524"/>
                <a:gd name="T44" fmla="*/ 388 w 762"/>
                <a:gd name="T45" fmla="*/ 436 h 524"/>
                <a:gd name="T46" fmla="*/ 388 w 762"/>
                <a:gd name="T47" fmla="*/ 436 h 524"/>
                <a:gd name="T48" fmla="*/ 262 w 762"/>
                <a:gd name="T49" fmla="*/ 309 h 524"/>
                <a:gd name="T50" fmla="*/ 388 w 762"/>
                <a:gd name="T51" fmla="*/ 183 h 524"/>
                <a:gd name="T52" fmla="*/ 515 w 762"/>
                <a:gd name="T53" fmla="*/ 309 h 524"/>
                <a:gd name="T54" fmla="*/ 388 w 762"/>
                <a:gd name="T55" fmla="*/ 436 h 524"/>
                <a:gd name="T56" fmla="*/ 436 w 762"/>
                <a:gd name="T57" fmla="*/ 281 h 524"/>
                <a:gd name="T58" fmla="*/ 436 w 762"/>
                <a:gd name="T59" fmla="*/ 281 h 524"/>
                <a:gd name="T60" fmla="*/ 406 w 762"/>
                <a:gd name="T61" fmla="*/ 310 h 524"/>
                <a:gd name="T62" fmla="*/ 436 w 762"/>
                <a:gd name="T63" fmla="*/ 339 h 524"/>
                <a:gd name="T64" fmla="*/ 436 w 762"/>
                <a:gd name="T65" fmla="*/ 356 h 524"/>
                <a:gd name="T66" fmla="*/ 428 w 762"/>
                <a:gd name="T67" fmla="*/ 360 h 524"/>
                <a:gd name="T68" fmla="*/ 419 w 762"/>
                <a:gd name="T69" fmla="*/ 356 h 524"/>
                <a:gd name="T70" fmla="*/ 389 w 762"/>
                <a:gd name="T71" fmla="*/ 326 h 524"/>
                <a:gd name="T72" fmla="*/ 360 w 762"/>
                <a:gd name="T73" fmla="*/ 356 h 524"/>
                <a:gd name="T74" fmla="*/ 343 w 762"/>
                <a:gd name="T75" fmla="*/ 356 h 524"/>
                <a:gd name="T76" fmla="*/ 343 w 762"/>
                <a:gd name="T77" fmla="*/ 339 h 524"/>
                <a:gd name="T78" fmla="*/ 374 w 762"/>
                <a:gd name="T79" fmla="*/ 310 h 524"/>
                <a:gd name="T80" fmla="*/ 343 w 762"/>
                <a:gd name="T81" fmla="*/ 281 h 524"/>
                <a:gd name="T82" fmla="*/ 343 w 762"/>
                <a:gd name="T83" fmla="*/ 264 h 524"/>
                <a:gd name="T84" fmla="*/ 360 w 762"/>
                <a:gd name="T85" fmla="*/ 264 h 524"/>
                <a:gd name="T86" fmla="*/ 389 w 762"/>
                <a:gd name="T87" fmla="*/ 293 h 524"/>
                <a:gd name="T88" fmla="*/ 419 w 762"/>
                <a:gd name="T89" fmla="*/ 264 h 524"/>
                <a:gd name="T90" fmla="*/ 436 w 762"/>
                <a:gd name="T91" fmla="*/ 264 h 524"/>
                <a:gd name="T92" fmla="*/ 436 w 762"/>
                <a:gd name="T93" fmla="*/ 281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62" h="524">
                  <a:moveTo>
                    <a:pt x="673" y="231"/>
                  </a:moveTo>
                  <a:lnTo>
                    <a:pt x="673" y="231"/>
                  </a:lnTo>
                  <a:cubicBezTo>
                    <a:pt x="670" y="230"/>
                    <a:pt x="669" y="229"/>
                    <a:pt x="668" y="229"/>
                  </a:cubicBezTo>
                  <a:cubicBezTo>
                    <a:pt x="664" y="225"/>
                    <a:pt x="666" y="214"/>
                    <a:pt x="666" y="210"/>
                  </a:cubicBezTo>
                  <a:cubicBezTo>
                    <a:pt x="667" y="207"/>
                    <a:pt x="667" y="207"/>
                    <a:pt x="667" y="207"/>
                  </a:cubicBezTo>
                  <a:cubicBezTo>
                    <a:pt x="673" y="139"/>
                    <a:pt x="636" y="71"/>
                    <a:pt x="576" y="39"/>
                  </a:cubicBezTo>
                  <a:cubicBezTo>
                    <a:pt x="505" y="0"/>
                    <a:pt x="409" y="7"/>
                    <a:pt x="354" y="55"/>
                  </a:cubicBezTo>
                  <a:cubicBezTo>
                    <a:pt x="345" y="62"/>
                    <a:pt x="340" y="70"/>
                    <a:pt x="333" y="80"/>
                  </a:cubicBezTo>
                  <a:cubicBezTo>
                    <a:pt x="331" y="82"/>
                    <a:pt x="331" y="82"/>
                    <a:pt x="331" y="82"/>
                  </a:cubicBezTo>
                  <a:cubicBezTo>
                    <a:pt x="330" y="85"/>
                    <a:pt x="326" y="90"/>
                    <a:pt x="324" y="91"/>
                  </a:cubicBezTo>
                  <a:cubicBezTo>
                    <a:pt x="312" y="94"/>
                    <a:pt x="308" y="92"/>
                    <a:pt x="298" y="86"/>
                  </a:cubicBezTo>
                  <a:cubicBezTo>
                    <a:pt x="293" y="84"/>
                    <a:pt x="293" y="84"/>
                    <a:pt x="293" y="84"/>
                  </a:cubicBezTo>
                  <a:cubicBezTo>
                    <a:pt x="250" y="61"/>
                    <a:pt x="198" y="66"/>
                    <a:pt x="157" y="95"/>
                  </a:cubicBezTo>
                  <a:cubicBezTo>
                    <a:pt x="118" y="125"/>
                    <a:pt x="98" y="172"/>
                    <a:pt x="106" y="220"/>
                  </a:cubicBezTo>
                  <a:cubicBezTo>
                    <a:pt x="107" y="227"/>
                    <a:pt x="104" y="230"/>
                    <a:pt x="93" y="238"/>
                  </a:cubicBezTo>
                  <a:cubicBezTo>
                    <a:pt x="72" y="254"/>
                    <a:pt x="50" y="272"/>
                    <a:pt x="36" y="297"/>
                  </a:cubicBezTo>
                  <a:cubicBezTo>
                    <a:pt x="0" y="363"/>
                    <a:pt x="20" y="449"/>
                    <a:pt x="81" y="492"/>
                  </a:cubicBezTo>
                  <a:cubicBezTo>
                    <a:pt x="108" y="512"/>
                    <a:pt x="142" y="523"/>
                    <a:pt x="175" y="523"/>
                  </a:cubicBezTo>
                  <a:cubicBezTo>
                    <a:pt x="604" y="523"/>
                    <a:pt x="604" y="523"/>
                    <a:pt x="604" y="523"/>
                  </a:cubicBezTo>
                  <a:lnTo>
                    <a:pt x="604" y="523"/>
                  </a:lnTo>
                  <a:cubicBezTo>
                    <a:pt x="702" y="518"/>
                    <a:pt x="760" y="458"/>
                    <a:pt x="760" y="364"/>
                  </a:cubicBezTo>
                  <a:cubicBezTo>
                    <a:pt x="761" y="274"/>
                    <a:pt x="694" y="242"/>
                    <a:pt x="673" y="231"/>
                  </a:cubicBezTo>
                  <a:close/>
                  <a:moveTo>
                    <a:pt x="388" y="436"/>
                  </a:moveTo>
                  <a:lnTo>
                    <a:pt x="388" y="436"/>
                  </a:lnTo>
                  <a:cubicBezTo>
                    <a:pt x="318" y="436"/>
                    <a:pt x="262" y="379"/>
                    <a:pt x="262" y="309"/>
                  </a:cubicBezTo>
                  <a:cubicBezTo>
                    <a:pt x="262" y="239"/>
                    <a:pt x="318" y="183"/>
                    <a:pt x="388" y="183"/>
                  </a:cubicBezTo>
                  <a:cubicBezTo>
                    <a:pt x="458" y="183"/>
                    <a:pt x="515" y="239"/>
                    <a:pt x="515" y="309"/>
                  </a:cubicBezTo>
                  <a:cubicBezTo>
                    <a:pt x="515" y="379"/>
                    <a:pt x="458" y="436"/>
                    <a:pt x="388" y="436"/>
                  </a:cubicBezTo>
                  <a:close/>
                  <a:moveTo>
                    <a:pt x="436" y="281"/>
                  </a:moveTo>
                  <a:lnTo>
                    <a:pt x="436" y="281"/>
                  </a:lnTo>
                  <a:cubicBezTo>
                    <a:pt x="406" y="310"/>
                    <a:pt x="406" y="310"/>
                    <a:pt x="406" y="310"/>
                  </a:cubicBezTo>
                  <a:cubicBezTo>
                    <a:pt x="436" y="339"/>
                    <a:pt x="436" y="339"/>
                    <a:pt x="436" y="339"/>
                  </a:cubicBezTo>
                  <a:cubicBezTo>
                    <a:pt x="440" y="344"/>
                    <a:pt x="440" y="351"/>
                    <a:pt x="436" y="356"/>
                  </a:cubicBezTo>
                  <a:cubicBezTo>
                    <a:pt x="434" y="359"/>
                    <a:pt x="431" y="360"/>
                    <a:pt x="428" y="360"/>
                  </a:cubicBezTo>
                  <a:cubicBezTo>
                    <a:pt x="425" y="360"/>
                    <a:pt x="422" y="359"/>
                    <a:pt x="419" y="356"/>
                  </a:cubicBezTo>
                  <a:cubicBezTo>
                    <a:pt x="389" y="326"/>
                    <a:pt x="389" y="326"/>
                    <a:pt x="389" y="326"/>
                  </a:cubicBezTo>
                  <a:cubicBezTo>
                    <a:pt x="360" y="356"/>
                    <a:pt x="360" y="356"/>
                    <a:pt x="360" y="356"/>
                  </a:cubicBezTo>
                  <a:cubicBezTo>
                    <a:pt x="356" y="361"/>
                    <a:pt x="349" y="361"/>
                    <a:pt x="343" y="356"/>
                  </a:cubicBezTo>
                  <a:cubicBezTo>
                    <a:pt x="339" y="351"/>
                    <a:pt x="339" y="344"/>
                    <a:pt x="343" y="339"/>
                  </a:cubicBezTo>
                  <a:cubicBezTo>
                    <a:pt x="374" y="310"/>
                    <a:pt x="374" y="310"/>
                    <a:pt x="374" y="310"/>
                  </a:cubicBezTo>
                  <a:cubicBezTo>
                    <a:pt x="343" y="281"/>
                    <a:pt x="343" y="281"/>
                    <a:pt x="343" y="281"/>
                  </a:cubicBezTo>
                  <a:cubicBezTo>
                    <a:pt x="339" y="275"/>
                    <a:pt x="339" y="268"/>
                    <a:pt x="343" y="264"/>
                  </a:cubicBezTo>
                  <a:cubicBezTo>
                    <a:pt x="349" y="259"/>
                    <a:pt x="356" y="259"/>
                    <a:pt x="360" y="264"/>
                  </a:cubicBezTo>
                  <a:cubicBezTo>
                    <a:pt x="389" y="293"/>
                    <a:pt x="389" y="293"/>
                    <a:pt x="389" y="293"/>
                  </a:cubicBezTo>
                  <a:cubicBezTo>
                    <a:pt x="419" y="264"/>
                    <a:pt x="419" y="264"/>
                    <a:pt x="419" y="264"/>
                  </a:cubicBezTo>
                  <a:cubicBezTo>
                    <a:pt x="424" y="259"/>
                    <a:pt x="431" y="259"/>
                    <a:pt x="436" y="264"/>
                  </a:cubicBezTo>
                  <a:cubicBezTo>
                    <a:pt x="440" y="268"/>
                    <a:pt x="440" y="275"/>
                    <a:pt x="436" y="28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2" name="Group 321"/>
          <p:cNvGrpSpPr/>
          <p:nvPr/>
        </p:nvGrpSpPr>
        <p:grpSpPr>
          <a:xfrm>
            <a:off x="2191308" y="1828800"/>
            <a:ext cx="429822" cy="429821"/>
            <a:chOff x="2191308" y="1828800"/>
            <a:chExt cx="429822" cy="429821"/>
          </a:xfrm>
        </p:grpSpPr>
        <p:sp>
          <p:nvSpPr>
            <p:cNvPr id="3080" name="Freeform 8"/>
            <p:cNvSpPr>
              <a:spLocks noChangeArrowheads="1"/>
            </p:cNvSpPr>
            <p:nvPr/>
          </p:nvSpPr>
          <p:spPr bwMode="auto">
            <a:xfrm>
              <a:off x="2191308" y="1828800"/>
              <a:ext cx="429822" cy="429821"/>
            </a:xfrm>
            <a:custGeom>
              <a:avLst/>
              <a:gdLst>
                <a:gd name="T0" fmla="*/ 1022 w 1023"/>
                <a:gd name="T1" fmla="*/ 511 h 1023"/>
                <a:gd name="T2" fmla="*/ 1022 w 1023"/>
                <a:gd name="T3" fmla="*/ 511 h 1023"/>
                <a:gd name="T4" fmla="*/ 511 w 1023"/>
                <a:gd name="T5" fmla="*/ 1022 h 1023"/>
                <a:gd name="T6" fmla="*/ 0 w 1023"/>
                <a:gd name="T7" fmla="*/ 511 h 1023"/>
                <a:gd name="T8" fmla="*/ 511 w 1023"/>
                <a:gd name="T9" fmla="*/ 0 h 1023"/>
                <a:gd name="T10" fmla="*/ 1022 w 1023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3"/>
                    <a:pt x="793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0" name="Freeform 38"/>
            <p:cNvSpPr>
              <a:spLocks noChangeArrowheads="1"/>
            </p:cNvSpPr>
            <p:nvPr/>
          </p:nvSpPr>
          <p:spPr bwMode="auto">
            <a:xfrm>
              <a:off x="2243183" y="1932550"/>
              <a:ext cx="320513" cy="220468"/>
            </a:xfrm>
            <a:custGeom>
              <a:avLst/>
              <a:gdLst>
                <a:gd name="T0" fmla="*/ 672 w 761"/>
                <a:gd name="T1" fmla="*/ 231 h 524"/>
                <a:gd name="T2" fmla="*/ 672 w 761"/>
                <a:gd name="T3" fmla="*/ 231 h 524"/>
                <a:gd name="T4" fmla="*/ 668 w 761"/>
                <a:gd name="T5" fmla="*/ 228 h 524"/>
                <a:gd name="T6" fmla="*/ 666 w 761"/>
                <a:gd name="T7" fmla="*/ 210 h 524"/>
                <a:gd name="T8" fmla="*/ 667 w 761"/>
                <a:gd name="T9" fmla="*/ 206 h 524"/>
                <a:gd name="T10" fmla="*/ 576 w 761"/>
                <a:gd name="T11" fmla="*/ 38 h 524"/>
                <a:gd name="T12" fmla="*/ 354 w 761"/>
                <a:gd name="T13" fmla="*/ 55 h 524"/>
                <a:gd name="T14" fmla="*/ 333 w 761"/>
                <a:gd name="T15" fmla="*/ 80 h 524"/>
                <a:gd name="T16" fmla="*/ 331 w 761"/>
                <a:gd name="T17" fmla="*/ 82 h 524"/>
                <a:gd name="T18" fmla="*/ 324 w 761"/>
                <a:gd name="T19" fmla="*/ 91 h 524"/>
                <a:gd name="T20" fmla="*/ 298 w 761"/>
                <a:gd name="T21" fmla="*/ 86 h 524"/>
                <a:gd name="T22" fmla="*/ 294 w 761"/>
                <a:gd name="T23" fmla="*/ 84 h 524"/>
                <a:gd name="T24" fmla="*/ 157 w 761"/>
                <a:gd name="T25" fmla="*/ 95 h 524"/>
                <a:gd name="T26" fmla="*/ 106 w 761"/>
                <a:gd name="T27" fmla="*/ 220 h 524"/>
                <a:gd name="T28" fmla="*/ 93 w 761"/>
                <a:gd name="T29" fmla="*/ 238 h 524"/>
                <a:gd name="T30" fmla="*/ 36 w 761"/>
                <a:gd name="T31" fmla="*/ 297 h 524"/>
                <a:gd name="T32" fmla="*/ 80 w 761"/>
                <a:gd name="T33" fmla="*/ 492 h 524"/>
                <a:gd name="T34" fmla="*/ 175 w 761"/>
                <a:gd name="T35" fmla="*/ 523 h 524"/>
                <a:gd name="T36" fmla="*/ 604 w 761"/>
                <a:gd name="T37" fmla="*/ 523 h 524"/>
                <a:gd name="T38" fmla="*/ 604 w 761"/>
                <a:gd name="T39" fmla="*/ 523 h 524"/>
                <a:gd name="T40" fmla="*/ 760 w 761"/>
                <a:gd name="T41" fmla="*/ 364 h 524"/>
                <a:gd name="T42" fmla="*/ 672 w 761"/>
                <a:gd name="T43" fmla="*/ 231 h 524"/>
                <a:gd name="T44" fmla="*/ 389 w 761"/>
                <a:gd name="T45" fmla="*/ 436 h 524"/>
                <a:gd name="T46" fmla="*/ 389 w 761"/>
                <a:gd name="T47" fmla="*/ 436 h 524"/>
                <a:gd name="T48" fmla="*/ 262 w 761"/>
                <a:gd name="T49" fmla="*/ 309 h 524"/>
                <a:gd name="T50" fmla="*/ 389 w 761"/>
                <a:gd name="T51" fmla="*/ 183 h 524"/>
                <a:gd name="T52" fmla="*/ 516 w 761"/>
                <a:gd name="T53" fmla="*/ 309 h 524"/>
                <a:gd name="T54" fmla="*/ 389 w 761"/>
                <a:gd name="T55" fmla="*/ 436 h 524"/>
                <a:gd name="T56" fmla="*/ 442 w 761"/>
                <a:gd name="T57" fmla="*/ 282 h 524"/>
                <a:gd name="T58" fmla="*/ 442 w 761"/>
                <a:gd name="T59" fmla="*/ 282 h 524"/>
                <a:gd name="T60" fmla="*/ 444 w 761"/>
                <a:gd name="T61" fmla="*/ 297 h 524"/>
                <a:gd name="T62" fmla="*/ 435 w 761"/>
                <a:gd name="T63" fmla="*/ 303 h 524"/>
                <a:gd name="T64" fmla="*/ 428 w 761"/>
                <a:gd name="T65" fmla="*/ 299 h 524"/>
                <a:gd name="T66" fmla="*/ 401 w 761"/>
                <a:gd name="T67" fmla="*/ 279 h 524"/>
                <a:gd name="T68" fmla="*/ 401 w 761"/>
                <a:gd name="T69" fmla="*/ 371 h 524"/>
                <a:gd name="T70" fmla="*/ 389 w 761"/>
                <a:gd name="T71" fmla="*/ 383 h 524"/>
                <a:gd name="T72" fmla="*/ 378 w 761"/>
                <a:gd name="T73" fmla="*/ 371 h 524"/>
                <a:gd name="T74" fmla="*/ 378 w 761"/>
                <a:gd name="T75" fmla="*/ 279 h 524"/>
                <a:gd name="T76" fmla="*/ 351 w 761"/>
                <a:gd name="T77" fmla="*/ 299 h 524"/>
                <a:gd name="T78" fmla="*/ 334 w 761"/>
                <a:gd name="T79" fmla="*/ 297 h 524"/>
                <a:gd name="T80" fmla="*/ 336 w 761"/>
                <a:gd name="T81" fmla="*/ 282 h 524"/>
                <a:gd name="T82" fmla="*/ 381 w 761"/>
                <a:gd name="T83" fmla="*/ 245 h 524"/>
                <a:gd name="T84" fmla="*/ 396 w 761"/>
                <a:gd name="T85" fmla="*/ 245 h 524"/>
                <a:gd name="T86" fmla="*/ 442 w 761"/>
                <a:gd name="T87" fmla="*/ 282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61" h="524">
                  <a:moveTo>
                    <a:pt x="672" y="231"/>
                  </a:moveTo>
                  <a:lnTo>
                    <a:pt x="672" y="231"/>
                  </a:lnTo>
                  <a:cubicBezTo>
                    <a:pt x="670" y="230"/>
                    <a:pt x="669" y="229"/>
                    <a:pt x="668" y="228"/>
                  </a:cubicBezTo>
                  <a:cubicBezTo>
                    <a:pt x="664" y="226"/>
                    <a:pt x="666" y="214"/>
                    <a:pt x="666" y="210"/>
                  </a:cubicBezTo>
                  <a:cubicBezTo>
                    <a:pt x="667" y="206"/>
                    <a:pt x="667" y="206"/>
                    <a:pt x="667" y="206"/>
                  </a:cubicBezTo>
                  <a:cubicBezTo>
                    <a:pt x="672" y="139"/>
                    <a:pt x="636" y="71"/>
                    <a:pt x="576" y="38"/>
                  </a:cubicBezTo>
                  <a:cubicBezTo>
                    <a:pt x="504" y="0"/>
                    <a:pt x="409" y="7"/>
                    <a:pt x="354" y="55"/>
                  </a:cubicBezTo>
                  <a:cubicBezTo>
                    <a:pt x="346" y="62"/>
                    <a:pt x="339" y="70"/>
                    <a:pt x="333" y="80"/>
                  </a:cubicBezTo>
                  <a:cubicBezTo>
                    <a:pt x="331" y="82"/>
                    <a:pt x="331" y="82"/>
                    <a:pt x="331" y="82"/>
                  </a:cubicBezTo>
                  <a:cubicBezTo>
                    <a:pt x="329" y="85"/>
                    <a:pt x="326" y="90"/>
                    <a:pt x="324" y="91"/>
                  </a:cubicBezTo>
                  <a:cubicBezTo>
                    <a:pt x="312" y="94"/>
                    <a:pt x="308" y="92"/>
                    <a:pt x="298" y="86"/>
                  </a:cubicBezTo>
                  <a:cubicBezTo>
                    <a:pt x="294" y="84"/>
                    <a:pt x="294" y="84"/>
                    <a:pt x="294" y="84"/>
                  </a:cubicBezTo>
                  <a:cubicBezTo>
                    <a:pt x="250" y="61"/>
                    <a:pt x="198" y="65"/>
                    <a:pt x="157" y="95"/>
                  </a:cubicBezTo>
                  <a:cubicBezTo>
                    <a:pt x="118" y="125"/>
                    <a:pt x="98" y="172"/>
                    <a:pt x="106" y="220"/>
                  </a:cubicBezTo>
                  <a:cubicBezTo>
                    <a:pt x="107" y="226"/>
                    <a:pt x="104" y="230"/>
                    <a:pt x="93" y="238"/>
                  </a:cubicBezTo>
                  <a:cubicBezTo>
                    <a:pt x="72" y="254"/>
                    <a:pt x="50" y="272"/>
                    <a:pt x="36" y="297"/>
                  </a:cubicBezTo>
                  <a:cubicBezTo>
                    <a:pt x="0" y="363"/>
                    <a:pt x="20" y="448"/>
                    <a:pt x="80" y="492"/>
                  </a:cubicBezTo>
                  <a:cubicBezTo>
                    <a:pt x="108" y="512"/>
                    <a:pt x="143" y="523"/>
                    <a:pt x="175" y="523"/>
                  </a:cubicBezTo>
                  <a:cubicBezTo>
                    <a:pt x="604" y="523"/>
                    <a:pt x="604" y="523"/>
                    <a:pt x="604" y="523"/>
                  </a:cubicBezTo>
                  <a:lnTo>
                    <a:pt x="604" y="523"/>
                  </a:lnTo>
                  <a:cubicBezTo>
                    <a:pt x="702" y="517"/>
                    <a:pt x="760" y="458"/>
                    <a:pt x="760" y="364"/>
                  </a:cubicBezTo>
                  <a:cubicBezTo>
                    <a:pt x="760" y="274"/>
                    <a:pt x="694" y="241"/>
                    <a:pt x="672" y="231"/>
                  </a:cubicBezTo>
                  <a:close/>
                  <a:moveTo>
                    <a:pt x="389" y="436"/>
                  </a:moveTo>
                  <a:lnTo>
                    <a:pt x="389" y="436"/>
                  </a:lnTo>
                  <a:cubicBezTo>
                    <a:pt x="320" y="436"/>
                    <a:pt x="262" y="379"/>
                    <a:pt x="262" y="309"/>
                  </a:cubicBezTo>
                  <a:cubicBezTo>
                    <a:pt x="262" y="239"/>
                    <a:pt x="320" y="183"/>
                    <a:pt x="389" y="183"/>
                  </a:cubicBezTo>
                  <a:cubicBezTo>
                    <a:pt x="459" y="183"/>
                    <a:pt x="516" y="239"/>
                    <a:pt x="516" y="309"/>
                  </a:cubicBezTo>
                  <a:cubicBezTo>
                    <a:pt x="516" y="379"/>
                    <a:pt x="459" y="436"/>
                    <a:pt x="389" y="436"/>
                  </a:cubicBezTo>
                  <a:close/>
                  <a:moveTo>
                    <a:pt x="442" y="282"/>
                  </a:moveTo>
                  <a:lnTo>
                    <a:pt x="442" y="282"/>
                  </a:lnTo>
                  <a:cubicBezTo>
                    <a:pt x="448" y="285"/>
                    <a:pt x="449" y="292"/>
                    <a:pt x="444" y="297"/>
                  </a:cubicBezTo>
                  <a:cubicBezTo>
                    <a:pt x="442" y="300"/>
                    <a:pt x="438" y="303"/>
                    <a:pt x="435" y="303"/>
                  </a:cubicBezTo>
                  <a:cubicBezTo>
                    <a:pt x="433" y="303"/>
                    <a:pt x="430" y="301"/>
                    <a:pt x="428" y="299"/>
                  </a:cubicBezTo>
                  <a:cubicBezTo>
                    <a:pt x="401" y="279"/>
                    <a:pt x="401" y="279"/>
                    <a:pt x="401" y="279"/>
                  </a:cubicBezTo>
                  <a:cubicBezTo>
                    <a:pt x="401" y="371"/>
                    <a:pt x="401" y="371"/>
                    <a:pt x="401" y="371"/>
                  </a:cubicBezTo>
                  <a:cubicBezTo>
                    <a:pt x="401" y="378"/>
                    <a:pt x="396" y="383"/>
                    <a:pt x="389" y="383"/>
                  </a:cubicBezTo>
                  <a:cubicBezTo>
                    <a:pt x="383" y="383"/>
                    <a:pt x="378" y="378"/>
                    <a:pt x="378" y="371"/>
                  </a:cubicBezTo>
                  <a:cubicBezTo>
                    <a:pt x="378" y="279"/>
                    <a:pt x="378" y="279"/>
                    <a:pt x="378" y="279"/>
                  </a:cubicBezTo>
                  <a:cubicBezTo>
                    <a:pt x="351" y="299"/>
                    <a:pt x="351" y="299"/>
                    <a:pt x="351" y="299"/>
                  </a:cubicBezTo>
                  <a:cubicBezTo>
                    <a:pt x="346" y="304"/>
                    <a:pt x="338" y="303"/>
                    <a:pt x="334" y="297"/>
                  </a:cubicBezTo>
                  <a:cubicBezTo>
                    <a:pt x="330" y="293"/>
                    <a:pt x="331" y="285"/>
                    <a:pt x="336" y="282"/>
                  </a:cubicBezTo>
                  <a:cubicBezTo>
                    <a:pt x="381" y="245"/>
                    <a:pt x="381" y="245"/>
                    <a:pt x="381" y="245"/>
                  </a:cubicBezTo>
                  <a:cubicBezTo>
                    <a:pt x="385" y="242"/>
                    <a:pt x="391" y="242"/>
                    <a:pt x="396" y="245"/>
                  </a:cubicBezTo>
                  <a:lnTo>
                    <a:pt x="442" y="28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3" name="Group 322"/>
          <p:cNvGrpSpPr/>
          <p:nvPr/>
        </p:nvGrpSpPr>
        <p:grpSpPr>
          <a:xfrm>
            <a:off x="3058361" y="1828800"/>
            <a:ext cx="429822" cy="429821"/>
            <a:chOff x="3058361" y="1828800"/>
            <a:chExt cx="429822" cy="429821"/>
          </a:xfrm>
        </p:grpSpPr>
        <p:sp>
          <p:nvSpPr>
            <p:cNvPr id="3081" name="Freeform 9"/>
            <p:cNvSpPr>
              <a:spLocks noChangeArrowheads="1"/>
            </p:cNvSpPr>
            <p:nvPr/>
          </p:nvSpPr>
          <p:spPr bwMode="auto">
            <a:xfrm>
              <a:off x="3058361" y="1828800"/>
              <a:ext cx="429822" cy="429821"/>
            </a:xfrm>
            <a:custGeom>
              <a:avLst/>
              <a:gdLst>
                <a:gd name="T0" fmla="*/ 1022 w 1023"/>
                <a:gd name="T1" fmla="*/ 511 h 1023"/>
                <a:gd name="T2" fmla="*/ 1022 w 1023"/>
                <a:gd name="T3" fmla="*/ 511 h 1023"/>
                <a:gd name="T4" fmla="*/ 511 w 1023"/>
                <a:gd name="T5" fmla="*/ 1022 h 1023"/>
                <a:gd name="T6" fmla="*/ 0 w 1023"/>
                <a:gd name="T7" fmla="*/ 511 h 1023"/>
                <a:gd name="T8" fmla="*/ 511 w 1023"/>
                <a:gd name="T9" fmla="*/ 0 h 1023"/>
                <a:gd name="T10" fmla="*/ 1022 w 1023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3"/>
                    <a:pt x="793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1" name="Freeform 39"/>
            <p:cNvSpPr>
              <a:spLocks noChangeArrowheads="1"/>
            </p:cNvSpPr>
            <p:nvPr/>
          </p:nvSpPr>
          <p:spPr bwMode="auto">
            <a:xfrm>
              <a:off x="3110236" y="1932550"/>
              <a:ext cx="320513" cy="220468"/>
            </a:xfrm>
            <a:custGeom>
              <a:avLst/>
              <a:gdLst>
                <a:gd name="T0" fmla="*/ 673 w 761"/>
                <a:gd name="T1" fmla="*/ 231 h 524"/>
                <a:gd name="T2" fmla="*/ 673 w 761"/>
                <a:gd name="T3" fmla="*/ 231 h 524"/>
                <a:gd name="T4" fmla="*/ 669 w 761"/>
                <a:gd name="T5" fmla="*/ 229 h 524"/>
                <a:gd name="T6" fmla="*/ 667 w 761"/>
                <a:gd name="T7" fmla="*/ 210 h 524"/>
                <a:gd name="T8" fmla="*/ 667 w 761"/>
                <a:gd name="T9" fmla="*/ 207 h 524"/>
                <a:gd name="T10" fmla="*/ 576 w 761"/>
                <a:gd name="T11" fmla="*/ 39 h 524"/>
                <a:gd name="T12" fmla="*/ 354 w 761"/>
                <a:gd name="T13" fmla="*/ 55 h 524"/>
                <a:gd name="T14" fmla="*/ 334 w 761"/>
                <a:gd name="T15" fmla="*/ 80 h 524"/>
                <a:gd name="T16" fmla="*/ 331 w 761"/>
                <a:gd name="T17" fmla="*/ 82 h 524"/>
                <a:gd name="T18" fmla="*/ 324 w 761"/>
                <a:gd name="T19" fmla="*/ 91 h 524"/>
                <a:gd name="T20" fmla="*/ 298 w 761"/>
                <a:gd name="T21" fmla="*/ 86 h 524"/>
                <a:gd name="T22" fmla="*/ 294 w 761"/>
                <a:gd name="T23" fmla="*/ 84 h 524"/>
                <a:gd name="T24" fmla="*/ 158 w 761"/>
                <a:gd name="T25" fmla="*/ 95 h 524"/>
                <a:gd name="T26" fmla="*/ 106 w 761"/>
                <a:gd name="T27" fmla="*/ 220 h 524"/>
                <a:gd name="T28" fmla="*/ 93 w 761"/>
                <a:gd name="T29" fmla="*/ 238 h 524"/>
                <a:gd name="T30" fmla="*/ 37 w 761"/>
                <a:gd name="T31" fmla="*/ 297 h 524"/>
                <a:gd name="T32" fmla="*/ 81 w 761"/>
                <a:gd name="T33" fmla="*/ 492 h 524"/>
                <a:gd name="T34" fmla="*/ 175 w 761"/>
                <a:gd name="T35" fmla="*/ 523 h 524"/>
                <a:gd name="T36" fmla="*/ 604 w 761"/>
                <a:gd name="T37" fmla="*/ 523 h 524"/>
                <a:gd name="T38" fmla="*/ 604 w 761"/>
                <a:gd name="T39" fmla="*/ 523 h 524"/>
                <a:gd name="T40" fmla="*/ 760 w 761"/>
                <a:gd name="T41" fmla="*/ 364 h 524"/>
                <a:gd name="T42" fmla="*/ 673 w 761"/>
                <a:gd name="T43" fmla="*/ 231 h 524"/>
                <a:gd name="T44" fmla="*/ 390 w 761"/>
                <a:gd name="T45" fmla="*/ 436 h 524"/>
                <a:gd name="T46" fmla="*/ 390 w 761"/>
                <a:gd name="T47" fmla="*/ 436 h 524"/>
                <a:gd name="T48" fmla="*/ 263 w 761"/>
                <a:gd name="T49" fmla="*/ 309 h 524"/>
                <a:gd name="T50" fmla="*/ 390 w 761"/>
                <a:gd name="T51" fmla="*/ 183 h 524"/>
                <a:gd name="T52" fmla="*/ 516 w 761"/>
                <a:gd name="T53" fmla="*/ 309 h 524"/>
                <a:gd name="T54" fmla="*/ 390 w 761"/>
                <a:gd name="T55" fmla="*/ 436 h 524"/>
                <a:gd name="T56" fmla="*/ 443 w 761"/>
                <a:gd name="T57" fmla="*/ 337 h 524"/>
                <a:gd name="T58" fmla="*/ 443 w 761"/>
                <a:gd name="T59" fmla="*/ 337 h 524"/>
                <a:gd name="T60" fmla="*/ 398 w 761"/>
                <a:gd name="T61" fmla="*/ 372 h 524"/>
                <a:gd name="T62" fmla="*/ 391 w 761"/>
                <a:gd name="T63" fmla="*/ 375 h 524"/>
                <a:gd name="T64" fmla="*/ 384 w 761"/>
                <a:gd name="T65" fmla="*/ 372 h 524"/>
                <a:gd name="T66" fmla="*/ 337 w 761"/>
                <a:gd name="T67" fmla="*/ 337 h 524"/>
                <a:gd name="T68" fmla="*/ 335 w 761"/>
                <a:gd name="T69" fmla="*/ 320 h 524"/>
                <a:gd name="T70" fmla="*/ 351 w 761"/>
                <a:gd name="T71" fmla="*/ 318 h 524"/>
                <a:gd name="T72" fmla="*/ 378 w 761"/>
                <a:gd name="T73" fmla="*/ 339 h 524"/>
                <a:gd name="T74" fmla="*/ 378 w 761"/>
                <a:gd name="T75" fmla="*/ 247 h 524"/>
                <a:gd name="T76" fmla="*/ 390 w 761"/>
                <a:gd name="T77" fmla="*/ 236 h 524"/>
                <a:gd name="T78" fmla="*/ 401 w 761"/>
                <a:gd name="T79" fmla="*/ 247 h 524"/>
                <a:gd name="T80" fmla="*/ 401 w 761"/>
                <a:gd name="T81" fmla="*/ 340 h 524"/>
                <a:gd name="T82" fmla="*/ 428 w 761"/>
                <a:gd name="T83" fmla="*/ 318 h 524"/>
                <a:gd name="T84" fmla="*/ 445 w 761"/>
                <a:gd name="T85" fmla="*/ 320 h 524"/>
                <a:gd name="T86" fmla="*/ 443 w 761"/>
                <a:gd name="T87" fmla="*/ 337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61" h="524">
                  <a:moveTo>
                    <a:pt x="673" y="231"/>
                  </a:moveTo>
                  <a:lnTo>
                    <a:pt x="673" y="231"/>
                  </a:lnTo>
                  <a:cubicBezTo>
                    <a:pt x="671" y="230"/>
                    <a:pt x="670" y="229"/>
                    <a:pt x="669" y="229"/>
                  </a:cubicBezTo>
                  <a:cubicBezTo>
                    <a:pt x="665" y="226"/>
                    <a:pt x="667" y="214"/>
                    <a:pt x="667" y="210"/>
                  </a:cubicBezTo>
                  <a:cubicBezTo>
                    <a:pt x="667" y="207"/>
                    <a:pt x="667" y="207"/>
                    <a:pt x="667" y="207"/>
                  </a:cubicBezTo>
                  <a:cubicBezTo>
                    <a:pt x="673" y="139"/>
                    <a:pt x="637" y="71"/>
                    <a:pt x="576" y="39"/>
                  </a:cubicBezTo>
                  <a:cubicBezTo>
                    <a:pt x="504" y="0"/>
                    <a:pt x="410" y="7"/>
                    <a:pt x="354" y="55"/>
                  </a:cubicBezTo>
                  <a:cubicBezTo>
                    <a:pt x="346" y="62"/>
                    <a:pt x="340" y="70"/>
                    <a:pt x="334" y="80"/>
                  </a:cubicBezTo>
                  <a:cubicBezTo>
                    <a:pt x="331" y="82"/>
                    <a:pt x="331" y="82"/>
                    <a:pt x="331" y="82"/>
                  </a:cubicBezTo>
                  <a:cubicBezTo>
                    <a:pt x="329" y="85"/>
                    <a:pt x="326" y="90"/>
                    <a:pt x="324" y="91"/>
                  </a:cubicBezTo>
                  <a:cubicBezTo>
                    <a:pt x="313" y="94"/>
                    <a:pt x="309" y="92"/>
                    <a:pt x="298" y="86"/>
                  </a:cubicBezTo>
                  <a:cubicBezTo>
                    <a:pt x="294" y="84"/>
                    <a:pt x="294" y="84"/>
                    <a:pt x="294" y="84"/>
                  </a:cubicBezTo>
                  <a:cubicBezTo>
                    <a:pt x="250" y="61"/>
                    <a:pt x="198" y="65"/>
                    <a:pt x="158" y="95"/>
                  </a:cubicBezTo>
                  <a:cubicBezTo>
                    <a:pt x="118" y="125"/>
                    <a:pt x="98" y="172"/>
                    <a:pt x="106" y="220"/>
                  </a:cubicBezTo>
                  <a:cubicBezTo>
                    <a:pt x="107" y="227"/>
                    <a:pt x="105" y="230"/>
                    <a:pt x="93" y="238"/>
                  </a:cubicBezTo>
                  <a:cubicBezTo>
                    <a:pt x="72" y="254"/>
                    <a:pt x="50" y="272"/>
                    <a:pt x="37" y="297"/>
                  </a:cubicBezTo>
                  <a:cubicBezTo>
                    <a:pt x="0" y="363"/>
                    <a:pt x="20" y="448"/>
                    <a:pt x="81" y="492"/>
                  </a:cubicBezTo>
                  <a:cubicBezTo>
                    <a:pt x="109" y="512"/>
                    <a:pt x="143" y="523"/>
                    <a:pt x="175" y="523"/>
                  </a:cubicBezTo>
                  <a:cubicBezTo>
                    <a:pt x="604" y="523"/>
                    <a:pt x="604" y="523"/>
                    <a:pt x="604" y="523"/>
                  </a:cubicBezTo>
                  <a:lnTo>
                    <a:pt x="604" y="523"/>
                  </a:lnTo>
                  <a:cubicBezTo>
                    <a:pt x="702" y="517"/>
                    <a:pt x="760" y="458"/>
                    <a:pt x="760" y="364"/>
                  </a:cubicBezTo>
                  <a:cubicBezTo>
                    <a:pt x="760" y="274"/>
                    <a:pt x="695" y="241"/>
                    <a:pt x="673" y="231"/>
                  </a:cubicBezTo>
                  <a:close/>
                  <a:moveTo>
                    <a:pt x="390" y="436"/>
                  </a:moveTo>
                  <a:lnTo>
                    <a:pt x="390" y="436"/>
                  </a:lnTo>
                  <a:cubicBezTo>
                    <a:pt x="320" y="436"/>
                    <a:pt x="263" y="379"/>
                    <a:pt x="263" y="309"/>
                  </a:cubicBezTo>
                  <a:cubicBezTo>
                    <a:pt x="263" y="239"/>
                    <a:pt x="320" y="183"/>
                    <a:pt x="390" y="183"/>
                  </a:cubicBezTo>
                  <a:cubicBezTo>
                    <a:pt x="460" y="183"/>
                    <a:pt x="516" y="239"/>
                    <a:pt x="516" y="309"/>
                  </a:cubicBezTo>
                  <a:cubicBezTo>
                    <a:pt x="516" y="379"/>
                    <a:pt x="460" y="436"/>
                    <a:pt x="390" y="436"/>
                  </a:cubicBezTo>
                  <a:close/>
                  <a:moveTo>
                    <a:pt x="443" y="337"/>
                  </a:moveTo>
                  <a:lnTo>
                    <a:pt x="443" y="337"/>
                  </a:lnTo>
                  <a:cubicBezTo>
                    <a:pt x="398" y="372"/>
                    <a:pt x="398" y="372"/>
                    <a:pt x="398" y="372"/>
                  </a:cubicBezTo>
                  <a:cubicBezTo>
                    <a:pt x="396" y="374"/>
                    <a:pt x="393" y="375"/>
                    <a:pt x="391" y="375"/>
                  </a:cubicBezTo>
                  <a:cubicBezTo>
                    <a:pt x="388" y="375"/>
                    <a:pt x="386" y="374"/>
                    <a:pt x="384" y="372"/>
                  </a:cubicBezTo>
                  <a:cubicBezTo>
                    <a:pt x="337" y="337"/>
                    <a:pt x="337" y="337"/>
                    <a:pt x="337" y="337"/>
                  </a:cubicBezTo>
                  <a:cubicBezTo>
                    <a:pt x="331" y="333"/>
                    <a:pt x="330" y="325"/>
                    <a:pt x="335" y="320"/>
                  </a:cubicBezTo>
                  <a:cubicBezTo>
                    <a:pt x="339" y="315"/>
                    <a:pt x="346" y="314"/>
                    <a:pt x="351" y="318"/>
                  </a:cubicBezTo>
                  <a:cubicBezTo>
                    <a:pt x="378" y="339"/>
                    <a:pt x="378" y="339"/>
                    <a:pt x="378" y="339"/>
                  </a:cubicBezTo>
                  <a:cubicBezTo>
                    <a:pt x="378" y="247"/>
                    <a:pt x="378" y="247"/>
                    <a:pt x="378" y="247"/>
                  </a:cubicBezTo>
                  <a:cubicBezTo>
                    <a:pt x="378" y="241"/>
                    <a:pt x="384" y="236"/>
                    <a:pt x="390" y="236"/>
                  </a:cubicBezTo>
                  <a:cubicBezTo>
                    <a:pt x="396" y="236"/>
                    <a:pt x="401" y="241"/>
                    <a:pt x="401" y="247"/>
                  </a:cubicBezTo>
                  <a:cubicBezTo>
                    <a:pt x="401" y="340"/>
                    <a:pt x="401" y="340"/>
                    <a:pt x="401" y="340"/>
                  </a:cubicBezTo>
                  <a:cubicBezTo>
                    <a:pt x="428" y="318"/>
                    <a:pt x="428" y="318"/>
                    <a:pt x="428" y="318"/>
                  </a:cubicBezTo>
                  <a:cubicBezTo>
                    <a:pt x="434" y="314"/>
                    <a:pt x="441" y="315"/>
                    <a:pt x="445" y="320"/>
                  </a:cubicBezTo>
                  <a:cubicBezTo>
                    <a:pt x="449" y="325"/>
                    <a:pt x="448" y="333"/>
                    <a:pt x="443" y="3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4" name="Group 323"/>
          <p:cNvGrpSpPr/>
          <p:nvPr/>
        </p:nvGrpSpPr>
        <p:grpSpPr>
          <a:xfrm>
            <a:off x="3925415" y="1828800"/>
            <a:ext cx="429822" cy="429821"/>
            <a:chOff x="3925415" y="1828800"/>
            <a:chExt cx="429822" cy="429821"/>
          </a:xfrm>
        </p:grpSpPr>
        <p:sp>
          <p:nvSpPr>
            <p:cNvPr id="3082" name="Freeform 10"/>
            <p:cNvSpPr>
              <a:spLocks noChangeArrowheads="1"/>
            </p:cNvSpPr>
            <p:nvPr/>
          </p:nvSpPr>
          <p:spPr bwMode="auto">
            <a:xfrm>
              <a:off x="3925415" y="1828800"/>
              <a:ext cx="429822" cy="429821"/>
            </a:xfrm>
            <a:custGeom>
              <a:avLst/>
              <a:gdLst>
                <a:gd name="T0" fmla="*/ 1023 w 1024"/>
                <a:gd name="T1" fmla="*/ 511 h 1023"/>
                <a:gd name="T2" fmla="*/ 1023 w 1024"/>
                <a:gd name="T3" fmla="*/ 511 h 1023"/>
                <a:gd name="T4" fmla="*/ 511 w 1024"/>
                <a:gd name="T5" fmla="*/ 1022 h 1023"/>
                <a:gd name="T6" fmla="*/ 0 w 1024"/>
                <a:gd name="T7" fmla="*/ 511 h 1023"/>
                <a:gd name="T8" fmla="*/ 511 w 1024"/>
                <a:gd name="T9" fmla="*/ 0 h 1023"/>
                <a:gd name="T10" fmla="*/ 1023 w 1024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3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3"/>
                    <a:pt x="793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3" y="229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2" name="Freeform 40"/>
            <p:cNvSpPr>
              <a:spLocks noChangeArrowheads="1"/>
            </p:cNvSpPr>
            <p:nvPr/>
          </p:nvSpPr>
          <p:spPr bwMode="auto">
            <a:xfrm>
              <a:off x="3977290" y="1932550"/>
              <a:ext cx="318661" cy="218616"/>
            </a:xfrm>
            <a:custGeom>
              <a:avLst/>
              <a:gdLst>
                <a:gd name="T0" fmla="*/ 452 w 759"/>
                <a:gd name="T1" fmla="*/ 268 h 522"/>
                <a:gd name="T2" fmla="*/ 452 w 759"/>
                <a:gd name="T3" fmla="*/ 268 h 522"/>
                <a:gd name="T4" fmla="*/ 452 w 759"/>
                <a:gd name="T5" fmla="*/ 285 h 522"/>
                <a:gd name="T6" fmla="*/ 374 w 759"/>
                <a:gd name="T7" fmla="*/ 364 h 522"/>
                <a:gd name="T8" fmla="*/ 374 w 759"/>
                <a:gd name="T9" fmla="*/ 364 h 522"/>
                <a:gd name="T10" fmla="*/ 374 w 759"/>
                <a:gd name="T11" fmla="*/ 364 h 522"/>
                <a:gd name="T12" fmla="*/ 374 w 759"/>
                <a:gd name="T13" fmla="*/ 364 h 522"/>
                <a:gd name="T14" fmla="*/ 365 w 759"/>
                <a:gd name="T15" fmla="*/ 367 h 522"/>
                <a:gd name="T16" fmla="*/ 357 w 759"/>
                <a:gd name="T17" fmla="*/ 364 h 522"/>
                <a:gd name="T18" fmla="*/ 321 w 759"/>
                <a:gd name="T19" fmla="*/ 328 h 522"/>
                <a:gd name="T20" fmla="*/ 321 w 759"/>
                <a:gd name="T21" fmla="*/ 311 h 522"/>
                <a:gd name="T22" fmla="*/ 337 w 759"/>
                <a:gd name="T23" fmla="*/ 311 h 522"/>
                <a:gd name="T24" fmla="*/ 365 w 759"/>
                <a:gd name="T25" fmla="*/ 339 h 522"/>
                <a:gd name="T26" fmla="*/ 436 w 759"/>
                <a:gd name="T27" fmla="*/ 268 h 522"/>
                <a:gd name="T28" fmla="*/ 452 w 759"/>
                <a:gd name="T29" fmla="*/ 268 h 522"/>
                <a:gd name="T30" fmla="*/ 758 w 759"/>
                <a:gd name="T31" fmla="*/ 362 h 522"/>
                <a:gd name="T32" fmla="*/ 758 w 759"/>
                <a:gd name="T33" fmla="*/ 362 h 522"/>
                <a:gd name="T34" fmla="*/ 602 w 759"/>
                <a:gd name="T35" fmla="*/ 521 h 522"/>
                <a:gd name="T36" fmla="*/ 601 w 759"/>
                <a:gd name="T37" fmla="*/ 521 h 522"/>
                <a:gd name="T38" fmla="*/ 172 w 759"/>
                <a:gd name="T39" fmla="*/ 521 h 522"/>
                <a:gd name="T40" fmla="*/ 78 w 759"/>
                <a:gd name="T41" fmla="*/ 491 h 522"/>
                <a:gd name="T42" fmla="*/ 33 w 759"/>
                <a:gd name="T43" fmla="*/ 296 h 522"/>
                <a:gd name="T44" fmla="*/ 99 w 759"/>
                <a:gd name="T45" fmla="*/ 224 h 522"/>
                <a:gd name="T46" fmla="*/ 102 w 759"/>
                <a:gd name="T47" fmla="*/ 222 h 522"/>
                <a:gd name="T48" fmla="*/ 101 w 759"/>
                <a:gd name="T49" fmla="*/ 208 h 522"/>
                <a:gd name="T50" fmla="*/ 158 w 759"/>
                <a:gd name="T51" fmla="*/ 92 h 522"/>
                <a:gd name="T52" fmla="*/ 291 w 759"/>
                <a:gd name="T53" fmla="*/ 83 h 522"/>
                <a:gd name="T54" fmla="*/ 313 w 759"/>
                <a:gd name="T55" fmla="*/ 95 h 522"/>
                <a:gd name="T56" fmla="*/ 352 w 759"/>
                <a:gd name="T57" fmla="*/ 53 h 522"/>
                <a:gd name="T58" fmla="*/ 574 w 759"/>
                <a:gd name="T59" fmla="*/ 37 h 522"/>
                <a:gd name="T60" fmla="*/ 664 w 759"/>
                <a:gd name="T61" fmla="*/ 205 h 522"/>
                <a:gd name="T62" fmla="*/ 664 w 759"/>
                <a:gd name="T63" fmla="*/ 221 h 522"/>
                <a:gd name="T64" fmla="*/ 758 w 759"/>
                <a:gd name="T65" fmla="*/ 362 h 522"/>
                <a:gd name="T66" fmla="*/ 513 w 759"/>
                <a:gd name="T67" fmla="*/ 308 h 522"/>
                <a:gd name="T68" fmla="*/ 513 w 759"/>
                <a:gd name="T69" fmla="*/ 308 h 522"/>
                <a:gd name="T70" fmla="*/ 386 w 759"/>
                <a:gd name="T71" fmla="*/ 181 h 522"/>
                <a:gd name="T72" fmla="*/ 260 w 759"/>
                <a:gd name="T73" fmla="*/ 308 h 522"/>
                <a:gd name="T74" fmla="*/ 386 w 759"/>
                <a:gd name="T75" fmla="*/ 434 h 522"/>
                <a:gd name="T76" fmla="*/ 513 w 759"/>
                <a:gd name="T77" fmla="*/ 308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59" h="522">
                  <a:moveTo>
                    <a:pt x="452" y="268"/>
                  </a:moveTo>
                  <a:lnTo>
                    <a:pt x="452" y="268"/>
                  </a:lnTo>
                  <a:cubicBezTo>
                    <a:pt x="457" y="273"/>
                    <a:pt x="457" y="281"/>
                    <a:pt x="452" y="285"/>
                  </a:cubicBezTo>
                  <a:cubicBezTo>
                    <a:pt x="374" y="364"/>
                    <a:pt x="374" y="364"/>
                    <a:pt x="374" y="364"/>
                  </a:cubicBezTo>
                  <a:lnTo>
                    <a:pt x="374" y="364"/>
                  </a:lnTo>
                  <a:lnTo>
                    <a:pt x="374" y="364"/>
                  </a:lnTo>
                  <a:lnTo>
                    <a:pt x="374" y="364"/>
                  </a:lnTo>
                  <a:cubicBezTo>
                    <a:pt x="372" y="366"/>
                    <a:pt x="369" y="367"/>
                    <a:pt x="365" y="367"/>
                  </a:cubicBezTo>
                  <a:cubicBezTo>
                    <a:pt x="362" y="367"/>
                    <a:pt x="359" y="366"/>
                    <a:pt x="357" y="364"/>
                  </a:cubicBezTo>
                  <a:cubicBezTo>
                    <a:pt x="321" y="328"/>
                    <a:pt x="321" y="328"/>
                    <a:pt x="321" y="328"/>
                  </a:cubicBezTo>
                  <a:cubicBezTo>
                    <a:pt x="317" y="322"/>
                    <a:pt x="317" y="315"/>
                    <a:pt x="321" y="311"/>
                  </a:cubicBezTo>
                  <a:cubicBezTo>
                    <a:pt x="325" y="306"/>
                    <a:pt x="332" y="306"/>
                    <a:pt x="337" y="311"/>
                  </a:cubicBezTo>
                  <a:cubicBezTo>
                    <a:pt x="365" y="339"/>
                    <a:pt x="365" y="339"/>
                    <a:pt x="365" y="339"/>
                  </a:cubicBezTo>
                  <a:cubicBezTo>
                    <a:pt x="436" y="268"/>
                    <a:pt x="436" y="268"/>
                    <a:pt x="436" y="268"/>
                  </a:cubicBezTo>
                  <a:cubicBezTo>
                    <a:pt x="440" y="264"/>
                    <a:pt x="448" y="264"/>
                    <a:pt x="452" y="268"/>
                  </a:cubicBezTo>
                  <a:close/>
                  <a:moveTo>
                    <a:pt x="758" y="362"/>
                  </a:moveTo>
                  <a:lnTo>
                    <a:pt x="758" y="362"/>
                  </a:lnTo>
                  <a:cubicBezTo>
                    <a:pt x="758" y="457"/>
                    <a:pt x="699" y="516"/>
                    <a:pt x="602" y="521"/>
                  </a:cubicBezTo>
                  <a:cubicBezTo>
                    <a:pt x="601" y="521"/>
                    <a:pt x="601" y="521"/>
                    <a:pt x="601" y="521"/>
                  </a:cubicBezTo>
                  <a:cubicBezTo>
                    <a:pt x="172" y="521"/>
                    <a:pt x="172" y="521"/>
                    <a:pt x="172" y="521"/>
                  </a:cubicBezTo>
                  <a:cubicBezTo>
                    <a:pt x="141" y="521"/>
                    <a:pt x="105" y="510"/>
                    <a:pt x="78" y="491"/>
                  </a:cubicBezTo>
                  <a:cubicBezTo>
                    <a:pt x="19" y="448"/>
                    <a:pt x="0" y="367"/>
                    <a:pt x="33" y="296"/>
                  </a:cubicBezTo>
                  <a:cubicBezTo>
                    <a:pt x="55" y="248"/>
                    <a:pt x="84" y="232"/>
                    <a:pt x="99" y="224"/>
                  </a:cubicBezTo>
                  <a:cubicBezTo>
                    <a:pt x="100" y="223"/>
                    <a:pt x="101" y="223"/>
                    <a:pt x="102" y="222"/>
                  </a:cubicBezTo>
                  <a:cubicBezTo>
                    <a:pt x="102" y="217"/>
                    <a:pt x="102" y="210"/>
                    <a:pt x="101" y="208"/>
                  </a:cubicBezTo>
                  <a:cubicBezTo>
                    <a:pt x="98" y="162"/>
                    <a:pt x="119" y="118"/>
                    <a:pt x="158" y="92"/>
                  </a:cubicBezTo>
                  <a:cubicBezTo>
                    <a:pt x="198" y="64"/>
                    <a:pt x="248" y="61"/>
                    <a:pt x="291" y="83"/>
                  </a:cubicBezTo>
                  <a:cubicBezTo>
                    <a:pt x="301" y="88"/>
                    <a:pt x="308" y="92"/>
                    <a:pt x="313" y="95"/>
                  </a:cubicBezTo>
                  <a:cubicBezTo>
                    <a:pt x="322" y="84"/>
                    <a:pt x="336" y="65"/>
                    <a:pt x="352" y="53"/>
                  </a:cubicBezTo>
                  <a:cubicBezTo>
                    <a:pt x="411" y="7"/>
                    <a:pt x="505" y="0"/>
                    <a:pt x="574" y="37"/>
                  </a:cubicBezTo>
                  <a:cubicBezTo>
                    <a:pt x="634" y="70"/>
                    <a:pt x="671" y="137"/>
                    <a:pt x="664" y="205"/>
                  </a:cubicBezTo>
                  <a:cubicBezTo>
                    <a:pt x="664" y="207"/>
                    <a:pt x="664" y="215"/>
                    <a:pt x="664" y="221"/>
                  </a:cubicBezTo>
                  <a:cubicBezTo>
                    <a:pt x="688" y="232"/>
                    <a:pt x="758" y="271"/>
                    <a:pt x="758" y="362"/>
                  </a:cubicBezTo>
                  <a:close/>
                  <a:moveTo>
                    <a:pt x="513" y="308"/>
                  </a:moveTo>
                  <a:lnTo>
                    <a:pt x="513" y="308"/>
                  </a:lnTo>
                  <a:cubicBezTo>
                    <a:pt x="513" y="238"/>
                    <a:pt x="456" y="181"/>
                    <a:pt x="386" y="181"/>
                  </a:cubicBezTo>
                  <a:cubicBezTo>
                    <a:pt x="317" y="181"/>
                    <a:pt x="260" y="238"/>
                    <a:pt x="260" y="308"/>
                  </a:cubicBezTo>
                  <a:cubicBezTo>
                    <a:pt x="260" y="378"/>
                    <a:pt x="317" y="434"/>
                    <a:pt x="386" y="434"/>
                  </a:cubicBezTo>
                  <a:cubicBezTo>
                    <a:pt x="456" y="434"/>
                    <a:pt x="513" y="378"/>
                    <a:pt x="513" y="30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1" name="Group 320"/>
          <p:cNvGrpSpPr/>
          <p:nvPr/>
        </p:nvGrpSpPr>
        <p:grpSpPr>
          <a:xfrm>
            <a:off x="1324254" y="1828800"/>
            <a:ext cx="429822" cy="429821"/>
            <a:chOff x="1324254" y="1828800"/>
            <a:chExt cx="429822" cy="429821"/>
          </a:xfrm>
        </p:grpSpPr>
        <p:sp>
          <p:nvSpPr>
            <p:cNvPr id="3079" name="Freeform 7"/>
            <p:cNvSpPr>
              <a:spLocks noChangeArrowheads="1"/>
            </p:cNvSpPr>
            <p:nvPr/>
          </p:nvSpPr>
          <p:spPr bwMode="auto">
            <a:xfrm>
              <a:off x="1324254" y="1828800"/>
              <a:ext cx="429822" cy="429821"/>
            </a:xfrm>
            <a:custGeom>
              <a:avLst/>
              <a:gdLst>
                <a:gd name="T0" fmla="*/ 1022 w 1023"/>
                <a:gd name="T1" fmla="*/ 511 h 1023"/>
                <a:gd name="T2" fmla="*/ 1022 w 1023"/>
                <a:gd name="T3" fmla="*/ 511 h 1023"/>
                <a:gd name="T4" fmla="*/ 511 w 1023"/>
                <a:gd name="T5" fmla="*/ 1022 h 1023"/>
                <a:gd name="T6" fmla="*/ 0 w 1023"/>
                <a:gd name="T7" fmla="*/ 511 h 1023"/>
                <a:gd name="T8" fmla="*/ 511 w 1023"/>
                <a:gd name="T9" fmla="*/ 0 h 1023"/>
                <a:gd name="T10" fmla="*/ 1022 w 1023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3"/>
                    <a:pt x="793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3" name="Freeform 41"/>
            <p:cNvSpPr>
              <a:spLocks noChangeArrowheads="1"/>
            </p:cNvSpPr>
            <p:nvPr/>
          </p:nvSpPr>
          <p:spPr bwMode="auto">
            <a:xfrm>
              <a:off x="1376129" y="1930697"/>
              <a:ext cx="320513" cy="220469"/>
            </a:xfrm>
            <a:custGeom>
              <a:avLst/>
              <a:gdLst>
                <a:gd name="T0" fmla="*/ 760 w 762"/>
                <a:gd name="T1" fmla="*/ 364 h 524"/>
                <a:gd name="T2" fmla="*/ 760 w 762"/>
                <a:gd name="T3" fmla="*/ 364 h 524"/>
                <a:gd name="T4" fmla="*/ 604 w 762"/>
                <a:gd name="T5" fmla="*/ 523 h 524"/>
                <a:gd name="T6" fmla="*/ 452 w 762"/>
                <a:gd name="T7" fmla="*/ 523 h 524"/>
                <a:gd name="T8" fmla="*/ 441 w 762"/>
                <a:gd name="T9" fmla="*/ 512 h 524"/>
                <a:gd name="T10" fmla="*/ 441 w 762"/>
                <a:gd name="T11" fmla="*/ 413 h 524"/>
                <a:gd name="T12" fmla="*/ 456 w 762"/>
                <a:gd name="T13" fmla="*/ 397 h 524"/>
                <a:gd name="T14" fmla="*/ 526 w 762"/>
                <a:gd name="T15" fmla="*/ 397 h 524"/>
                <a:gd name="T16" fmla="*/ 401 w 762"/>
                <a:gd name="T17" fmla="*/ 240 h 524"/>
                <a:gd name="T18" fmla="*/ 275 w 762"/>
                <a:gd name="T19" fmla="*/ 397 h 524"/>
                <a:gd name="T20" fmla="*/ 346 w 762"/>
                <a:gd name="T21" fmla="*/ 397 h 524"/>
                <a:gd name="T22" fmla="*/ 362 w 762"/>
                <a:gd name="T23" fmla="*/ 413 h 524"/>
                <a:gd name="T24" fmla="*/ 362 w 762"/>
                <a:gd name="T25" fmla="*/ 512 h 524"/>
                <a:gd name="T26" fmla="*/ 349 w 762"/>
                <a:gd name="T27" fmla="*/ 523 h 524"/>
                <a:gd name="T28" fmla="*/ 175 w 762"/>
                <a:gd name="T29" fmla="*/ 523 h 524"/>
                <a:gd name="T30" fmla="*/ 81 w 762"/>
                <a:gd name="T31" fmla="*/ 492 h 524"/>
                <a:gd name="T32" fmla="*/ 37 w 762"/>
                <a:gd name="T33" fmla="*/ 297 h 524"/>
                <a:gd name="T34" fmla="*/ 93 w 762"/>
                <a:gd name="T35" fmla="*/ 238 h 524"/>
                <a:gd name="T36" fmla="*/ 107 w 762"/>
                <a:gd name="T37" fmla="*/ 220 h 524"/>
                <a:gd name="T38" fmla="*/ 158 w 762"/>
                <a:gd name="T39" fmla="*/ 95 h 524"/>
                <a:gd name="T40" fmla="*/ 294 w 762"/>
                <a:gd name="T41" fmla="*/ 84 h 524"/>
                <a:gd name="T42" fmla="*/ 298 w 762"/>
                <a:gd name="T43" fmla="*/ 86 h 524"/>
                <a:gd name="T44" fmla="*/ 324 w 762"/>
                <a:gd name="T45" fmla="*/ 91 h 524"/>
                <a:gd name="T46" fmla="*/ 331 w 762"/>
                <a:gd name="T47" fmla="*/ 82 h 524"/>
                <a:gd name="T48" fmla="*/ 334 w 762"/>
                <a:gd name="T49" fmla="*/ 80 h 524"/>
                <a:gd name="T50" fmla="*/ 354 w 762"/>
                <a:gd name="T51" fmla="*/ 55 h 524"/>
                <a:gd name="T52" fmla="*/ 576 w 762"/>
                <a:gd name="T53" fmla="*/ 39 h 524"/>
                <a:gd name="T54" fmla="*/ 668 w 762"/>
                <a:gd name="T55" fmla="*/ 207 h 524"/>
                <a:gd name="T56" fmla="*/ 667 w 762"/>
                <a:gd name="T57" fmla="*/ 210 h 524"/>
                <a:gd name="T58" fmla="*/ 669 w 762"/>
                <a:gd name="T59" fmla="*/ 229 h 524"/>
                <a:gd name="T60" fmla="*/ 673 w 762"/>
                <a:gd name="T61" fmla="*/ 231 h 524"/>
                <a:gd name="T62" fmla="*/ 760 w 762"/>
                <a:gd name="T63" fmla="*/ 364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62" h="524">
                  <a:moveTo>
                    <a:pt x="760" y="364"/>
                  </a:moveTo>
                  <a:lnTo>
                    <a:pt x="760" y="364"/>
                  </a:lnTo>
                  <a:cubicBezTo>
                    <a:pt x="760" y="458"/>
                    <a:pt x="702" y="518"/>
                    <a:pt x="604" y="523"/>
                  </a:cubicBezTo>
                  <a:cubicBezTo>
                    <a:pt x="452" y="523"/>
                    <a:pt x="452" y="523"/>
                    <a:pt x="452" y="523"/>
                  </a:cubicBezTo>
                  <a:cubicBezTo>
                    <a:pt x="446" y="523"/>
                    <a:pt x="441" y="518"/>
                    <a:pt x="441" y="512"/>
                  </a:cubicBezTo>
                  <a:cubicBezTo>
                    <a:pt x="441" y="413"/>
                    <a:pt x="441" y="413"/>
                    <a:pt x="441" y="413"/>
                  </a:cubicBezTo>
                  <a:cubicBezTo>
                    <a:pt x="441" y="405"/>
                    <a:pt x="447" y="397"/>
                    <a:pt x="456" y="397"/>
                  </a:cubicBezTo>
                  <a:cubicBezTo>
                    <a:pt x="526" y="397"/>
                    <a:pt x="526" y="397"/>
                    <a:pt x="526" y="397"/>
                  </a:cubicBezTo>
                  <a:cubicBezTo>
                    <a:pt x="401" y="240"/>
                    <a:pt x="401" y="240"/>
                    <a:pt x="401" y="240"/>
                  </a:cubicBezTo>
                  <a:cubicBezTo>
                    <a:pt x="275" y="397"/>
                    <a:pt x="275" y="397"/>
                    <a:pt x="275" y="397"/>
                  </a:cubicBezTo>
                  <a:cubicBezTo>
                    <a:pt x="346" y="397"/>
                    <a:pt x="346" y="397"/>
                    <a:pt x="346" y="397"/>
                  </a:cubicBezTo>
                  <a:cubicBezTo>
                    <a:pt x="354" y="397"/>
                    <a:pt x="362" y="405"/>
                    <a:pt x="362" y="413"/>
                  </a:cubicBezTo>
                  <a:cubicBezTo>
                    <a:pt x="362" y="512"/>
                    <a:pt x="362" y="512"/>
                    <a:pt x="362" y="512"/>
                  </a:cubicBezTo>
                  <a:cubicBezTo>
                    <a:pt x="362" y="518"/>
                    <a:pt x="356" y="523"/>
                    <a:pt x="349" y="523"/>
                  </a:cubicBezTo>
                  <a:cubicBezTo>
                    <a:pt x="175" y="523"/>
                    <a:pt x="175" y="523"/>
                    <a:pt x="175" y="523"/>
                  </a:cubicBezTo>
                  <a:cubicBezTo>
                    <a:pt x="143" y="523"/>
                    <a:pt x="109" y="512"/>
                    <a:pt x="81" y="492"/>
                  </a:cubicBezTo>
                  <a:cubicBezTo>
                    <a:pt x="20" y="449"/>
                    <a:pt x="0" y="363"/>
                    <a:pt x="37" y="297"/>
                  </a:cubicBezTo>
                  <a:cubicBezTo>
                    <a:pt x="50" y="272"/>
                    <a:pt x="72" y="254"/>
                    <a:pt x="93" y="238"/>
                  </a:cubicBezTo>
                  <a:cubicBezTo>
                    <a:pt x="104" y="230"/>
                    <a:pt x="108" y="227"/>
                    <a:pt x="107" y="220"/>
                  </a:cubicBezTo>
                  <a:cubicBezTo>
                    <a:pt x="98" y="172"/>
                    <a:pt x="118" y="125"/>
                    <a:pt x="158" y="95"/>
                  </a:cubicBezTo>
                  <a:cubicBezTo>
                    <a:pt x="198" y="66"/>
                    <a:pt x="250" y="62"/>
                    <a:pt x="294" y="84"/>
                  </a:cubicBezTo>
                  <a:cubicBezTo>
                    <a:pt x="298" y="86"/>
                    <a:pt x="298" y="86"/>
                    <a:pt x="298" y="86"/>
                  </a:cubicBezTo>
                  <a:cubicBezTo>
                    <a:pt x="309" y="92"/>
                    <a:pt x="313" y="94"/>
                    <a:pt x="324" y="91"/>
                  </a:cubicBezTo>
                  <a:cubicBezTo>
                    <a:pt x="326" y="90"/>
                    <a:pt x="329" y="85"/>
                    <a:pt x="331" y="82"/>
                  </a:cubicBezTo>
                  <a:cubicBezTo>
                    <a:pt x="334" y="80"/>
                    <a:pt x="334" y="80"/>
                    <a:pt x="334" y="80"/>
                  </a:cubicBezTo>
                  <a:cubicBezTo>
                    <a:pt x="340" y="70"/>
                    <a:pt x="346" y="62"/>
                    <a:pt x="354" y="55"/>
                  </a:cubicBezTo>
                  <a:cubicBezTo>
                    <a:pt x="410" y="7"/>
                    <a:pt x="505" y="0"/>
                    <a:pt x="576" y="39"/>
                  </a:cubicBezTo>
                  <a:cubicBezTo>
                    <a:pt x="636" y="71"/>
                    <a:pt x="673" y="139"/>
                    <a:pt x="668" y="207"/>
                  </a:cubicBezTo>
                  <a:cubicBezTo>
                    <a:pt x="667" y="210"/>
                    <a:pt x="667" y="210"/>
                    <a:pt x="667" y="210"/>
                  </a:cubicBezTo>
                  <a:cubicBezTo>
                    <a:pt x="667" y="214"/>
                    <a:pt x="665" y="225"/>
                    <a:pt x="669" y="229"/>
                  </a:cubicBezTo>
                  <a:cubicBezTo>
                    <a:pt x="670" y="229"/>
                    <a:pt x="671" y="230"/>
                    <a:pt x="673" y="231"/>
                  </a:cubicBezTo>
                  <a:cubicBezTo>
                    <a:pt x="695" y="242"/>
                    <a:pt x="761" y="274"/>
                    <a:pt x="760" y="36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6" name="Group 335"/>
          <p:cNvGrpSpPr/>
          <p:nvPr/>
        </p:nvGrpSpPr>
        <p:grpSpPr>
          <a:xfrm>
            <a:off x="3925415" y="2751434"/>
            <a:ext cx="429822" cy="429821"/>
            <a:chOff x="3925415" y="2751434"/>
            <a:chExt cx="429822" cy="429821"/>
          </a:xfrm>
        </p:grpSpPr>
        <p:sp>
          <p:nvSpPr>
            <p:cNvPr id="3077" name="Freeform 5"/>
            <p:cNvSpPr>
              <a:spLocks noChangeArrowheads="1"/>
            </p:cNvSpPr>
            <p:nvPr/>
          </p:nvSpPr>
          <p:spPr bwMode="auto">
            <a:xfrm>
              <a:off x="3925415" y="2751434"/>
              <a:ext cx="429822" cy="429821"/>
            </a:xfrm>
            <a:custGeom>
              <a:avLst/>
              <a:gdLst>
                <a:gd name="T0" fmla="*/ 1023 w 1024"/>
                <a:gd name="T1" fmla="*/ 511 h 1022"/>
                <a:gd name="T2" fmla="*/ 1023 w 1024"/>
                <a:gd name="T3" fmla="*/ 511 h 1022"/>
                <a:gd name="T4" fmla="*/ 511 w 1024"/>
                <a:gd name="T5" fmla="*/ 1021 h 1022"/>
                <a:gd name="T6" fmla="*/ 0 w 1024"/>
                <a:gd name="T7" fmla="*/ 511 h 1022"/>
                <a:gd name="T8" fmla="*/ 511 w 1024"/>
                <a:gd name="T9" fmla="*/ 0 h 1022"/>
                <a:gd name="T10" fmla="*/ 1023 w 1024"/>
                <a:gd name="T11" fmla="*/ 511 h 1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2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3"/>
                    <a:pt x="793" y="1021"/>
                    <a:pt x="511" y="1021"/>
                  </a:cubicBezTo>
                  <a:cubicBezTo>
                    <a:pt x="229" y="1021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3" y="229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4" name="Freeform 42"/>
            <p:cNvSpPr>
              <a:spLocks noChangeArrowheads="1"/>
            </p:cNvSpPr>
            <p:nvPr/>
          </p:nvSpPr>
          <p:spPr bwMode="auto">
            <a:xfrm>
              <a:off x="3969879" y="2868152"/>
              <a:ext cx="340893" cy="198237"/>
            </a:xfrm>
            <a:custGeom>
              <a:avLst/>
              <a:gdLst>
                <a:gd name="T0" fmla="*/ 629 w 810"/>
                <a:gd name="T1" fmla="*/ 112 h 472"/>
                <a:gd name="T2" fmla="*/ 629 w 810"/>
                <a:gd name="T3" fmla="*/ 112 h 472"/>
                <a:gd name="T4" fmla="*/ 581 w 810"/>
                <a:gd name="T5" fmla="*/ 118 h 472"/>
                <a:gd name="T6" fmla="*/ 410 w 810"/>
                <a:gd name="T7" fmla="*/ 0 h 472"/>
                <a:gd name="T8" fmla="*/ 228 w 810"/>
                <a:gd name="T9" fmla="*/ 151 h 472"/>
                <a:gd name="T10" fmla="*/ 167 w 810"/>
                <a:gd name="T11" fmla="*/ 139 h 472"/>
                <a:gd name="T12" fmla="*/ 0 w 810"/>
                <a:gd name="T13" fmla="*/ 305 h 472"/>
                <a:gd name="T14" fmla="*/ 145 w 810"/>
                <a:gd name="T15" fmla="*/ 471 h 472"/>
                <a:gd name="T16" fmla="*/ 644 w 810"/>
                <a:gd name="T17" fmla="*/ 471 h 472"/>
                <a:gd name="T18" fmla="*/ 809 w 810"/>
                <a:gd name="T19" fmla="*/ 292 h 472"/>
                <a:gd name="T20" fmla="*/ 629 w 810"/>
                <a:gd name="T21" fmla="*/ 112 h 472"/>
                <a:gd name="T22" fmla="*/ 509 w 810"/>
                <a:gd name="T23" fmla="*/ 358 h 472"/>
                <a:gd name="T24" fmla="*/ 509 w 810"/>
                <a:gd name="T25" fmla="*/ 358 h 472"/>
                <a:gd name="T26" fmla="*/ 509 w 810"/>
                <a:gd name="T27" fmla="*/ 374 h 472"/>
                <a:gd name="T28" fmla="*/ 501 w 810"/>
                <a:gd name="T29" fmla="*/ 377 h 472"/>
                <a:gd name="T30" fmla="*/ 493 w 810"/>
                <a:gd name="T31" fmla="*/ 374 h 472"/>
                <a:gd name="T32" fmla="*/ 422 w 810"/>
                <a:gd name="T33" fmla="*/ 303 h 472"/>
                <a:gd name="T34" fmla="*/ 351 w 810"/>
                <a:gd name="T35" fmla="*/ 374 h 472"/>
                <a:gd name="T36" fmla="*/ 343 w 810"/>
                <a:gd name="T37" fmla="*/ 377 h 472"/>
                <a:gd name="T38" fmla="*/ 335 w 810"/>
                <a:gd name="T39" fmla="*/ 374 h 472"/>
                <a:gd name="T40" fmla="*/ 335 w 810"/>
                <a:gd name="T41" fmla="*/ 358 h 472"/>
                <a:gd name="T42" fmla="*/ 406 w 810"/>
                <a:gd name="T43" fmla="*/ 287 h 472"/>
                <a:gd name="T44" fmla="*/ 335 w 810"/>
                <a:gd name="T45" fmla="*/ 216 h 472"/>
                <a:gd name="T46" fmla="*/ 335 w 810"/>
                <a:gd name="T47" fmla="*/ 199 h 472"/>
                <a:gd name="T48" fmla="*/ 351 w 810"/>
                <a:gd name="T49" fmla="*/ 199 h 472"/>
                <a:gd name="T50" fmla="*/ 422 w 810"/>
                <a:gd name="T51" fmla="*/ 270 h 472"/>
                <a:gd name="T52" fmla="*/ 493 w 810"/>
                <a:gd name="T53" fmla="*/ 199 h 472"/>
                <a:gd name="T54" fmla="*/ 509 w 810"/>
                <a:gd name="T55" fmla="*/ 199 h 472"/>
                <a:gd name="T56" fmla="*/ 509 w 810"/>
                <a:gd name="T57" fmla="*/ 216 h 472"/>
                <a:gd name="T58" fmla="*/ 439 w 810"/>
                <a:gd name="T59" fmla="*/ 287 h 472"/>
                <a:gd name="T60" fmla="*/ 509 w 810"/>
                <a:gd name="T61" fmla="*/ 358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10" h="472">
                  <a:moveTo>
                    <a:pt x="629" y="112"/>
                  </a:moveTo>
                  <a:lnTo>
                    <a:pt x="629" y="112"/>
                  </a:lnTo>
                  <a:cubicBezTo>
                    <a:pt x="614" y="112"/>
                    <a:pt x="598" y="114"/>
                    <a:pt x="581" y="118"/>
                  </a:cubicBezTo>
                  <a:cubicBezTo>
                    <a:pt x="554" y="47"/>
                    <a:pt x="487" y="0"/>
                    <a:pt x="410" y="0"/>
                  </a:cubicBezTo>
                  <a:cubicBezTo>
                    <a:pt x="320" y="0"/>
                    <a:pt x="245" y="64"/>
                    <a:pt x="228" y="151"/>
                  </a:cubicBezTo>
                  <a:cubicBezTo>
                    <a:pt x="209" y="143"/>
                    <a:pt x="188" y="139"/>
                    <a:pt x="167" y="139"/>
                  </a:cubicBezTo>
                  <a:cubicBezTo>
                    <a:pt x="75" y="139"/>
                    <a:pt x="0" y="214"/>
                    <a:pt x="0" y="305"/>
                  </a:cubicBezTo>
                  <a:cubicBezTo>
                    <a:pt x="0" y="388"/>
                    <a:pt x="62" y="458"/>
                    <a:pt x="145" y="471"/>
                  </a:cubicBezTo>
                  <a:cubicBezTo>
                    <a:pt x="644" y="471"/>
                    <a:pt x="644" y="471"/>
                    <a:pt x="644" y="471"/>
                  </a:cubicBezTo>
                  <a:cubicBezTo>
                    <a:pt x="736" y="464"/>
                    <a:pt x="809" y="386"/>
                    <a:pt x="809" y="292"/>
                  </a:cubicBezTo>
                  <a:cubicBezTo>
                    <a:pt x="809" y="193"/>
                    <a:pt x="729" y="112"/>
                    <a:pt x="629" y="112"/>
                  </a:cubicBezTo>
                  <a:close/>
                  <a:moveTo>
                    <a:pt x="509" y="358"/>
                  </a:moveTo>
                  <a:lnTo>
                    <a:pt x="509" y="358"/>
                  </a:lnTo>
                  <a:cubicBezTo>
                    <a:pt x="515" y="362"/>
                    <a:pt x="515" y="369"/>
                    <a:pt x="509" y="374"/>
                  </a:cubicBezTo>
                  <a:cubicBezTo>
                    <a:pt x="507" y="376"/>
                    <a:pt x="504" y="377"/>
                    <a:pt x="501" y="377"/>
                  </a:cubicBezTo>
                  <a:cubicBezTo>
                    <a:pt x="499" y="377"/>
                    <a:pt x="496" y="376"/>
                    <a:pt x="493" y="374"/>
                  </a:cubicBezTo>
                  <a:cubicBezTo>
                    <a:pt x="422" y="303"/>
                    <a:pt x="422" y="303"/>
                    <a:pt x="422" y="303"/>
                  </a:cubicBezTo>
                  <a:cubicBezTo>
                    <a:pt x="351" y="374"/>
                    <a:pt x="351" y="374"/>
                    <a:pt x="351" y="374"/>
                  </a:cubicBezTo>
                  <a:cubicBezTo>
                    <a:pt x="349" y="376"/>
                    <a:pt x="346" y="377"/>
                    <a:pt x="343" y="377"/>
                  </a:cubicBezTo>
                  <a:cubicBezTo>
                    <a:pt x="341" y="377"/>
                    <a:pt x="338" y="376"/>
                    <a:pt x="335" y="374"/>
                  </a:cubicBezTo>
                  <a:cubicBezTo>
                    <a:pt x="330" y="369"/>
                    <a:pt x="330" y="362"/>
                    <a:pt x="335" y="358"/>
                  </a:cubicBezTo>
                  <a:cubicBezTo>
                    <a:pt x="406" y="287"/>
                    <a:pt x="406" y="287"/>
                    <a:pt x="406" y="287"/>
                  </a:cubicBezTo>
                  <a:cubicBezTo>
                    <a:pt x="335" y="216"/>
                    <a:pt x="335" y="216"/>
                    <a:pt x="335" y="216"/>
                  </a:cubicBezTo>
                  <a:cubicBezTo>
                    <a:pt x="330" y="211"/>
                    <a:pt x="330" y="203"/>
                    <a:pt x="335" y="199"/>
                  </a:cubicBezTo>
                  <a:cubicBezTo>
                    <a:pt x="340" y="194"/>
                    <a:pt x="347" y="194"/>
                    <a:pt x="351" y="199"/>
                  </a:cubicBezTo>
                  <a:cubicBezTo>
                    <a:pt x="422" y="270"/>
                    <a:pt x="422" y="270"/>
                    <a:pt x="422" y="270"/>
                  </a:cubicBezTo>
                  <a:cubicBezTo>
                    <a:pt x="493" y="199"/>
                    <a:pt x="493" y="199"/>
                    <a:pt x="493" y="199"/>
                  </a:cubicBezTo>
                  <a:cubicBezTo>
                    <a:pt x="498" y="194"/>
                    <a:pt x="505" y="194"/>
                    <a:pt x="509" y="199"/>
                  </a:cubicBezTo>
                  <a:cubicBezTo>
                    <a:pt x="515" y="203"/>
                    <a:pt x="515" y="211"/>
                    <a:pt x="509" y="216"/>
                  </a:cubicBezTo>
                  <a:cubicBezTo>
                    <a:pt x="439" y="287"/>
                    <a:pt x="439" y="287"/>
                    <a:pt x="439" y="287"/>
                  </a:cubicBezTo>
                  <a:lnTo>
                    <a:pt x="509" y="3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9" name="Group 338"/>
          <p:cNvGrpSpPr/>
          <p:nvPr/>
        </p:nvGrpSpPr>
        <p:grpSpPr>
          <a:xfrm>
            <a:off x="1324254" y="2751434"/>
            <a:ext cx="429822" cy="429821"/>
            <a:chOff x="1324254" y="2751434"/>
            <a:chExt cx="429822" cy="429821"/>
          </a:xfrm>
        </p:grpSpPr>
        <p:sp>
          <p:nvSpPr>
            <p:cNvPr id="3074" name="Freeform 2"/>
            <p:cNvSpPr>
              <a:spLocks noChangeArrowheads="1"/>
            </p:cNvSpPr>
            <p:nvPr/>
          </p:nvSpPr>
          <p:spPr bwMode="auto">
            <a:xfrm>
              <a:off x="1324254" y="2751434"/>
              <a:ext cx="429822" cy="429821"/>
            </a:xfrm>
            <a:custGeom>
              <a:avLst/>
              <a:gdLst>
                <a:gd name="T0" fmla="*/ 1023 w 1024"/>
                <a:gd name="T1" fmla="*/ 511 h 1022"/>
                <a:gd name="T2" fmla="*/ 1023 w 1024"/>
                <a:gd name="T3" fmla="*/ 511 h 1022"/>
                <a:gd name="T4" fmla="*/ 511 w 1024"/>
                <a:gd name="T5" fmla="*/ 1021 h 1022"/>
                <a:gd name="T6" fmla="*/ 0 w 1024"/>
                <a:gd name="T7" fmla="*/ 511 h 1022"/>
                <a:gd name="T8" fmla="*/ 511 w 1024"/>
                <a:gd name="T9" fmla="*/ 0 h 1022"/>
                <a:gd name="T10" fmla="*/ 1023 w 1024"/>
                <a:gd name="T11" fmla="*/ 511 h 1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2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3"/>
                    <a:pt x="794" y="1021"/>
                    <a:pt x="511" y="1021"/>
                  </a:cubicBezTo>
                  <a:cubicBezTo>
                    <a:pt x="229" y="1021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4" y="0"/>
                    <a:pt x="1023" y="229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5" name="Freeform 43"/>
            <p:cNvSpPr>
              <a:spLocks noChangeArrowheads="1"/>
            </p:cNvSpPr>
            <p:nvPr/>
          </p:nvSpPr>
          <p:spPr bwMode="auto">
            <a:xfrm>
              <a:off x="1363159" y="2851479"/>
              <a:ext cx="350157" cy="229732"/>
            </a:xfrm>
            <a:custGeom>
              <a:avLst/>
              <a:gdLst>
                <a:gd name="T0" fmla="*/ 140 w 835"/>
                <a:gd name="T1" fmla="*/ 424 h 548"/>
                <a:gd name="T2" fmla="*/ 140 w 835"/>
                <a:gd name="T3" fmla="*/ 424 h 548"/>
                <a:gd name="T4" fmla="*/ 142 w 835"/>
                <a:gd name="T5" fmla="*/ 447 h 548"/>
                <a:gd name="T6" fmla="*/ 136 w 835"/>
                <a:gd name="T7" fmla="*/ 445 h 548"/>
                <a:gd name="T8" fmla="*/ 0 w 835"/>
                <a:gd name="T9" fmla="*/ 289 h 548"/>
                <a:gd name="T10" fmla="*/ 160 w 835"/>
                <a:gd name="T11" fmla="*/ 131 h 548"/>
                <a:gd name="T12" fmla="*/ 217 w 835"/>
                <a:gd name="T13" fmla="*/ 143 h 548"/>
                <a:gd name="T14" fmla="*/ 388 w 835"/>
                <a:gd name="T15" fmla="*/ 0 h 548"/>
                <a:gd name="T16" fmla="*/ 551 w 835"/>
                <a:gd name="T17" fmla="*/ 111 h 548"/>
                <a:gd name="T18" fmla="*/ 596 w 835"/>
                <a:gd name="T19" fmla="*/ 105 h 548"/>
                <a:gd name="T20" fmla="*/ 767 w 835"/>
                <a:gd name="T21" fmla="*/ 263 h 548"/>
                <a:gd name="T22" fmla="*/ 767 w 835"/>
                <a:gd name="T23" fmla="*/ 267 h 548"/>
                <a:gd name="T24" fmla="*/ 696 w 835"/>
                <a:gd name="T25" fmla="*/ 251 h 548"/>
                <a:gd name="T26" fmla="*/ 655 w 835"/>
                <a:gd name="T27" fmla="*/ 257 h 548"/>
                <a:gd name="T28" fmla="*/ 502 w 835"/>
                <a:gd name="T29" fmla="*/ 152 h 548"/>
                <a:gd name="T30" fmla="*/ 342 w 835"/>
                <a:gd name="T31" fmla="*/ 285 h 548"/>
                <a:gd name="T32" fmla="*/ 289 w 835"/>
                <a:gd name="T33" fmla="*/ 275 h 548"/>
                <a:gd name="T34" fmla="*/ 140 w 835"/>
                <a:gd name="T35" fmla="*/ 424 h 548"/>
                <a:gd name="T36" fmla="*/ 696 w 835"/>
                <a:gd name="T37" fmla="*/ 274 h 548"/>
                <a:gd name="T38" fmla="*/ 696 w 835"/>
                <a:gd name="T39" fmla="*/ 274 h 548"/>
                <a:gd name="T40" fmla="*/ 652 w 835"/>
                <a:gd name="T41" fmla="*/ 282 h 548"/>
                <a:gd name="T42" fmla="*/ 643 w 835"/>
                <a:gd name="T43" fmla="*/ 282 h 548"/>
                <a:gd name="T44" fmla="*/ 636 w 835"/>
                <a:gd name="T45" fmla="*/ 275 h 548"/>
                <a:gd name="T46" fmla="*/ 502 w 835"/>
                <a:gd name="T47" fmla="*/ 176 h 548"/>
                <a:gd name="T48" fmla="*/ 363 w 835"/>
                <a:gd name="T49" fmla="*/ 303 h 548"/>
                <a:gd name="T50" fmla="*/ 356 w 835"/>
                <a:gd name="T51" fmla="*/ 312 h 548"/>
                <a:gd name="T52" fmla="*/ 346 w 835"/>
                <a:gd name="T53" fmla="*/ 312 h 548"/>
                <a:gd name="T54" fmla="*/ 289 w 835"/>
                <a:gd name="T55" fmla="*/ 299 h 548"/>
                <a:gd name="T56" fmla="*/ 164 w 835"/>
                <a:gd name="T57" fmla="*/ 424 h 548"/>
                <a:gd name="T58" fmla="*/ 271 w 835"/>
                <a:gd name="T59" fmla="*/ 547 h 548"/>
                <a:gd name="T60" fmla="*/ 708 w 835"/>
                <a:gd name="T61" fmla="*/ 547 h 548"/>
                <a:gd name="T62" fmla="*/ 834 w 835"/>
                <a:gd name="T63" fmla="*/ 411 h 548"/>
                <a:gd name="T64" fmla="*/ 696 w 835"/>
                <a:gd name="T65" fmla="*/ 274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35" h="548">
                  <a:moveTo>
                    <a:pt x="140" y="424"/>
                  </a:moveTo>
                  <a:lnTo>
                    <a:pt x="140" y="424"/>
                  </a:lnTo>
                  <a:cubicBezTo>
                    <a:pt x="140" y="432"/>
                    <a:pt x="141" y="439"/>
                    <a:pt x="142" y="447"/>
                  </a:cubicBezTo>
                  <a:cubicBezTo>
                    <a:pt x="139" y="447"/>
                    <a:pt x="136" y="445"/>
                    <a:pt x="136" y="445"/>
                  </a:cubicBezTo>
                  <a:cubicBezTo>
                    <a:pt x="59" y="434"/>
                    <a:pt x="0" y="367"/>
                    <a:pt x="0" y="289"/>
                  </a:cubicBezTo>
                  <a:cubicBezTo>
                    <a:pt x="0" y="202"/>
                    <a:pt x="72" y="131"/>
                    <a:pt x="160" y="131"/>
                  </a:cubicBezTo>
                  <a:cubicBezTo>
                    <a:pt x="178" y="131"/>
                    <a:pt x="198" y="135"/>
                    <a:pt x="217" y="143"/>
                  </a:cubicBezTo>
                  <a:cubicBezTo>
                    <a:pt x="232" y="60"/>
                    <a:pt x="303" y="0"/>
                    <a:pt x="388" y="0"/>
                  </a:cubicBezTo>
                  <a:cubicBezTo>
                    <a:pt x="460" y="0"/>
                    <a:pt x="525" y="45"/>
                    <a:pt x="551" y="111"/>
                  </a:cubicBezTo>
                  <a:cubicBezTo>
                    <a:pt x="567" y="107"/>
                    <a:pt x="581" y="105"/>
                    <a:pt x="596" y="105"/>
                  </a:cubicBezTo>
                  <a:cubicBezTo>
                    <a:pt x="695" y="105"/>
                    <a:pt x="767" y="172"/>
                    <a:pt x="767" y="263"/>
                  </a:cubicBezTo>
                  <a:cubicBezTo>
                    <a:pt x="767" y="267"/>
                    <a:pt x="767" y="267"/>
                    <a:pt x="767" y="267"/>
                  </a:cubicBezTo>
                  <a:cubicBezTo>
                    <a:pt x="745" y="257"/>
                    <a:pt x="722" y="251"/>
                    <a:pt x="696" y="251"/>
                  </a:cubicBezTo>
                  <a:cubicBezTo>
                    <a:pt x="682" y="251"/>
                    <a:pt x="669" y="253"/>
                    <a:pt x="655" y="257"/>
                  </a:cubicBezTo>
                  <a:cubicBezTo>
                    <a:pt x="630" y="194"/>
                    <a:pt x="571" y="152"/>
                    <a:pt x="502" y="152"/>
                  </a:cubicBezTo>
                  <a:cubicBezTo>
                    <a:pt x="423" y="152"/>
                    <a:pt x="356" y="208"/>
                    <a:pt x="342" y="285"/>
                  </a:cubicBezTo>
                  <a:cubicBezTo>
                    <a:pt x="324" y="279"/>
                    <a:pt x="306" y="275"/>
                    <a:pt x="289" y="275"/>
                  </a:cubicBezTo>
                  <a:cubicBezTo>
                    <a:pt x="206" y="275"/>
                    <a:pt x="140" y="341"/>
                    <a:pt x="140" y="424"/>
                  </a:cubicBezTo>
                  <a:close/>
                  <a:moveTo>
                    <a:pt x="696" y="274"/>
                  </a:moveTo>
                  <a:lnTo>
                    <a:pt x="696" y="274"/>
                  </a:lnTo>
                  <a:cubicBezTo>
                    <a:pt x="681" y="274"/>
                    <a:pt x="667" y="277"/>
                    <a:pt x="652" y="282"/>
                  </a:cubicBezTo>
                  <a:cubicBezTo>
                    <a:pt x="649" y="283"/>
                    <a:pt x="646" y="283"/>
                    <a:pt x="643" y="282"/>
                  </a:cubicBezTo>
                  <a:cubicBezTo>
                    <a:pt x="640" y="280"/>
                    <a:pt x="637" y="278"/>
                    <a:pt x="636" y="275"/>
                  </a:cubicBezTo>
                  <a:cubicBezTo>
                    <a:pt x="618" y="215"/>
                    <a:pt x="564" y="176"/>
                    <a:pt x="502" y="176"/>
                  </a:cubicBezTo>
                  <a:cubicBezTo>
                    <a:pt x="430" y="176"/>
                    <a:pt x="370" y="231"/>
                    <a:pt x="363" y="303"/>
                  </a:cubicBezTo>
                  <a:cubicBezTo>
                    <a:pt x="363" y="307"/>
                    <a:pt x="359" y="310"/>
                    <a:pt x="356" y="312"/>
                  </a:cubicBezTo>
                  <a:cubicBezTo>
                    <a:pt x="353" y="314"/>
                    <a:pt x="349" y="314"/>
                    <a:pt x="346" y="312"/>
                  </a:cubicBezTo>
                  <a:cubicBezTo>
                    <a:pt x="327" y="303"/>
                    <a:pt x="307" y="299"/>
                    <a:pt x="289" y="299"/>
                  </a:cubicBezTo>
                  <a:cubicBezTo>
                    <a:pt x="220" y="299"/>
                    <a:pt x="164" y="355"/>
                    <a:pt x="164" y="424"/>
                  </a:cubicBezTo>
                  <a:cubicBezTo>
                    <a:pt x="164" y="485"/>
                    <a:pt x="210" y="538"/>
                    <a:pt x="271" y="547"/>
                  </a:cubicBezTo>
                  <a:cubicBezTo>
                    <a:pt x="708" y="547"/>
                    <a:pt x="708" y="547"/>
                    <a:pt x="708" y="547"/>
                  </a:cubicBezTo>
                  <a:cubicBezTo>
                    <a:pt x="778" y="542"/>
                    <a:pt x="834" y="482"/>
                    <a:pt x="834" y="411"/>
                  </a:cubicBezTo>
                  <a:cubicBezTo>
                    <a:pt x="834" y="336"/>
                    <a:pt x="772" y="274"/>
                    <a:pt x="696" y="27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2" name="Group 341"/>
          <p:cNvGrpSpPr/>
          <p:nvPr/>
        </p:nvGrpSpPr>
        <p:grpSpPr>
          <a:xfrm>
            <a:off x="1324254" y="3694447"/>
            <a:ext cx="429822" cy="429821"/>
            <a:chOff x="1324254" y="3694447"/>
            <a:chExt cx="429822" cy="429821"/>
          </a:xfrm>
        </p:grpSpPr>
        <p:sp>
          <p:nvSpPr>
            <p:cNvPr id="3094" name="Freeform 22"/>
            <p:cNvSpPr>
              <a:spLocks noChangeArrowheads="1"/>
            </p:cNvSpPr>
            <p:nvPr/>
          </p:nvSpPr>
          <p:spPr bwMode="auto">
            <a:xfrm>
              <a:off x="1324254" y="3694447"/>
              <a:ext cx="429822" cy="429821"/>
            </a:xfrm>
            <a:custGeom>
              <a:avLst/>
              <a:gdLst>
                <a:gd name="T0" fmla="*/ 1023 w 1024"/>
                <a:gd name="T1" fmla="*/ 511 h 1023"/>
                <a:gd name="T2" fmla="*/ 1023 w 1024"/>
                <a:gd name="T3" fmla="*/ 511 h 1023"/>
                <a:gd name="T4" fmla="*/ 511 w 1024"/>
                <a:gd name="T5" fmla="*/ 1022 h 1023"/>
                <a:gd name="T6" fmla="*/ 0 w 1024"/>
                <a:gd name="T7" fmla="*/ 511 h 1023"/>
                <a:gd name="T8" fmla="*/ 511 w 1024"/>
                <a:gd name="T9" fmla="*/ 0 h 1023"/>
                <a:gd name="T10" fmla="*/ 1023 w 1024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3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3"/>
                    <a:pt x="794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4" y="0"/>
                    <a:pt x="1023" y="229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6" name="Freeform 44"/>
            <p:cNvSpPr>
              <a:spLocks noChangeArrowheads="1"/>
            </p:cNvSpPr>
            <p:nvPr/>
          </p:nvSpPr>
          <p:spPr bwMode="auto">
            <a:xfrm>
              <a:off x="1368718" y="3809313"/>
              <a:ext cx="340893" cy="198237"/>
            </a:xfrm>
            <a:custGeom>
              <a:avLst/>
              <a:gdLst>
                <a:gd name="T0" fmla="*/ 451 w 810"/>
                <a:gd name="T1" fmla="*/ 224 h 471"/>
                <a:gd name="T2" fmla="*/ 451 w 810"/>
                <a:gd name="T3" fmla="*/ 224 h 471"/>
                <a:gd name="T4" fmla="*/ 358 w 810"/>
                <a:gd name="T5" fmla="*/ 224 h 471"/>
                <a:gd name="T6" fmla="*/ 358 w 810"/>
                <a:gd name="T7" fmla="*/ 188 h 471"/>
                <a:gd name="T8" fmla="*/ 404 w 810"/>
                <a:gd name="T9" fmla="*/ 143 h 471"/>
                <a:gd name="T10" fmla="*/ 451 w 810"/>
                <a:gd name="T11" fmla="*/ 187 h 471"/>
                <a:gd name="T12" fmla="*/ 451 w 810"/>
                <a:gd name="T13" fmla="*/ 224 h 471"/>
                <a:gd name="T14" fmla="*/ 809 w 810"/>
                <a:gd name="T15" fmla="*/ 291 h 471"/>
                <a:gd name="T16" fmla="*/ 809 w 810"/>
                <a:gd name="T17" fmla="*/ 291 h 471"/>
                <a:gd name="T18" fmla="*/ 642 w 810"/>
                <a:gd name="T19" fmla="*/ 470 h 471"/>
                <a:gd name="T20" fmla="*/ 144 w 810"/>
                <a:gd name="T21" fmla="*/ 470 h 471"/>
                <a:gd name="T22" fmla="*/ 0 w 810"/>
                <a:gd name="T23" fmla="*/ 306 h 471"/>
                <a:gd name="T24" fmla="*/ 166 w 810"/>
                <a:gd name="T25" fmla="*/ 138 h 471"/>
                <a:gd name="T26" fmla="*/ 228 w 810"/>
                <a:gd name="T27" fmla="*/ 151 h 471"/>
                <a:gd name="T28" fmla="*/ 409 w 810"/>
                <a:gd name="T29" fmla="*/ 0 h 471"/>
                <a:gd name="T30" fmla="*/ 581 w 810"/>
                <a:gd name="T31" fmla="*/ 118 h 471"/>
                <a:gd name="T32" fmla="*/ 629 w 810"/>
                <a:gd name="T33" fmla="*/ 111 h 471"/>
                <a:gd name="T34" fmla="*/ 809 w 810"/>
                <a:gd name="T35" fmla="*/ 291 h 471"/>
                <a:gd name="T36" fmla="*/ 497 w 810"/>
                <a:gd name="T37" fmla="*/ 235 h 471"/>
                <a:gd name="T38" fmla="*/ 497 w 810"/>
                <a:gd name="T39" fmla="*/ 235 h 471"/>
                <a:gd name="T40" fmla="*/ 486 w 810"/>
                <a:gd name="T41" fmla="*/ 224 h 471"/>
                <a:gd name="T42" fmla="*/ 475 w 810"/>
                <a:gd name="T43" fmla="*/ 224 h 471"/>
                <a:gd name="T44" fmla="*/ 475 w 810"/>
                <a:gd name="T45" fmla="*/ 187 h 471"/>
                <a:gd name="T46" fmla="*/ 404 w 810"/>
                <a:gd name="T47" fmla="*/ 120 h 471"/>
                <a:gd name="T48" fmla="*/ 334 w 810"/>
                <a:gd name="T49" fmla="*/ 188 h 471"/>
                <a:gd name="T50" fmla="*/ 334 w 810"/>
                <a:gd name="T51" fmla="*/ 224 h 471"/>
                <a:gd name="T52" fmla="*/ 323 w 810"/>
                <a:gd name="T53" fmla="*/ 224 h 471"/>
                <a:gd name="T54" fmla="*/ 311 w 810"/>
                <a:gd name="T55" fmla="*/ 235 h 471"/>
                <a:gd name="T56" fmla="*/ 311 w 810"/>
                <a:gd name="T57" fmla="*/ 376 h 471"/>
                <a:gd name="T58" fmla="*/ 323 w 810"/>
                <a:gd name="T59" fmla="*/ 387 h 471"/>
                <a:gd name="T60" fmla="*/ 486 w 810"/>
                <a:gd name="T61" fmla="*/ 387 h 471"/>
                <a:gd name="T62" fmla="*/ 497 w 810"/>
                <a:gd name="T63" fmla="*/ 376 h 471"/>
                <a:gd name="T64" fmla="*/ 497 w 810"/>
                <a:gd name="T65" fmla="*/ 235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10" h="471">
                  <a:moveTo>
                    <a:pt x="451" y="224"/>
                  </a:moveTo>
                  <a:lnTo>
                    <a:pt x="451" y="224"/>
                  </a:lnTo>
                  <a:cubicBezTo>
                    <a:pt x="358" y="224"/>
                    <a:pt x="358" y="224"/>
                    <a:pt x="358" y="224"/>
                  </a:cubicBezTo>
                  <a:cubicBezTo>
                    <a:pt x="358" y="188"/>
                    <a:pt x="358" y="188"/>
                    <a:pt x="358" y="188"/>
                  </a:cubicBezTo>
                  <a:cubicBezTo>
                    <a:pt x="358" y="164"/>
                    <a:pt x="380" y="143"/>
                    <a:pt x="404" y="143"/>
                  </a:cubicBezTo>
                  <a:cubicBezTo>
                    <a:pt x="430" y="143"/>
                    <a:pt x="451" y="163"/>
                    <a:pt x="451" y="187"/>
                  </a:cubicBezTo>
                  <a:lnTo>
                    <a:pt x="451" y="224"/>
                  </a:lnTo>
                  <a:close/>
                  <a:moveTo>
                    <a:pt x="809" y="291"/>
                  </a:moveTo>
                  <a:lnTo>
                    <a:pt x="809" y="291"/>
                  </a:lnTo>
                  <a:cubicBezTo>
                    <a:pt x="809" y="385"/>
                    <a:pt x="736" y="463"/>
                    <a:pt x="642" y="470"/>
                  </a:cubicBezTo>
                  <a:cubicBezTo>
                    <a:pt x="144" y="470"/>
                    <a:pt x="144" y="470"/>
                    <a:pt x="144" y="470"/>
                  </a:cubicBezTo>
                  <a:cubicBezTo>
                    <a:pt x="61" y="458"/>
                    <a:pt x="0" y="387"/>
                    <a:pt x="0" y="306"/>
                  </a:cubicBezTo>
                  <a:cubicBezTo>
                    <a:pt x="0" y="213"/>
                    <a:pt x="75" y="138"/>
                    <a:pt x="166" y="138"/>
                  </a:cubicBezTo>
                  <a:cubicBezTo>
                    <a:pt x="187" y="138"/>
                    <a:pt x="208" y="142"/>
                    <a:pt x="228" y="151"/>
                  </a:cubicBezTo>
                  <a:cubicBezTo>
                    <a:pt x="243" y="63"/>
                    <a:pt x="319" y="0"/>
                    <a:pt x="409" y="0"/>
                  </a:cubicBezTo>
                  <a:cubicBezTo>
                    <a:pt x="485" y="0"/>
                    <a:pt x="553" y="47"/>
                    <a:pt x="581" y="118"/>
                  </a:cubicBezTo>
                  <a:cubicBezTo>
                    <a:pt x="596" y="113"/>
                    <a:pt x="612" y="111"/>
                    <a:pt x="629" y="111"/>
                  </a:cubicBezTo>
                  <a:cubicBezTo>
                    <a:pt x="728" y="111"/>
                    <a:pt x="809" y="192"/>
                    <a:pt x="809" y="291"/>
                  </a:cubicBezTo>
                  <a:close/>
                  <a:moveTo>
                    <a:pt x="497" y="235"/>
                  </a:moveTo>
                  <a:lnTo>
                    <a:pt x="497" y="235"/>
                  </a:lnTo>
                  <a:cubicBezTo>
                    <a:pt x="497" y="229"/>
                    <a:pt x="492" y="224"/>
                    <a:pt x="486" y="224"/>
                  </a:cubicBezTo>
                  <a:cubicBezTo>
                    <a:pt x="475" y="224"/>
                    <a:pt x="475" y="224"/>
                    <a:pt x="475" y="224"/>
                  </a:cubicBezTo>
                  <a:cubicBezTo>
                    <a:pt x="475" y="187"/>
                    <a:pt x="475" y="187"/>
                    <a:pt x="475" y="187"/>
                  </a:cubicBezTo>
                  <a:cubicBezTo>
                    <a:pt x="475" y="151"/>
                    <a:pt x="442" y="120"/>
                    <a:pt x="404" y="120"/>
                  </a:cubicBezTo>
                  <a:cubicBezTo>
                    <a:pt x="366" y="120"/>
                    <a:pt x="334" y="151"/>
                    <a:pt x="334" y="188"/>
                  </a:cubicBezTo>
                  <a:cubicBezTo>
                    <a:pt x="334" y="224"/>
                    <a:pt x="334" y="224"/>
                    <a:pt x="334" y="224"/>
                  </a:cubicBezTo>
                  <a:cubicBezTo>
                    <a:pt x="323" y="224"/>
                    <a:pt x="323" y="224"/>
                    <a:pt x="323" y="224"/>
                  </a:cubicBezTo>
                  <a:cubicBezTo>
                    <a:pt x="316" y="224"/>
                    <a:pt x="311" y="229"/>
                    <a:pt x="311" y="235"/>
                  </a:cubicBezTo>
                  <a:cubicBezTo>
                    <a:pt x="311" y="376"/>
                    <a:pt x="311" y="376"/>
                    <a:pt x="311" y="376"/>
                  </a:cubicBezTo>
                  <a:cubicBezTo>
                    <a:pt x="311" y="382"/>
                    <a:pt x="316" y="387"/>
                    <a:pt x="323" y="387"/>
                  </a:cubicBezTo>
                  <a:cubicBezTo>
                    <a:pt x="486" y="387"/>
                    <a:pt x="486" y="387"/>
                    <a:pt x="486" y="387"/>
                  </a:cubicBezTo>
                  <a:cubicBezTo>
                    <a:pt x="492" y="387"/>
                    <a:pt x="497" y="382"/>
                    <a:pt x="497" y="376"/>
                  </a:cubicBezTo>
                  <a:lnTo>
                    <a:pt x="497" y="2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3" name="Group 342"/>
          <p:cNvGrpSpPr/>
          <p:nvPr/>
        </p:nvGrpSpPr>
        <p:grpSpPr>
          <a:xfrm>
            <a:off x="2191308" y="3694447"/>
            <a:ext cx="429822" cy="429821"/>
            <a:chOff x="2191308" y="3694447"/>
            <a:chExt cx="429822" cy="429821"/>
          </a:xfrm>
        </p:grpSpPr>
        <p:sp>
          <p:nvSpPr>
            <p:cNvPr id="3095" name="Freeform 23"/>
            <p:cNvSpPr>
              <a:spLocks noChangeArrowheads="1"/>
            </p:cNvSpPr>
            <p:nvPr/>
          </p:nvSpPr>
          <p:spPr bwMode="auto">
            <a:xfrm>
              <a:off x="2191308" y="3694447"/>
              <a:ext cx="429822" cy="429821"/>
            </a:xfrm>
            <a:custGeom>
              <a:avLst/>
              <a:gdLst>
                <a:gd name="T0" fmla="*/ 1023 w 1024"/>
                <a:gd name="T1" fmla="*/ 511 h 1023"/>
                <a:gd name="T2" fmla="*/ 1023 w 1024"/>
                <a:gd name="T3" fmla="*/ 511 h 1023"/>
                <a:gd name="T4" fmla="*/ 511 w 1024"/>
                <a:gd name="T5" fmla="*/ 1022 h 1023"/>
                <a:gd name="T6" fmla="*/ 0 w 1024"/>
                <a:gd name="T7" fmla="*/ 511 h 1023"/>
                <a:gd name="T8" fmla="*/ 511 w 1024"/>
                <a:gd name="T9" fmla="*/ 0 h 1023"/>
                <a:gd name="T10" fmla="*/ 1023 w 1024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3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3"/>
                    <a:pt x="794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4" y="0"/>
                    <a:pt x="1023" y="229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7" name="Freeform 45"/>
            <p:cNvSpPr>
              <a:spLocks noChangeArrowheads="1"/>
            </p:cNvSpPr>
            <p:nvPr/>
          </p:nvSpPr>
          <p:spPr bwMode="auto">
            <a:xfrm>
              <a:off x="2235772" y="3809313"/>
              <a:ext cx="340893" cy="198237"/>
            </a:xfrm>
            <a:custGeom>
              <a:avLst/>
              <a:gdLst>
                <a:gd name="T0" fmla="*/ 629 w 810"/>
                <a:gd name="T1" fmla="*/ 111 h 471"/>
                <a:gd name="T2" fmla="*/ 629 w 810"/>
                <a:gd name="T3" fmla="*/ 111 h 471"/>
                <a:gd name="T4" fmla="*/ 581 w 810"/>
                <a:gd name="T5" fmla="*/ 118 h 471"/>
                <a:gd name="T6" fmla="*/ 409 w 810"/>
                <a:gd name="T7" fmla="*/ 0 h 471"/>
                <a:gd name="T8" fmla="*/ 228 w 810"/>
                <a:gd name="T9" fmla="*/ 151 h 471"/>
                <a:gd name="T10" fmla="*/ 167 w 810"/>
                <a:gd name="T11" fmla="*/ 138 h 471"/>
                <a:gd name="T12" fmla="*/ 0 w 810"/>
                <a:gd name="T13" fmla="*/ 306 h 471"/>
                <a:gd name="T14" fmla="*/ 145 w 810"/>
                <a:gd name="T15" fmla="*/ 470 h 471"/>
                <a:gd name="T16" fmla="*/ 643 w 810"/>
                <a:gd name="T17" fmla="*/ 470 h 471"/>
                <a:gd name="T18" fmla="*/ 809 w 810"/>
                <a:gd name="T19" fmla="*/ 291 h 471"/>
                <a:gd name="T20" fmla="*/ 629 w 810"/>
                <a:gd name="T21" fmla="*/ 111 h 471"/>
                <a:gd name="T22" fmla="*/ 261 w 810"/>
                <a:gd name="T23" fmla="*/ 326 h 471"/>
                <a:gd name="T24" fmla="*/ 261 w 810"/>
                <a:gd name="T25" fmla="*/ 326 h 471"/>
                <a:gd name="T26" fmla="*/ 249 w 810"/>
                <a:gd name="T27" fmla="*/ 314 h 471"/>
                <a:gd name="T28" fmla="*/ 363 w 810"/>
                <a:gd name="T29" fmla="*/ 201 h 471"/>
                <a:gd name="T30" fmla="*/ 494 w 810"/>
                <a:gd name="T31" fmla="*/ 201 h 471"/>
                <a:gd name="T32" fmla="*/ 474 w 810"/>
                <a:gd name="T33" fmla="*/ 178 h 471"/>
                <a:gd name="T34" fmla="*/ 474 w 810"/>
                <a:gd name="T35" fmla="*/ 161 h 471"/>
                <a:gd name="T36" fmla="*/ 491 w 810"/>
                <a:gd name="T37" fmla="*/ 162 h 471"/>
                <a:gd name="T38" fmla="*/ 529 w 810"/>
                <a:gd name="T39" fmla="*/ 204 h 471"/>
                <a:gd name="T40" fmla="*/ 529 w 810"/>
                <a:gd name="T41" fmla="*/ 219 h 471"/>
                <a:gd name="T42" fmla="*/ 491 w 810"/>
                <a:gd name="T43" fmla="*/ 262 h 471"/>
                <a:gd name="T44" fmla="*/ 482 w 810"/>
                <a:gd name="T45" fmla="*/ 265 h 471"/>
                <a:gd name="T46" fmla="*/ 474 w 810"/>
                <a:gd name="T47" fmla="*/ 262 h 471"/>
                <a:gd name="T48" fmla="*/ 474 w 810"/>
                <a:gd name="T49" fmla="*/ 246 h 471"/>
                <a:gd name="T50" fmla="*/ 494 w 810"/>
                <a:gd name="T51" fmla="*/ 224 h 471"/>
                <a:gd name="T52" fmla="*/ 363 w 810"/>
                <a:gd name="T53" fmla="*/ 224 h 471"/>
                <a:gd name="T54" fmla="*/ 272 w 810"/>
                <a:gd name="T55" fmla="*/ 314 h 471"/>
                <a:gd name="T56" fmla="*/ 261 w 810"/>
                <a:gd name="T57" fmla="*/ 326 h 471"/>
                <a:gd name="T58" fmla="*/ 448 w 810"/>
                <a:gd name="T59" fmla="*/ 363 h 471"/>
                <a:gd name="T60" fmla="*/ 448 w 810"/>
                <a:gd name="T61" fmla="*/ 363 h 471"/>
                <a:gd name="T62" fmla="*/ 317 w 810"/>
                <a:gd name="T63" fmla="*/ 363 h 471"/>
                <a:gd name="T64" fmla="*/ 338 w 810"/>
                <a:gd name="T65" fmla="*/ 386 h 471"/>
                <a:gd name="T66" fmla="*/ 337 w 810"/>
                <a:gd name="T67" fmla="*/ 403 h 471"/>
                <a:gd name="T68" fmla="*/ 329 w 810"/>
                <a:gd name="T69" fmla="*/ 406 h 471"/>
                <a:gd name="T70" fmla="*/ 320 w 810"/>
                <a:gd name="T71" fmla="*/ 402 h 471"/>
                <a:gd name="T72" fmla="*/ 281 w 810"/>
                <a:gd name="T73" fmla="*/ 360 h 471"/>
                <a:gd name="T74" fmla="*/ 281 w 810"/>
                <a:gd name="T75" fmla="*/ 344 h 471"/>
                <a:gd name="T76" fmla="*/ 320 w 810"/>
                <a:gd name="T77" fmla="*/ 302 h 471"/>
                <a:gd name="T78" fmla="*/ 337 w 810"/>
                <a:gd name="T79" fmla="*/ 302 h 471"/>
                <a:gd name="T80" fmla="*/ 338 w 810"/>
                <a:gd name="T81" fmla="*/ 318 h 471"/>
                <a:gd name="T82" fmla="*/ 317 w 810"/>
                <a:gd name="T83" fmla="*/ 340 h 471"/>
                <a:gd name="T84" fmla="*/ 448 w 810"/>
                <a:gd name="T85" fmla="*/ 340 h 471"/>
                <a:gd name="T86" fmla="*/ 536 w 810"/>
                <a:gd name="T87" fmla="*/ 250 h 471"/>
                <a:gd name="T88" fmla="*/ 549 w 810"/>
                <a:gd name="T89" fmla="*/ 238 h 471"/>
                <a:gd name="T90" fmla="*/ 560 w 810"/>
                <a:gd name="T91" fmla="*/ 250 h 471"/>
                <a:gd name="T92" fmla="*/ 448 w 810"/>
                <a:gd name="T93" fmla="*/ 363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10" h="471">
                  <a:moveTo>
                    <a:pt x="629" y="111"/>
                  </a:moveTo>
                  <a:lnTo>
                    <a:pt x="629" y="111"/>
                  </a:lnTo>
                  <a:cubicBezTo>
                    <a:pt x="612" y="111"/>
                    <a:pt x="597" y="113"/>
                    <a:pt x="581" y="118"/>
                  </a:cubicBezTo>
                  <a:cubicBezTo>
                    <a:pt x="553" y="47"/>
                    <a:pt x="485" y="0"/>
                    <a:pt x="409" y="0"/>
                  </a:cubicBezTo>
                  <a:cubicBezTo>
                    <a:pt x="320" y="0"/>
                    <a:pt x="244" y="63"/>
                    <a:pt x="228" y="151"/>
                  </a:cubicBezTo>
                  <a:cubicBezTo>
                    <a:pt x="209" y="142"/>
                    <a:pt x="188" y="138"/>
                    <a:pt x="167" y="138"/>
                  </a:cubicBezTo>
                  <a:cubicBezTo>
                    <a:pt x="75" y="138"/>
                    <a:pt x="0" y="213"/>
                    <a:pt x="0" y="306"/>
                  </a:cubicBezTo>
                  <a:cubicBezTo>
                    <a:pt x="0" y="387"/>
                    <a:pt x="62" y="458"/>
                    <a:pt x="145" y="470"/>
                  </a:cubicBezTo>
                  <a:cubicBezTo>
                    <a:pt x="643" y="470"/>
                    <a:pt x="643" y="470"/>
                    <a:pt x="643" y="470"/>
                  </a:cubicBezTo>
                  <a:cubicBezTo>
                    <a:pt x="736" y="463"/>
                    <a:pt x="809" y="385"/>
                    <a:pt x="809" y="291"/>
                  </a:cubicBezTo>
                  <a:cubicBezTo>
                    <a:pt x="809" y="192"/>
                    <a:pt x="728" y="111"/>
                    <a:pt x="629" y="111"/>
                  </a:cubicBezTo>
                  <a:close/>
                  <a:moveTo>
                    <a:pt x="261" y="326"/>
                  </a:moveTo>
                  <a:lnTo>
                    <a:pt x="261" y="326"/>
                  </a:lnTo>
                  <a:cubicBezTo>
                    <a:pt x="254" y="326"/>
                    <a:pt x="249" y="320"/>
                    <a:pt x="249" y="314"/>
                  </a:cubicBezTo>
                  <a:cubicBezTo>
                    <a:pt x="249" y="252"/>
                    <a:pt x="300" y="201"/>
                    <a:pt x="363" y="201"/>
                  </a:cubicBezTo>
                  <a:cubicBezTo>
                    <a:pt x="494" y="201"/>
                    <a:pt x="494" y="201"/>
                    <a:pt x="494" y="201"/>
                  </a:cubicBezTo>
                  <a:cubicBezTo>
                    <a:pt x="474" y="178"/>
                    <a:pt x="474" y="178"/>
                    <a:pt x="474" y="178"/>
                  </a:cubicBezTo>
                  <a:cubicBezTo>
                    <a:pt x="469" y="174"/>
                    <a:pt x="470" y="165"/>
                    <a:pt x="474" y="161"/>
                  </a:cubicBezTo>
                  <a:cubicBezTo>
                    <a:pt x="479" y="157"/>
                    <a:pt x="486" y="157"/>
                    <a:pt x="491" y="162"/>
                  </a:cubicBezTo>
                  <a:cubicBezTo>
                    <a:pt x="529" y="204"/>
                    <a:pt x="529" y="204"/>
                    <a:pt x="529" y="204"/>
                  </a:cubicBezTo>
                  <a:cubicBezTo>
                    <a:pt x="533" y="208"/>
                    <a:pt x="533" y="215"/>
                    <a:pt x="529" y="219"/>
                  </a:cubicBezTo>
                  <a:cubicBezTo>
                    <a:pt x="491" y="262"/>
                    <a:pt x="491" y="262"/>
                    <a:pt x="491" y="262"/>
                  </a:cubicBezTo>
                  <a:cubicBezTo>
                    <a:pt x="489" y="264"/>
                    <a:pt x="485" y="265"/>
                    <a:pt x="482" y="265"/>
                  </a:cubicBezTo>
                  <a:cubicBezTo>
                    <a:pt x="479" y="265"/>
                    <a:pt x="476" y="264"/>
                    <a:pt x="474" y="262"/>
                  </a:cubicBezTo>
                  <a:cubicBezTo>
                    <a:pt x="470" y="258"/>
                    <a:pt x="469" y="251"/>
                    <a:pt x="474" y="246"/>
                  </a:cubicBezTo>
                  <a:cubicBezTo>
                    <a:pt x="494" y="224"/>
                    <a:pt x="494" y="224"/>
                    <a:pt x="494" y="224"/>
                  </a:cubicBezTo>
                  <a:cubicBezTo>
                    <a:pt x="363" y="224"/>
                    <a:pt x="363" y="224"/>
                    <a:pt x="363" y="224"/>
                  </a:cubicBezTo>
                  <a:cubicBezTo>
                    <a:pt x="313" y="224"/>
                    <a:pt x="272" y="264"/>
                    <a:pt x="272" y="314"/>
                  </a:cubicBezTo>
                  <a:cubicBezTo>
                    <a:pt x="272" y="320"/>
                    <a:pt x="267" y="326"/>
                    <a:pt x="261" y="326"/>
                  </a:cubicBezTo>
                  <a:close/>
                  <a:moveTo>
                    <a:pt x="448" y="363"/>
                  </a:moveTo>
                  <a:lnTo>
                    <a:pt x="448" y="363"/>
                  </a:lnTo>
                  <a:cubicBezTo>
                    <a:pt x="317" y="363"/>
                    <a:pt x="317" y="363"/>
                    <a:pt x="317" y="363"/>
                  </a:cubicBezTo>
                  <a:cubicBezTo>
                    <a:pt x="338" y="386"/>
                    <a:pt x="338" y="386"/>
                    <a:pt x="338" y="386"/>
                  </a:cubicBezTo>
                  <a:cubicBezTo>
                    <a:pt x="342" y="390"/>
                    <a:pt x="342" y="399"/>
                    <a:pt x="337" y="403"/>
                  </a:cubicBezTo>
                  <a:cubicBezTo>
                    <a:pt x="334" y="405"/>
                    <a:pt x="331" y="406"/>
                    <a:pt x="329" y="406"/>
                  </a:cubicBezTo>
                  <a:cubicBezTo>
                    <a:pt x="326" y="406"/>
                    <a:pt x="323" y="405"/>
                    <a:pt x="320" y="402"/>
                  </a:cubicBezTo>
                  <a:cubicBezTo>
                    <a:pt x="281" y="360"/>
                    <a:pt x="281" y="360"/>
                    <a:pt x="281" y="360"/>
                  </a:cubicBezTo>
                  <a:cubicBezTo>
                    <a:pt x="277" y="356"/>
                    <a:pt x="277" y="349"/>
                    <a:pt x="281" y="344"/>
                  </a:cubicBezTo>
                  <a:cubicBezTo>
                    <a:pt x="320" y="302"/>
                    <a:pt x="320" y="302"/>
                    <a:pt x="320" y="302"/>
                  </a:cubicBezTo>
                  <a:cubicBezTo>
                    <a:pt x="325" y="298"/>
                    <a:pt x="332" y="298"/>
                    <a:pt x="337" y="302"/>
                  </a:cubicBezTo>
                  <a:cubicBezTo>
                    <a:pt x="342" y="306"/>
                    <a:pt x="342" y="313"/>
                    <a:pt x="338" y="318"/>
                  </a:cubicBezTo>
                  <a:cubicBezTo>
                    <a:pt x="317" y="340"/>
                    <a:pt x="317" y="340"/>
                    <a:pt x="317" y="340"/>
                  </a:cubicBezTo>
                  <a:cubicBezTo>
                    <a:pt x="448" y="340"/>
                    <a:pt x="448" y="340"/>
                    <a:pt x="448" y="340"/>
                  </a:cubicBezTo>
                  <a:cubicBezTo>
                    <a:pt x="498" y="340"/>
                    <a:pt x="536" y="301"/>
                    <a:pt x="536" y="250"/>
                  </a:cubicBezTo>
                  <a:cubicBezTo>
                    <a:pt x="536" y="243"/>
                    <a:pt x="542" y="238"/>
                    <a:pt x="549" y="238"/>
                  </a:cubicBezTo>
                  <a:cubicBezTo>
                    <a:pt x="555" y="238"/>
                    <a:pt x="560" y="243"/>
                    <a:pt x="560" y="250"/>
                  </a:cubicBezTo>
                  <a:cubicBezTo>
                    <a:pt x="560" y="313"/>
                    <a:pt x="510" y="363"/>
                    <a:pt x="448" y="36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0" name="Group 349"/>
          <p:cNvGrpSpPr/>
          <p:nvPr/>
        </p:nvGrpSpPr>
        <p:grpSpPr>
          <a:xfrm>
            <a:off x="8256978" y="3694447"/>
            <a:ext cx="429822" cy="429821"/>
            <a:chOff x="8256978" y="3694447"/>
            <a:chExt cx="429822" cy="429821"/>
          </a:xfrm>
        </p:grpSpPr>
        <p:sp>
          <p:nvSpPr>
            <p:cNvPr id="3102" name="Freeform 30"/>
            <p:cNvSpPr>
              <a:spLocks noChangeArrowheads="1"/>
            </p:cNvSpPr>
            <p:nvPr/>
          </p:nvSpPr>
          <p:spPr bwMode="auto">
            <a:xfrm>
              <a:off x="8256978" y="3694447"/>
              <a:ext cx="429822" cy="429821"/>
            </a:xfrm>
            <a:custGeom>
              <a:avLst/>
              <a:gdLst>
                <a:gd name="T0" fmla="*/ 1022 w 1023"/>
                <a:gd name="T1" fmla="*/ 511 h 1023"/>
                <a:gd name="T2" fmla="*/ 1022 w 1023"/>
                <a:gd name="T3" fmla="*/ 511 h 1023"/>
                <a:gd name="T4" fmla="*/ 511 w 1023"/>
                <a:gd name="T5" fmla="*/ 1022 h 1023"/>
                <a:gd name="T6" fmla="*/ 0 w 1023"/>
                <a:gd name="T7" fmla="*/ 511 h 1023"/>
                <a:gd name="T8" fmla="*/ 511 w 1023"/>
                <a:gd name="T9" fmla="*/ 0 h 1023"/>
                <a:gd name="T10" fmla="*/ 1022 w 1023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3"/>
                    <a:pt x="793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8" name="Freeform 46"/>
            <p:cNvSpPr>
              <a:spLocks noChangeArrowheads="1"/>
            </p:cNvSpPr>
            <p:nvPr/>
          </p:nvSpPr>
          <p:spPr bwMode="auto">
            <a:xfrm>
              <a:off x="8388518" y="3779670"/>
              <a:ext cx="168594" cy="257523"/>
            </a:xfrm>
            <a:custGeom>
              <a:avLst/>
              <a:gdLst>
                <a:gd name="T0" fmla="*/ 395 w 403"/>
                <a:gd name="T1" fmla="*/ 48 h 613"/>
                <a:gd name="T2" fmla="*/ 395 w 403"/>
                <a:gd name="T3" fmla="*/ 48 h 613"/>
                <a:gd name="T4" fmla="*/ 279 w 403"/>
                <a:gd name="T5" fmla="*/ 218 h 613"/>
                <a:gd name="T6" fmla="*/ 340 w 403"/>
                <a:gd name="T7" fmla="*/ 218 h 613"/>
                <a:gd name="T8" fmla="*/ 366 w 403"/>
                <a:gd name="T9" fmla="*/ 234 h 613"/>
                <a:gd name="T10" fmla="*/ 362 w 403"/>
                <a:gd name="T11" fmla="*/ 264 h 613"/>
                <a:gd name="T12" fmla="*/ 74 w 403"/>
                <a:gd name="T13" fmla="*/ 605 h 613"/>
                <a:gd name="T14" fmla="*/ 56 w 403"/>
                <a:gd name="T15" fmla="*/ 612 h 613"/>
                <a:gd name="T16" fmla="*/ 45 w 403"/>
                <a:gd name="T17" fmla="*/ 609 h 613"/>
                <a:gd name="T18" fmla="*/ 34 w 403"/>
                <a:gd name="T19" fmla="*/ 582 h 613"/>
                <a:gd name="T20" fmla="*/ 107 w 403"/>
                <a:gd name="T21" fmla="*/ 363 h 613"/>
                <a:gd name="T22" fmla="*/ 25 w 403"/>
                <a:gd name="T23" fmla="*/ 363 h 613"/>
                <a:gd name="T24" fmla="*/ 5 w 403"/>
                <a:gd name="T25" fmla="*/ 353 h 613"/>
                <a:gd name="T26" fmla="*/ 2 w 403"/>
                <a:gd name="T27" fmla="*/ 331 h 613"/>
                <a:gd name="T28" fmla="*/ 116 w 403"/>
                <a:gd name="T29" fmla="*/ 23 h 613"/>
                <a:gd name="T30" fmla="*/ 116 w 403"/>
                <a:gd name="T31" fmla="*/ 23 h 613"/>
                <a:gd name="T32" fmla="*/ 148 w 403"/>
                <a:gd name="T33" fmla="*/ 0 h 613"/>
                <a:gd name="T34" fmla="*/ 149 w 403"/>
                <a:gd name="T35" fmla="*/ 0 h 613"/>
                <a:gd name="T36" fmla="*/ 369 w 403"/>
                <a:gd name="T37" fmla="*/ 0 h 613"/>
                <a:gd name="T38" fmla="*/ 369 w 403"/>
                <a:gd name="T39" fmla="*/ 0 h 613"/>
                <a:gd name="T40" fmla="*/ 396 w 403"/>
                <a:gd name="T41" fmla="*/ 17 h 613"/>
                <a:gd name="T42" fmla="*/ 395 w 403"/>
                <a:gd name="T43" fmla="*/ 4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3" h="613">
                  <a:moveTo>
                    <a:pt x="395" y="48"/>
                  </a:moveTo>
                  <a:lnTo>
                    <a:pt x="395" y="48"/>
                  </a:lnTo>
                  <a:cubicBezTo>
                    <a:pt x="279" y="218"/>
                    <a:pt x="279" y="218"/>
                    <a:pt x="279" y="218"/>
                  </a:cubicBezTo>
                  <a:cubicBezTo>
                    <a:pt x="340" y="218"/>
                    <a:pt x="340" y="218"/>
                    <a:pt x="340" y="218"/>
                  </a:cubicBezTo>
                  <a:cubicBezTo>
                    <a:pt x="352" y="218"/>
                    <a:pt x="362" y="224"/>
                    <a:pt x="366" y="234"/>
                  </a:cubicBezTo>
                  <a:cubicBezTo>
                    <a:pt x="372" y="244"/>
                    <a:pt x="369" y="256"/>
                    <a:pt x="362" y="264"/>
                  </a:cubicBezTo>
                  <a:cubicBezTo>
                    <a:pt x="74" y="605"/>
                    <a:pt x="74" y="605"/>
                    <a:pt x="74" y="605"/>
                  </a:cubicBezTo>
                  <a:cubicBezTo>
                    <a:pt x="69" y="610"/>
                    <a:pt x="62" y="612"/>
                    <a:pt x="56" y="612"/>
                  </a:cubicBezTo>
                  <a:cubicBezTo>
                    <a:pt x="52" y="612"/>
                    <a:pt x="48" y="611"/>
                    <a:pt x="45" y="609"/>
                  </a:cubicBezTo>
                  <a:cubicBezTo>
                    <a:pt x="34" y="604"/>
                    <a:pt x="30" y="592"/>
                    <a:pt x="34" y="582"/>
                  </a:cubicBezTo>
                  <a:cubicBezTo>
                    <a:pt x="107" y="363"/>
                    <a:pt x="107" y="363"/>
                    <a:pt x="107" y="363"/>
                  </a:cubicBezTo>
                  <a:cubicBezTo>
                    <a:pt x="25" y="363"/>
                    <a:pt x="25" y="363"/>
                    <a:pt x="25" y="363"/>
                  </a:cubicBezTo>
                  <a:cubicBezTo>
                    <a:pt x="18" y="363"/>
                    <a:pt x="9" y="359"/>
                    <a:pt x="5" y="353"/>
                  </a:cubicBezTo>
                  <a:cubicBezTo>
                    <a:pt x="1" y="347"/>
                    <a:pt x="0" y="338"/>
                    <a:pt x="2" y="331"/>
                  </a:cubicBezTo>
                  <a:cubicBezTo>
                    <a:pt x="116" y="23"/>
                    <a:pt x="116" y="23"/>
                    <a:pt x="116" y="23"/>
                  </a:cubicBezTo>
                  <a:lnTo>
                    <a:pt x="116" y="23"/>
                  </a:lnTo>
                  <a:cubicBezTo>
                    <a:pt x="121" y="9"/>
                    <a:pt x="134" y="0"/>
                    <a:pt x="148" y="0"/>
                  </a:cubicBezTo>
                  <a:cubicBezTo>
                    <a:pt x="148" y="0"/>
                    <a:pt x="148" y="0"/>
                    <a:pt x="149" y="0"/>
                  </a:cubicBezTo>
                  <a:cubicBezTo>
                    <a:pt x="191" y="0"/>
                    <a:pt x="310" y="0"/>
                    <a:pt x="369" y="0"/>
                  </a:cubicBezTo>
                  <a:lnTo>
                    <a:pt x="369" y="0"/>
                  </a:lnTo>
                  <a:cubicBezTo>
                    <a:pt x="381" y="0"/>
                    <a:pt x="391" y="6"/>
                    <a:pt x="396" y="17"/>
                  </a:cubicBezTo>
                  <a:cubicBezTo>
                    <a:pt x="402" y="26"/>
                    <a:pt x="402" y="39"/>
                    <a:pt x="395" y="4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6" name="Group 345"/>
          <p:cNvGrpSpPr/>
          <p:nvPr/>
        </p:nvGrpSpPr>
        <p:grpSpPr>
          <a:xfrm>
            <a:off x="4788763" y="3694447"/>
            <a:ext cx="429822" cy="429821"/>
            <a:chOff x="4788763" y="3694447"/>
            <a:chExt cx="429822" cy="429821"/>
          </a:xfrm>
        </p:grpSpPr>
        <p:sp>
          <p:nvSpPr>
            <p:cNvPr id="3098" name="Freeform 26"/>
            <p:cNvSpPr>
              <a:spLocks noChangeArrowheads="1"/>
            </p:cNvSpPr>
            <p:nvPr/>
          </p:nvSpPr>
          <p:spPr bwMode="auto">
            <a:xfrm>
              <a:off x="4788763" y="3694447"/>
              <a:ext cx="429822" cy="429821"/>
            </a:xfrm>
            <a:custGeom>
              <a:avLst/>
              <a:gdLst>
                <a:gd name="T0" fmla="*/ 1023 w 1024"/>
                <a:gd name="T1" fmla="*/ 511 h 1023"/>
                <a:gd name="T2" fmla="*/ 1023 w 1024"/>
                <a:gd name="T3" fmla="*/ 511 h 1023"/>
                <a:gd name="T4" fmla="*/ 512 w 1024"/>
                <a:gd name="T5" fmla="*/ 1022 h 1023"/>
                <a:gd name="T6" fmla="*/ 0 w 1024"/>
                <a:gd name="T7" fmla="*/ 511 h 1023"/>
                <a:gd name="T8" fmla="*/ 512 w 1024"/>
                <a:gd name="T9" fmla="*/ 0 h 1023"/>
                <a:gd name="T10" fmla="*/ 1023 w 1024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3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3"/>
                    <a:pt x="794" y="1022"/>
                    <a:pt x="512" y="1022"/>
                  </a:cubicBezTo>
                  <a:cubicBezTo>
                    <a:pt x="230" y="1022"/>
                    <a:pt x="0" y="793"/>
                    <a:pt x="0" y="511"/>
                  </a:cubicBezTo>
                  <a:cubicBezTo>
                    <a:pt x="0" y="229"/>
                    <a:pt x="230" y="0"/>
                    <a:pt x="512" y="0"/>
                  </a:cubicBezTo>
                  <a:cubicBezTo>
                    <a:pt x="794" y="0"/>
                    <a:pt x="1023" y="229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9" name="Freeform 47"/>
            <p:cNvSpPr>
              <a:spLocks noChangeArrowheads="1"/>
            </p:cNvSpPr>
            <p:nvPr/>
          </p:nvSpPr>
          <p:spPr bwMode="auto">
            <a:xfrm>
              <a:off x="4835080" y="3777818"/>
              <a:ext cx="340893" cy="261227"/>
            </a:xfrm>
            <a:custGeom>
              <a:avLst/>
              <a:gdLst>
                <a:gd name="T0" fmla="*/ 585 w 810"/>
                <a:gd name="T1" fmla="*/ 224 h 621"/>
                <a:gd name="T2" fmla="*/ 222 w 810"/>
                <a:gd name="T3" fmla="*/ 235 h 621"/>
                <a:gd name="T4" fmla="*/ 235 w 810"/>
                <a:gd name="T5" fmla="*/ 620 h 621"/>
                <a:gd name="T6" fmla="*/ 596 w 810"/>
                <a:gd name="T7" fmla="*/ 609 h 621"/>
                <a:gd name="T8" fmla="*/ 585 w 810"/>
                <a:gd name="T9" fmla="*/ 224 h 621"/>
                <a:gd name="T10" fmla="*/ 293 w 810"/>
                <a:gd name="T11" fmla="*/ 573 h 621"/>
                <a:gd name="T12" fmla="*/ 269 w 810"/>
                <a:gd name="T13" fmla="*/ 551 h 621"/>
                <a:gd name="T14" fmla="*/ 293 w 810"/>
                <a:gd name="T15" fmla="*/ 573 h 621"/>
                <a:gd name="T16" fmla="*/ 293 w 810"/>
                <a:gd name="T17" fmla="*/ 481 h 621"/>
                <a:gd name="T18" fmla="*/ 269 w 810"/>
                <a:gd name="T19" fmla="*/ 457 h 621"/>
                <a:gd name="T20" fmla="*/ 293 w 810"/>
                <a:gd name="T21" fmla="*/ 481 h 621"/>
                <a:gd name="T22" fmla="*/ 293 w 810"/>
                <a:gd name="T23" fmla="*/ 387 h 621"/>
                <a:gd name="T24" fmla="*/ 269 w 810"/>
                <a:gd name="T25" fmla="*/ 364 h 621"/>
                <a:gd name="T26" fmla="*/ 293 w 810"/>
                <a:gd name="T27" fmla="*/ 387 h 621"/>
                <a:gd name="T28" fmla="*/ 293 w 810"/>
                <a:gd name="T29" fmla="*/ 293 h 621"/>
                <a:gd name="T30" fmla="*/ 269 w 810"/>
                <a:gd name="T31" fmla="*/ 271 h 621"/>
                <a:gd name="T32" fmla="*/ 293 w 810"/>
                <a:gd name="T33" fmla="*/ 293 h 621"/>
                <a:gd name="T34" fmla="*/ 503 w 810"/>
                <a:gd name="T35" fmla="*/ 504 h 621"/>
                <a:gd name="T36" fmla="*/ 316 w 810"/>
                <a:gd name="T37" fmla="*/ 481 h 621"/>
                <a:gd name="T38" fmla="*/ 503 w 810"/>
                <a:gd name="T39" fmla="*/ 504 h 621"/>
                <a:gd name="T40" fmla="*/ 503 w 810"/>
                <a:gd name="T41" fmla="*/ 364 h 621"/>
                <a:gd name="T42" fmla="*/ 316 w 810"/>
                <a:gd name="T43" fmla="*/ 340 h 621"/>
                <a:gd name="T44" fmla="*/ 503 w 810"/>
                <a:gd name="T45" fmla="*/ 364 h 621"/>
                <a:gd name="T46" fmla="*/ 549 w 810"/>
                <a:gd name="T47" fmla="*/ 573 h 621"/>
                <a:gd name="T48" fmla="*/ 526 w 810"/>
                <a:gd name="T49" fmla="*/ 551 h 621"/>
                <a:gd name="T50" fmla="*/ 549 w 810"/>
                <a:gd name="T51" fmla="*/ 573 h 621"/>
                <a:gd name="T52" fmla="*/ 549 w 810"/>
                <a:gd name="T53" fmla="*/ 481 h 621"/>
                <a:gd name="T54" fmla="*/ 526 w 810"/>
                <a:gd name="T55" fmla="*/ 457 h 621"/>
                <a:gd name="T56" fmla="*/ 549 w 810"/>
                <a:gd name="T57" fmla="*/ 481 h 621"/>
                <a:gd name="T58" fmla="*/ 549 w 810"/>
                <a:gd name="T59" fmla="*/ 387 h 621"/>
                <a:gd name="T60" fmla="*/ 526 w 810"/>
                <a:gd name="T61" fmla="*/ 364 h 621"/>
                <a:gd name="T62" fmla="*/ 549 w 810"/>
                <a:gd name="T63" fmla="*/ 387 h 621"/>
                <a:gd name="T64" fmla="*/ 549 w 810"/>
                <a:gd name="T65" fmla="*/ 293 h 621"/>
                <a:gd name="T66" fmla="*/ 526 w 810"/>
                <a:gd name="T67" fmla="*/ 271 h 621"/>
                <a:gd name="T68" fmla="*/ 549 w 810"/>
                <a:gd name="T69" fmla="*/ 293 h 621"/>
                <a:gd name="T70" fmla="*/ 809 w 810"/>
                <a:gd name="T71" fmla="*/ 292 h 621"/>
                <a:gd name="T72" fmla="*/ 641 w 810"/>
                <a:gd name="T73" fmla="*/ 471 h 621"/>
                <a:gd name="T74" fmla="*/ 620 w 810"/>
                <a:gd name="T75" fmla="*/ 471 h 621"/>
                <a:gd name="T76" fmla="*/ 585 w 810"/>
                <a:gd name="T77" fmla="*/ 201 h 621"/>
                <a:gd name="T78" fmla="*/ 200 w 810"/>
                <a:gd name="T79" fmla="*/ 235 h 621"/>
                <a:gd name="T80" fmla="*/ 144 w 810"/>
                <a:gd name="T81" fmla="*/ 470 h 621"/>
                <a:gd name="T82" fmla="*/ 166 w 810"/>
                <a:gd name="T83" fmla="*/ 139 h 621"/>
                <a:gd name="T84" fmla="*/ 409 w 810"/>
                <a:gd name="T85" fmla="*/ 0 h 621"/>
                <a:gd name="T86" fmla="*/ 627 w 810"/>
                <a:gd name="T87" fmla="*/ 111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10" h="621">
                  <a:moveTo>
                    <a:pt x="585" y="224"/>
                  </a:moveTo>
                  <a:lnTo>
                    <a:pt x="585" y="224"/>
                  </a:lnTo>
                  <a:cubicBezTo>
                    <a:pt x="235" y="224"/>
                    <a:pt x="235" y="224"/>
                    <a:pt x="235" y="224"/>
                  </a:cubicBezTo>
                  <a:cubicBezTo>
                    <a:pt x="228" y="224"/>
                    <a:pt x="222" y="229"/>
                    <a:pt x="222" y="235"/>
                  </a:cubicBezTo>
                  <a:cubicBezTo>
                    <a:pt x="222" y="609"/>
                    <a:pt x="222" y="609"/>
                    <a:pt x="222" y="609"/>
                  </a:cubicBezTo>
                  <a:cubicBezTo>
                    <a:pt x="222" y="615"/>
                    <a:pt x="228" y="620"/>
                    <a:pt x="235" y="620"/>
                  </a:cubicBezTo>
                  <a:cubicBezTo>
                    <a:pt x="585" y="620"/>
                    <a:pt x="585" y="620"/>
                    <a:pt x="585" y="620"/>
                  </a:cubicBezTo>
                  <a:cubicBezTo>
                    <a:pt x="591" y="620"/>
                    <a:pt x="596" y="615"/>
                    <a:pt x="596" y="609"/>
                  </a:cubicBezTo>
                  <a:cubicBezTo>
                    <a:pt x="596" y="235"/>
                    <a:pt x="596" y="235"/>
                    <a:pt x="596" y="235"/>
                  </a:cubicBezTo>
                  <a:cubicBezTo>
                    <a:pt x="596" y="229"/>
                    <a:pt x="591" y="224"/>
                    <a:pt x="585" y="224"/>
                  </a:cubicBezTo>
                  <a:close/>
                  <a:moveTo>
                    <a:pt x="293" y="573"/>
                  </a:moveTo>
                  <a:lnTo>
                    <a:pt x="293" y="573"/>
                  </a:lnTo>
                  <a:cubicBezTo>
                    <a:pt x="269" y="573"/>
                    <a:pt x="269" y="573"/>
                    <a:pt x="269" y="573"/>
                  </a:cubicBezTo>
                  <a:cubicBezTo>
                    <a:pt x="269" y="551"/>
                    <a:pt x="269" y="551"/>
                    <a:pt x="269" y="551"/>
                  </a:cubicBezTo>
                  <a:cubicBezTo>
                    <a:pt x="293" y="551"/>
                    <a:pt x="293" y="551"/>
                    <a:pt x="293" y="551"/>
                  </a:cubicBezTo>
                  <a:lnTo>
                    <a:pt x="293" y="573"/>
                  </a:lnTo>
                  <a:close/>
                  <a:moveTo>
                    <a:pt x="293" y="481"/>
                  </a:moveTo>
                  <a:lnTo>
                    <a:pt x="293" y="481"/>
                  </a:lnTo>
                  <a:cubicBezTo>
                    <a:pt x="269" y="481"/>
                    <a:pt x="269" y="481"/>
                    <a:pt x="269" y="481"/>
                  </a:cubicBezTo>
                  <a:cubicBezTo>
                    <a:pt x="269" y="457"/>
                    <a:pt x="269" y="457"/>
                    <a:pt x="269" y="457"/>
                  </a:cubicBezTo>
                  <a:cubicBezTo>
                    <a:pt x="293" y="457"/>
                    <a:pt x="293" y="457"/>
                    <a:pt x="293" y="457"/>
                  </a:cubicBezTo>
                  <a:lnTo>
                    <a:pt x="293" y="481"/>
                  </a:lnTo>
                  <a:close/>
                  <a:moveTo>
                    <a:pt x="293" y="387"/>
                  </a:moveTo>
                  <a:lnTo>
                    <a:pt x="293" y="387"/>
                  </a:lnTo>
                  <a:cubicBezTo>
                    <a:pt x="269" y="387"/>
                    <a:pt x="269" y="387"/>
                    <a:pt x="269" y="387"/>
                  </a:cubicBezTo>
                  <a:cubicBezTo>
                    <a:pt x="269" y="364"/>
                    <a:pt x="269" y="364"/>
                    <a:pt x="269" y="364"/>
                  </a:cubicBezTo>
                  <a:cubicBezTo>
                    <a:pt x="293" y="364"/>
                    <a:pt x="293" y="364"/>
                    <a:pt x="293" y="364"/>
                  </a:cubicBezTo>
                  <a:lnTo>
                    <a:pt x="293" y="387"/>
                  </a:lnTo>
                  <a:close/>
                  <a:moveTo>
                    <a:pt x="293" y="293"/>
                  </a:moveTo>
                  <a:lnTo>
                    <a:pt x="293" y="293"/>
                  </a:lnTo>
                  <a:cubicBezTo>
                    <a:pt x="269" y="293"/>
                    <a:pt x="269" y="293"/>
                    <a:pt x="269" y="293"/>
                  </a:cubicBezTo>
                  <a:cubicBezTo>
                    <a:pt x="269" y="271"/>
                    <a:pt x="269" y="271"/>
                    <a:pt x="269" y="271"/>
                  </a:cubicBezTo>
                  <a:cubicBezTo>
                    <a:pt x="293" y="271"/>
                    <a:pt x="293" y="271"/>
                    <a:pt x="293" y="271"/>
                  </a:cubicBezTo>
                  <a:lnTo>
                    <a:pt x="293" y="293"/>
                  </a:lnTo>
                  <a:close/>
                  <a:moveTo>
                    <a:pt x="503" y="504"/>
                  </a:moveTo>
                  <a:lnTo>
                    <a:pt x="503" y="504"/>
                  </a:lnTo>
                  <a:cubicBezTo>
                    <a:pt x="316" y="504"/>
                    <a:pt x="316" y="504"/>
                    <a:pt x="316" y="504"/>
                  </a:cubicBezTo>
                  <a:cubicBezTo>
                    <a:pt x="316" y="481"/>
                    <a:pt x="316" y="481"/>
                    <a:pt x="316" y="481"/>
                  </a:cubicBezTo>
                  <a:cubicBezTo>
                    <a:pt x="503" y="481"/>
                    <a:pt x="503" y="481"/>
                    <a:pt x="503" y="481"/>
                  </a:cubicBezTo>
                  <a:lnTo>
                    <a:pt x="503" y="504"/>
                  </a:lnTo>
                  <a:close/>
                  <a:moveTo>
                    <a:pt x="503" y="364"/>
                  </a:moveTo>
                  <a:lnTo>
                    <a:pt x="503" y="364"/>
                  </a:lnTo>
                  <a:cubicBezTo>
                    <a:pt x="316" y="364"/>
                    <a:pt x="316" y="364"/>
                    <a:pt x="316" y="364"/>
                  </a:cubicBezTo>
                  <a:cubicBezTo>
                    <a:pt x="316" y="340"/>
                    <a:pt x="316" y="340"/>
                    <a:pt x="316" y="340"/>
                  </a:cubicBezTo>
                  <a:cubicBezTo>
                    <a:pt x="503" y="340"/>
                    <a:pt x="503" y="340"/>
                    <a:pt x="503" y="340"/>
                  </a:cubicBezTo>
                  <a:lnTo>
                    <a:pt x="503" y="364"/>
                  </a:lnTo>
                  <a:close/>
                  <a:moveTo>
                    <a:pt x="549" y="573"/>
                  </a:moveTo>
                  <a:lnTo>
                    <a:pt x="549" y="573"/>
                  </a:lnTo>
                  <a:cubicBezTo>
                    <a:pt x="526" y="573"/>
                    <a:pt x="526" y="573"/>
                    <a:pt x="526" y="573"/>
                  </a:cubicBezTo>
                  <a:cubicBezTo>
                    <a:pt x="526" y="551"/>
                    <a:pt x="526" y="551"/>
                    <a:pt x="526" y="551"/>
                  </a:cubicBezTo>
                  <a:cubicBezTo>
                    <a:pt x="549" y="551"/>
                    <a:pt x="549" y="551"/>
                    <a:pt x="549" y="551"/>
                  </a:cubicBezTo>
                  <a:lnTo>
                    <a:pt x="549" y="573"/>
                  </a:lnTo>
                  <a:close/>
                  <a:moveTo>
                    <a:pt x="549" y="481"/>
                  </a:moveTo>
                  <a:lnTo>
                    <a:pt x="549" y="481"/>
                  </a:lnTo>
                  <a:cubicBezTo>
                    <a:pt x="526" y="481"/>
                    <a:pt x="526" y="481"/>
                    <a:pt x="526" y="481"/>
                  </a:cubicBezTo>
                  <a:cubicBezTo>
                    <a:pt x="526" y="457"/>
                    <a:pt x="526" y="457"/>
                    <a:pt x="526" y="457"/>
                  </a:cubicBezTo>
                  <a:cubicBezTo>
                    <a:pt x="549" y="457"/>
                    <a:pt x="549" y="457"/>
                    <a:pt x="549" y="457"/>
                  </a:cubicBezTo>
                  <a:lnTo>
                    <a:pt x="549" y="481"/>
                  </a:lnTo>
                  <a:close/>
                  <a:moveTo>
                    <a:pt x="549" y="387"/>
                  </a:moveTo>
                  <a:lnTo>
                    <a:pt x="549" y="387"/>
                  </a:lnTo>
                  <a:cubicBezTo>
                    <a:pt x="526" y="387"/>
                    <a:pt x="526" y="387"/>
                    <a:pt x="526" y="387"/>
                  </a:cubicBezTo>
                  <a:cubicBezTo>
                    <a:pt x="526" y="364"/>
                    <a:pt x="526" y="364"/>
                    <a:pt x="526" y="364"/>
                  </a:cubicBezTo>
                  <a:cubicBezTo>
                    <a:pt x="549" y="364"/>
                    <a:pt x="549" y="364"/>
                    <a:pt x="549" y="364"/>
                  </a:cubicBezTo>
                  <a:lnTo>
                    <a:pt x="549" y="387"/>
                  </a:lnTo>
                  <a:close/>
                  <a:moveTo>
                    <a:pt x="549" y="293"/>
                  </a:moveTo>
                  <a:lnTo>
                    <a:pt x="549" y="293"/>
                  </a:lnTo>
                  <a:cubicBezTo>
                    <a:pt x="526" y="293"/>
                    <a:pt x="526" y="293"/>
                    <a:pt x="526" y="293"/>
                  </a:cubicBezTo>
                  <a:cubicBezTo>
                    <a:pt x="526" y="271"/>
                    <a:pt x="526" y="271"/>
                    <a:pt x="526" y="271"/>
                  </a:cubicBezTo>
                  <a:cubicBezTo>
                    <a:pt x="549" y="271"/>
                    <a:pt x="549" y="271"/>
                    <a:pt x="549" y="271"/>
                  </a:cubicBezTo>
                  <a:lnTo>
                    <a:pt x="549" y="293"/>
                  </a:lnTo>
                  <a:close/>
                  <a:moveTo>
                    <a:pt x="809" y="292"/>
                  </a:moveTo>
                  <a:lnTo>
                    <a:pt x="809" y="292"/>
                  </a:lnTo>
                  <a:cubicBezTo>
                    <a:pt x="809" y="385"/>
                    <a:pt x="736" y="464"/>
                    <a:pt x="642" y="471"/>
                  </a:cubicBezTo>
                  <a:cubicBezTo>
                    <a:pt x="642" y="471"/>
                    <a:pt x="642" y="471"/>
                    <a:pt x="641" y="471"/>
                  </a:cubicBezTo>
                  <a:lnTo>
                    <a:pt x="641" y="471"/>
                  </a:lnTo>
                  <a:cubicBezTo>
                    <a:pt x="620" y="471"/>
                    <a:pt x="620" y="471"/>
                    <a:pt x="620" y="471"/>
                  </a:cubicBezTo>
                  <a:cubicBezTo>
                    <a:pt x="620" y="235"/>
                    <a:pt x="620" y="235"/>
                    <a:pt x="620" y="235"/>
                  </a:cubicBezTo>
                  <a:cubicBezTo>
                    <a:pt x="620" y="216"/>
                    <a:pt x="604" y="201"/>
                    <a:pt x="585" y="201"/>
                  </a:cubicBezTo>
                  <a:cubicBezTo>
                    <a:pt x="235" y="201"/>
                    <a:pt x="235" y="201"/>
                    <a:pt x="235" y="201"/>
                  </a:cubicBezTo>
                  <a:cubicBezTo>
                    <a:pt x="215" y="201"/>
                    <a:pt x="200" y="216"/>
                    <a:pt x="200" y="235"/>
                  </a:cubicBezTo>
                  <a:cubicBezTo>
                    <a:pt x="200" y="470"/>
                    <a:pt x="200" y="470"/>
                    <a:pt x="200" y="470"/>
                  </a:cubicBezTo>
                  <a:cubicBezTo>
                    <a:pt x="144" y="470"/>
                    <a:pt x="144" y="470"/>
                    <a:pt x="144" y="470"/>
                  </a:cubicBezTo>
                  <a:cubicBezTo>
                    <a:pt x="61" y="458"/>
                    <a:pt x="0" y="388"/>
                    <a:pt x="0" y="306"/>
                  </a:cubicBezTo>
                  <a:cubicBezTo>
                    <a:pt x="0" y="213"/>
                    <a:pt x="75" y="139"/>
                    <a:pt x="166" y="139"/>
                  </a:cubicBezTo>
                  <a:cubicBezTo>
                    <a:pt x="187" y="139"/>
                    <a:pt x="208" y="142"/>
                    <a:pt x="228" y="151"/>
                  </a:cubicBezTo>
                  <a:cubicBezTo>
                    <a:pt x="243" y="63"/>
                    <a:pt x="318" y="0"/>
                    <a:pt x="409" y="0"/>
                  </a:cubicBezTo>
                  <a:cubicBezTo>
                    <a:pt x="485" y="0"/>
                    <a:pt x="553" y="47"/>
                    <a:pt x="581" y="119"/>
                  </a:cubicBezTo>
                  <a:cubicBezTo>
                    <a:pt x="596" y="113"/>
                    <a:pt x="612" y="111"/>
                    <a:pt x="627" y="111"/>
                  </a:cubicBezTo>
                  <a:cubicBezTo>
                    <a:pt x="727" y="111"/>
                    <a:pt x="809" y="192"/>
                    <a:pt x="809" y="29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4" name="Group 343"/>
          <p:cNvGrpSpPr/>
          <p:nvPr/>
        </p:nvGrpSpPr>
        <p:grpSpPr>
          <a:xfrm>
            <a:off x="3058361" y="3694447"/>
            <a:ext cx="429822" cy="429821"/>
            <a:chOff x="3058361" y="3694447"/>
            <a:chExt cx="429822" cy="429821"/>
          </a:xfrm>
        </p:grpSpPr>
        <p:sp>
          <p:nvSpPr>
            <p:cNvPr id="3096" name="Freeform 24"/>
            <p:cNvSpPr>
              <a:spLocks noChangeArrowheads="1"/>
            </p:cNvSpPr>
            <p:nvPr/>
          </p:nvSpPr>
          <p:spPr bwMode="auto">
            <a:xfrm>
              <a:off x="3058361" y="3694447"/>
              <a:ext cx="429822" cy="429821"/>
            </a:xfrm>
            <a:custGeom>
              <a:avLst/>
              <a:gdLst>
                <a:gd name="T0" fmla="*/ 1023 w 1024"/>
                <a:gd name="T1" fmla="*/ 511 h 1023"/>
                <a:gd name="T2" fmla="*/ 1023 w 1024"/>
                <a:gd name="T3" fmla="*/ 511 h 1023"/>
                <a:gd name="T4" fmla="*/ 511 w 1024"/>
                <a:gd name="T5" fmla="*/ 1022 h 1023"/>
                <a:gd name="T6" fmla="*/ 0 w 1024"/>
                <a:gd name="T7" fmla="*/ 511 h 1023"/>
                <a:gd name="T8" fmla="*/ 511 w 1024"/>
                <a:gd name="T9" fmla="*/ 0 h 1023"/>
                <a:gd name="T10" fmla="*/ 1023 w 1024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3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3"/>
                    <a:pt x="793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3" y="229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0" name="Freeform 48"/>
            <p:cNvSpPr>
              <a:spLocks noChangeArrowheads="1"/>
            </p:cNvSpPr>
            <p:nvPr/>
          </p:nvSpPr>
          <p:spPr bwMode="auto">
            <a:xfrm>
              <a:off x="3102826" y="3790786"/>
              <a:ext cx="340893" cy="235291"/>
            </a:xfrm>
            <a:custGeom>
              <a:avLst/>
              <a:gdLst>
                <a:gd name="T0" fmla="*/ 520 w 810"/>
                <a:gd name="T1" fmla="*/ 513 h 561"/>
                <a:gd name="T2" fmla="*/ 520 w 810"/>
                <a:gd name="T3" fmla="*/ 513 h 561"/>
                <a:gd name="T4" fmla="*/ 263 w 810"/>
                <a:gd name="T5" fmla="*/ 513 h 561"/>
                <a:gd name="T6" fmla="*/ 263 w 810"/>
                <a:gd name="T7" fmla="*/ 303 h 561"/>
                <a:gd name="T8" fmla="*/ 520 w 810"/>
                <a:gd name="T9" fmla="*/ 303 h 561"/>
                <a:gd name="T10" fmla="*/ 520 w 810"/>
                <a:gd name="T11" fmla="*/ 513 h 561"/>
                <a:gd name="T12" fmla="*/ 629 w 810"/>
                <a:gd name="T13" fmla="*/ 111 h 561"/>
                <a:gd name="T14" fmla="*/ 629 w 810"/>
                <a:gd name="T15" fmla="*/ 111 h 561"/>
                <a:gd name="T16" fmla="*/ 581 w 810"/>
                <a:gd name="T17" fmla="*/ 119 h 561"/>
                <a:gd name="T18" fmla="*/ 409 w 810"/>
                <a:gd name="T19" fmla="*/ 0 h 561"/>
                <a:gd name="T20" fmla="*/ 228 w 810"/>
                <a:gd name="T21" fmla="*/ 152 h 561"/>
                <a:gd name="T22" fmla="*/ 166 w 810"/>
                <a:gd name="T23" fmla="*/ 140 h 561"/>
                <a:gd name="T24" fmla="*/ 0 w 810"/>
                <a:gd name="T25" fmla="*/ 306 h 561"/>
                <a:gd name="T26" fmla="*/ 145 w 810"/>
                <a:gd name="T27" fmla="*/ 471 h 561"/>
                <a:gd name="T28" fmla="*/ 193 w 810"/>
                <a:gd name="T29" fmla="*/ 471 h 561"/>
                <a:gd name="T30" fmla="*/ 193 w 810"/>
                <a:gd name="T31" fmla="*/ 269 h 561"/>
                <a:gd name="T32" fmla="*/ 229 w 810"/>
                <a:gd name="T33" fmla="*/ 233 h 561"/>
                <a:gd name="T34" fmla="*/ 556 w 810"/>
                <a:gd name="T35" fmla="*/ 233 h 561"/>
                <a:gd name="T36" fmla="*/ 590 w 810"/>
                <a:gd name="T37" fmla="*/ 269 h 561"/>
                <a:gd name="T38" fmla="*/ 590 w 810"/>
                <a:gd name="T39" fmla="*/ 472 h 561"/>
                <a:gd name="T40" fmla="*/ 642 w 810"/>
                <a:gd name="T41" fmla="*/ 472 h 561"/>
                <a:gd name="T42" fmla="*/ 809 w 810"/>
                <a:gd name="T43" fmla="*/ 293 h 561"/>
                <a:gd name="T44" fmla="*/ 629 w 810"/>
                <a:gd name="T45" fmla="*/ 111 h 561"/>
                <a:gd name="T46" fmla="*/ 567 w 810"/>
                <a:gd name="T47" fmla="*/ 269 h 561"/>
                <a:gd name="T48" fmla="*/ 567 w 810"/>
                <a:gd name="T49" fmla="*/ 269 h 561"/>
                <a:gd name="T50" fmla="*/ 567 w 810"/>
                <a:gd name="T51" fmla="*/ 549 h 561"/>
                <a:gd name="T52" fmla="*/ 556 w 810"/>
                <a:gd name="T53" fmla="*/ 560 h 561"/>
                <a:gd name="T54" fmla="*/ 229 w 810"/>
                <a:gd name="T55" fmla="*/ 560 h 561"/>
                <a:gd name="T56" fmla="*/ 216 w 810"/>
                <a:gd name="T57" fmla="*/ 549 h 561"/>
                <a:gd name="T58" fmla="*/ 216 w 810"/>
                <a:gd name="T59" fmla="*/ 269 h 561"/>
                <a:gd name="T60" fmla="*/ 229 w 810"/>
                <a:gd name="T61" fmla="*/ 256 h 561"/>
                <a:gd name="T62" fmla="*/ 556 w 810"/>
                <a:gd name="T63" fmla="*/ 256 h 561"/>
                <a:gd name="T64" fmla="*/ 567 w 810"/>
                <a:gd name="T65" fmla="*/ 269 h 561"/>
                <a:gd name="T66" fmla="*/ 271 w 810"/>
                <a:gd name="T67" fmla="*/ 343 h 561"/>
                <a:gd name="T68" fmla="*/ 271 w 810"/>
                <a:gd name="T69" fmla="*/ 343 h 561"/>
                <a:gd name="T70" fmla="*/ 312 w 810"/>
                <a:gd name="T71" fmla="*/ 383 h 561"/>
                <a:gd name="T72" fmla="*/ 353 w 810"/>
                <a:gd name="T73" fmla="*/ 343 h 561"/>
                <a:gd name="T74" fmla="*/ 312 w 810"/>
                <a:gd name="T75" fmla="*/ 302 h 561"/>
                <a:gd name="T76" fmla="*/ 271 w 810"/>
                <a:gd name="T77" fmla="*/ 343 h 561"/>
                <a:gd name="T78" fmla="*/ 511 w 810"/>
                <a:gd name="T79" fmla="*/ 500 h 561"/>
                <a:gd name="T80" fmla="*/ 511 w 810"/>
                <a:gd name="T81" fmla="*/ 500 h 561"/>
                <a:gd name="T82" fmla="*/ 482 w 810"/>
                <a:gd name="T83" fmla="*/ 362 h 561"/>
                <a:gd name="T84" fmla="*/ 474 w 810"/>
                <a:gd name="T85" fmla="*/ 353 h 561"/>
                <a:gd name="T86" fmla="*/ 462 w 810"/>
                <a:gd name="T87" fmla="*/ 357 h 561"/>
                <a:gd name="T88" fmla="*/ 394 w 810"/>
                <a:gd name="T89" fmla="*/ 436 h 561"/>
                <a:gd name="T90" fmla="*/ 322 w 810"/>
                <a:gd name="T91" fmla="*/ 409 h 561"/>
                <a:gd name="T92" fmla="*/ 307 w 810"/>
                <a:gd name="T93" fmla="*/ 415 h 561"/>
                <a:gd name="T94" fmla="*/ 271 w 810"/>
                <a:gd name="T95" fmla="*/ 497 h 561"/>
                <a:gd name="T96" fmla="*/ 271 w 810"/>
                <a:gd name="T97" fmla="*/ 508 h 561"/>
                <a:gd name="T98" fmla="*/ 281 w 810"/>
                <a:gd name="T99" fmla="*/ 513 h 561"/>
                <a:gd name="T100" fmla="*/ 500 w 810"/>
                <a:gd name="T101" fmla="*/ 513 h 561"/>
                <a:gd name="T102" fmla="*/ 509 w 810"/>
                <a:gd name="T103" fmla="*/ 509 h 561"/>
                <a:gd name="T104" fmla="*/ 511 w 810"/>
                <a:gd name="T105" fmla="*/ 500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10" h="561">
                  <a:moveTo>
                    <a:pt x="520" y="513"/>
                  </a:moveTo>
                  <a:lnTo>
                    <a:pt x="520" y="513"/>
                  </a:lnTo>
                  <a:cubicBezTo>
                    <a:pt x="263" y="513"/>
                    <a:pt x="263" y="513"/>
                    <a:pt x="263" y="513"/>
                  </a:cubicBezTo>
                  <a:cubicBezTo>
                    <a:pt x="263" y="303"/>
                    <a:pt x="263" y="303"/>
                    <a:pt x="263" y="303"/>
                  </a:cubicBezTo>
                  <a:cubicBezTo>
                    <a:pt x="520" y="303"/>
                    <a:pt x="520" y="303"/>
                    <a:pt x="520" y="303"/>
                  </a:cubicBezTo>
                  <a:lnTo>
                    <a:pt x="520" y="513"/>
                  </a:lnTo>
                  <a:close/>
                  <a:moveTo>
                    <a:pt x="629" y="111"/>
                  </a:moveTo>
                  <a:lnTo>
                    <a:pt x="629" y="111"/>
                  </a:lnTo>
                  <a:cubicBezTo>
                    <a:pt x="612" y="111"/>
                    <a:pt x="596" y="115"/>
                    <a:pt x="581" y="119"/>
                  </a:cubicBezTo>
                  <a:cubicBezTo>
                    <a:pt x="553" y="48"/>
                    <a:pt x="485" y="0"/>
                    <a:pt x="409" y="0"/>
                  </a:cubicBezTo>
                  <a:cubicBezTo>
                    <a:pt x="318" y="0"/>
                    <a:pt x="243" y="65"/>
                    <a:pt x="228" y="152"/>
                  </a:cubicBezTo>
                  <a:cubicBezTo>
                    <a:pt x="208" y="144"/>
                    <a:pt x="187" y="140"/>
                    <a:pt x="166" y="140"/>
                  </a:cubicBezTo>
                  <a:cubicBezTo>
                    <a:pt x="75" y="140"/>
                    <a:pt x="0" y="215"/>
                    <a:pt x="0" y="306"/>
                  </a:cubicBezTo>
                  <a:cubicBezTo>
                    <a:pt x="0" y="388"/>
                    <a:pt x="61" y="459"/>
                    <a:pt x="145" y="471"/>
                  </a:cubicBezTo>
                  <a:cubicBezTo>
                    <a:pt x="193" y="471"/>
                    <a:pt x="193" y="471"/>
                    <a:pt x="193" y="471"/>
                  </a:cubicBezTo>
                  <a:cubicBezTo>
                    <a:pt x="193" y="269"/>
                    <a:pt x="193" y="269"/>
                    <a:pt x="193" y="269"/>
                  </a:cubicBezTo>
                  <a:cubicBezTo>
                    <a:pt x="193" y="249"/>
                    <a:pt x="209" y="233"/>
                    <a:pt x="229" y="233"/>
                  </a:cubicBezTo>
                  <a:cubicBezTo>
                    <a:pt x="556" y="233"/>
                    <a:pt x="556" y="233"/>
                    <a:pt x="556" y="233"/>
                  </a:cubicBezTo>
                  <a:cubicBezTo>
                    <a:pt x="575" y="233"/>
                    <a:pt x="590" y="249"/>
                    <a:pt x="590" y="269"/>
                  </a:cubicBezTo>
                  <a:cubicBezTo>
                    <a:pt x="590" y="472"/>
                    <a:pt x="590" y="472"/>
                    <a:pt x="590" y="472"/>
                  </a:cubicBezTo>
                  <a:cubicBezTo>
                    <a:pt x="642" y="472"/>
                    <a:pt x="642" y="472"/>
                    <a:pt x="642" y="472"/>
                  </a:cubicBezTo>
                  <a:cubicBezTo>
                    <a:pt x="736" y="464"/>
                    <a:pt x="809" y="385"/>
                    <a:pt x="809" y="293"/>
                  </a:cubicBezTo>
                  <a:cubicBezTo>
                    <a:pt x="809" y="193"/>
                    <a:pt x="728" y="111"/>
                    <a:pt x="629" y="111"/>
                  </a:cubicBezTo>
                  <a:close/>
                  <a:moveTo>
                    <a:pt x="567" y="269"/>
                  </a:moveTo>
                  <a:lnTo>
                    <a:pt x="567" y="269"/>
                  </a:lnTo>
                  <a:cubicBezTo>
                    <a:pt x="567" y="549"/>
                    <a:pt x="567" y="549"/>
                    <a:pt x="567" y="549"/>
                  </a:cubicBezTo>
                  <a:cubicBezTo>
                    <a:pt x="567" y="555"/>
                    <a:pt x="562" y="560"/>
                    <a:pt x="556" y="560"/>
                  </a:cubicBezTo>
                  <a:cubicBezTo>
                    <a:pt x="229" y="560"/>
                    <a:pt x="229" y="560"/>
                    <a:pt x="229" y="560"/>
                  </a:cubicBezTo>
                  <a:cubicBezTo>
                    <a:pt x="223" y="560"/>
                    <a:pt x="216" y="555"/>
                    <a:pt x="216" y="549"/>
                  </a:cubicBezTo>
                  <a:cubicBezTo>
                    <a:pt x="216" y="269"/>
                    <a:pt x="216" y="269"/>
                    <a:pt x="216" y="269"/>
                  </a:cubicBezTo>
                  <a:cubicBezTo>
                    <a:pt x="216" y="261"/>
                    <a:pt x="223" y="256"/>
                    <a:pt x="229" y="256"/>
                  </a:cubicBezTo>
                  <a:cubicBezTo>
                    <a:pt x="556" y="256"/>
                    <a:pt x="556" y="256"/>
                    <a:pt x="556" y="256"/>
                  </a:cubicBezTo>
                  <a:cubicBezTo>
                    <a:pt x="562" y="256"/>
                    <a:pt x="567" y="261"/>
                    <a:pt x="567" y="269"/>
                  </a:cubicBezTo>
                  <a:close/>
                  <a:moveTo>
                    <a:pt x="271" y="343"/>
                  </a:moveTo>
                  <a:lnTo>
                    <a:pt x="271" y="343"/>
                  </a:lnTo>
                  <a:cubicBezTo>
                    <a:pt x="271" y="364"/>
                    <a:pt x="289" y="383"/>
                    <a:pt x="312" y="383"/>
                  </a:cubicBezTo>
                  <a:cubicBezTo>
                    <a:pt x="334" y="383"/>
                    <a:pt x="353" y="364"/>
                    <a:pt x="353" y="343"/>
                  </a:cubicBezTo>
                  <a:cubicBezTo>
                    <a:pt x="353" y="320"/>
                    <a:pt x="334" y="302"/>
                    <a:pt x="312" y="302"/>
                  </a:cubicBezTo>
                  <a:cubicBezTo>
                    <a:pt x="289" y="302"/>
                    <a:pt x="271" y="320"/>
                    <a:pt x="271" y="343"/>
                  </a:cubicBezTo>
                  <a:close/>
                  <a:moveTo>
                    <a:pt x="511" y="500"/>
                  </a:moveTo>
                  <a:lnTo>
                    <a:pt x="511" y="500"/>
                  </a:lnTo>
                  <a:cubicBezTo>
                    <a:pt x="482" y="362"/>
                    <a:pt x="482" y="362"/>
                    <a:pt x="482" y="362"/>
                  </a:cubicBezTo>
                  <a:cubicBezTo>
                    <a:pt x="481" y="358"/>
                    <a:pt x="478" y="354"/>
                    <a:pt x="474" y="353"/>
                  </a:cubicBezTo>
                  <a:cubicBezTo>
                    <a:pt x="469" y="352"/>
                    <a:pt x="464" y="354"/>
                    <a:pt x="462" y="357"/>
                  </a:cubicBezTo>
                  <a:cubicBezTo>
                    <a:pt x="394" y="436"/>
                    <a:pt x="394" y="436"/>
                    <a:pt x="394" y="436"/>
                  </a:cubicBezTo>
                  <a:cubicBezTo>
                    <a:pt x="322" y="409"/>
                    <a:pt x="322" y="409"/>
                    <a:pt x="322" y="409"/>
                  </a:cubicBezTo>
                  <a:cubicBezTo>
                    <a:pt x="316" y="407"/>
                    <a:pt x="309" y="409"/>
                    <a:pt x="307" y="415"/>
                  </a:cubicBezTo>
                  <a:cubicBezTo>
                    <a:pt x="271" y="497"/>
                    <a:pt x="271" y="497"/>
                    <a:pt x="271" y="497"/>
                  </a:cubicBezTo>
                  <a:cubicBezTo>
                    <a:pt x="268" y="501"/>
                    <a:pt x="268" y="505"/>
                    <a:pt x="271" y="508"/>
                  </a:cubicBezTo>
                  <a:cubicBezTo>
                    <a:pt x="274" y="511"/>
                    <a:pt x="277" y="513"/>
                    <a:pt x="281" y="513"/>
                  </a:cubicBezTo>
                  <a:cubicBezTo>
                    <a:pt x="500" y="513"/>
                    <a:pt x="500" y="513"/>
                    <a:pt x="500" y="513"/>
                  </a:cubicBezTo>
                  <a:cubicBezTo>
                    <a:pt x="503" y="513"/>
                    <a:pt x="507" y="512"/>
                    <a:pt x="509" y="509"/>
                  </a:cubicBezTo>
                  <a:cubicBezTo>
                    <a:pt x="511" y="506"/>
                    <a:pt x="512" y="503"/>
                    <a:pt x="511" y="50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5" name="Group 344"/>
          <p:cNvGrpSpPr/>
          <p:nvPr/>
        </p:nvGrpSpPr>
        <p:grpSpPr>
          <a:xfrm>
            <a:off x="3925415" y="3694447"/>
            <a:ext cx="429822" cy="429821"/>
            <a:chOff x="3925415" y="3694447"/>
            <a:chExt cx="429822" cy="429821"/>
          </a:xfrm>
        </p:grpSpPr>
        <p:sp>
          <p:nvSpPr>
            <p:cNvPr id="3097" name="Freeform 25"/>
            <p:cNvSpPr>
              <a:spLocks noChangeArrowheads="1"/>
            </p:cNvSpPr>
            <p:nvPr/>
          </p:nvSpPr>
          <p:spPr bwMode="auto">
            <a:xfrm>
              <a:off x="3925415" y="3694447"/>
              <a:ext cx="429822" cy="429821"/>
            </a:xfrm>
            <a:custGeom>
              <a:avLst/>
              <a:gdLst>
                <a:gd name="T0" fmla="*/ 1023 w 1024"/>
                <a:gd name="T1" fmla="*/ 511 h 1023"/>
                <a:gd name="T2" fmla="*/ 1023 w 1024"/>
                <a:gd name="T3" fmla="*/ 511 h 1023"/>
                <a:gd name="T4" fmla="*/ 511 w 1024"/>
                <a:gd name="T5" fmla="*/ 1022 h 1023"/>
                <a:gd name="T6" fmla="*/ 0 w 1024"/>
                <a:gd name="T7" fmla="*/ 511 h 1023"/>
                <a:gd name="T8" fmla="*/ 511 w 1024"/>
                <a:gd name="T9" fmla="*/ 0 h 1023"/>
                <a:gd name="T10" fmla="*/ 1023 w 1024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3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3"/>
                    <a:pt x="793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3" y="229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1" name="Freeform 49"/>
            <p:cNvSpPr>
              <a:spLocks noChangeArrowheads="1"/>
            </p:cNvSpPr>
            <p:nvPr/>
          </p:nvSpPr>
          <p:spPr bwMode="auto">
            <a:xfrm>
              <a:off x="3969879" y="3809313"/>
              <a:ext cx="340893" cy="222321"/>
            </a:xfrm>
            <a:custGeom>
              <a:avLst/>
              <a:gdLst>
                <a:gd name="T0" fmla="*/ 809 w 810"/>
                <a:gd name="T1" fmla="*/ 292 h 529"/>
                <a:gd name="T2" fmla="*/ 809 w 810"/>
                <a:gd name="T3" fmla="*/ 292 h 529"/>
                <a:gd name="T4" fmla="*/ 644 w 810"/>
                <a:gd name="T5" fmla="*/ 471 h 529"/>
                <a:gd name="T6" fmla="*/ 643 w 810"/>
                <a:gd name="T7" fmla="*/ 471 h 529"/>
                <a:gd name="T8" fmla="*/ 643 w 810"/>
                <a:gd name="T9" fmla="*/ 471 h 529"/>
                <a:gd name="T10" fmla="*/ 639 w 810"/>
                <a:gd name="T11" fmla="*/ 471 h 529"/>
                <a:gd name="T12" fmla="*/ 639 w 810"/>
                <a:gd name="T13" fmla="*/ 259 h 529"/>
                <a:gd name="T14" fmla="*/ 603 w 810"/>
                <a:gd name="T15" fmla="*/ 224 h 529"/>
                <a:gd name="T16" fmla="*/ 573 w 810"/>
                <a:gd name="T17" fmla="*/ 224 h 529"/>
                <a:gd name="T18" fmla="*/ 545 w 810"/>
                <a:gd name="T19" fmla="*/ 206 h 529"/>
                <a:gd name="T20" fmla="*/ 526 w 810"/>
                <a:gd name="T21" fmla="*/ 201 h 529"/>
                <a:gd name="T22" fmla="*/ 446 w 810"/>
                <a:gd name="T23" fmla="*/ 201 h 529"/>
                <a:gd name="T24" fmla="*/ 427 w 810"/>
                <a:gd name="T25" fmla="*/ 206 h 529"/>
                <a:gd name="T26" fmla="*/ 398 w 810"/>
                <a:gd name="T27" fmla="*/ 224 h 529"/>
                <a:gd name="T28" fmla="*/ 338 w 810"/>
                <a:gd name="T29" fmla="*/ 224 h 529"/>
                <a:gd name="T30" fmla="*/ 310 w 810"/>
                <a:gd name="T31" fmla="*/ 209 h 529"/>
                <a:gd name="T32" fmla="*/ 263 w 810"/>
                <a:gd name="T33" fmla="*/ 209 h 529"/>
                <a:gd name="T34" fmla="*/ 235 w 810"/>
                <a:gd name="T35" fmla="*/ 224 h 529"/>
                <a:gd name="T36" fmla="*/ 206 w 810"/>
                <a:gd name="T37" fmla="*/ 224 h 529"/>
                <a:gd name="T38" fmla="*/ 172 w 810"/>
                <a:gd name="T39" fmla="*/ 259 h 529"/>
                <a:gd name="T40" fmla="*/ 172 w 810"/>
                <a:gd name="T41" fmla="*/ 470 h 529"/>
                <a:gd name="T42" fmla="*/ 145 w 810"/>
                <a:gd name="T43" fmla="*/ 470 h 529"/>
                <a:gd name="T44" fmla="*/ 0 w 810"/>
                <a:gd name="T45" fmla="*/ 306 h 529"/>
                <a:gd name="T46" fmla="*/ 167 w 810"/>
                <a:gd name="T47" fmla="*/ 139 h 529"/>
                <a:gd name="T48" fmla="*/ 228 w 810"/>
                <a:gd name="T49" fmla="*/ 151 h 529"/>
                <a:gd name="T50" fmla="*/ 410 w 810"/>
                <a:gd name="T51" fmla="*/ 0 h 529"/>
                <a:gd name="T52" fmla="*/ 581 w 810"/>
                <a:gd name="T53" fmla="*/ 118 h 529"/>
                <a:gd name="T54" fmla="*/ 629 w 810"/>
                <a:gd name="T55" fmla="*/ 111 h 529"/>
                <a:gd name="T56" fmla="*/ 809 w 810"/>
                <a:gd name="T57" fmla="*/ 292 h 529"/>
                <a:gd name="T58" fmla="*/ 427 w 810"/>
                <a:gd name="T59" fmla="*/ 326 h 529"/>
                <a:gd name="T60" fmla="*/ 427 w 810"/>
                <a:gd name="T61" fmla="*/ 326 h 529"/>
                <a:gd name="T62" fmla="*/ 361 w 810"/>
                <a:gd name="T63" fmla="*/ 392 h 529"/>
                <a:gd name="T64" fmla="*/ 427 w 810"/>
                <a:gd name="T65" fmla="*/ 458 h 529"/>
                <a:gd name="T66" fmla="*/ 494 w 810"/>
                <a:gd name="T67" fmla="*/ 392 h 529"/>
                <a:gd name="T68" fmla="*/ 427 w 810"/>
                <a:gd name="T69" fmla="*/ 326 h 529"/>
                <a:gd name="T70" fmla="*/ 616 w 810"/>
                <a:gd name="T71" fmla="*/ 259 h 529"/>
                <a:gd name="T72" fmla="*/ 616 w 810"/>
                <a:gd name="T73" fmla="*/ 259 h 529"/>
                <a:gd name="T74" fmla="*/ 616 w 810"/>
                <a:gd name="T75" fmla="*/ 516 h 529"/>
                <a:gd name="T76" fmla="*/ 603 w 810"/>
                <a:gd name="T77" fmla="*/ 528 h 529"/>
                <a:gd name="T78" fmla="*/ 206 w 810"/>
                <a:gd name="T79" fmla="*/ 528 h 529"/>
                <a:gd name="T80" fmla="*/ 195 w 810"/>
                <a:gd name="T81" fmla="*/ 516 h 529"/>
                <a:gd name="T82" fmla="*/ 195 w 810"/>
                <a:gd name="T83" fmla="*/ 259 h 529"/>
                <a:gd name="T84" fmla="*/ 206 w 810"/>
                <a:gd name="T85" fmla="*/ 248 h 529"/>
                <a:gd name="T86" fmla="*/ 252 w 810"/>
                <a:gd name="T87" fmla="*/ 248 h 529"/>
                <a:gd name="T88" fmla="*/ 251 w 810"/>
                <a:gd name="T89" fmla="*/ 244 h 529"/>
                <a:gd name="T90" fmla="*/ 263 w 810"/>
                <a:gd name="T91" fmla="*/ 233 h 529"/>
                <a:gd name="T92" fmla="*/ 310 w 810"/>
                <a:gd name="T93" fmla="*/ 233 h 529"/>
                <a:gd name="T94" fmla="*/ 321 w 810"/>
                <a:gd name="T95" fmla="*/ 244 h 529"/>
                <a:gd name="T96" fmla="*/ 320 w 810"/>
                <a:gd name="T97" fmla="*/ 248 h 529"/>
                <a:gd name="T98" fmla="*/ 404 w 810"/>
                <a:gd name="T99" fmla="*/ 248 h 529"/>
                <a:gd name="T100" fmla="*/ 440 w 810"/>
                <a:gd name="T101" fmla="*/ 226 h 529"/>
                <a:gd name="T102" fmla="*/ 446 w 810"/>
                <a:gd name="T103" fmla="*/ 224 h 529"/>
                <a:gd name="T104" fmla="*/ 526 w 810"/>
                <a:gd name="T105" fmla="*/ 224 h 529"/>
                <a:gd name="T106" fmla="*/ 532 w 810"/>
                <a:gd name="T107" fmla="*/ 226 h 529"/>
                <a:gd name="T108" fmla="*/ 566 w 810"/>
                <a:gd name="T109" fmla="*/ 248 h 529"/>
                <a:gd name="T110" fmla="*/ 603 w 810"/>
                <a:gd name="T111" fmla="*/ 248 h 529"/>
                <a:gd name="T112" fmla="*/ 616 w 810"/>
                <a:gd name="T113" fmla="*/ 259 h 529"/>
                <a:gd name="T114" fmla="*/ 517 w 810"/>
                <a:gd name="T115" fmla="*/ 392 h 529"/>
                <a:gd name="T116" fmla="*/ 517 w 810"/>
                <a:gd name="T117" fmla="*/ 392 h 529"/>
                <a:gd name="T118" fmla="*/ 427 w 810"/>
                <a:gd name="T119" fmla="*/ 302 h 529"/>
                <a:gd name="T120" fmla="*/ 338 w 810"/>
                <a:gd name="T121" fmla="*/ 392 h 529"/>
                <a:gd name="T122" fmla="*/ 427 w 810"/>
                <a:gd name="T123" fmla="*/ 482 h 529"/>
                <a:gd name="T124" fmla="*/ 517 w 810"/>
                <a:gd name="T125" fmla="*/ 392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10" h="529">
                  <a:moveTo>
                    <a:pt x="809" y="292"/>
                  </a:moveTo>
                  <a:lnTo>
                    <a:pt x="809" y="292"/>
                  </a:lnTo>
                  <a:cubicBezTo>
                    <a:pt x="809" y="385"/>
                    <a:pt x="736" y="464"/>
                    <a:pt x="644" y="471"/>
                  </a:cubicBezTo>
                  <a:cubicBezTo>
                    <a:pt x="643" y="471"/>
                    <a:pt x="643" y="471"/>
                    <a:pt x="643" y="471"/>
                  </a:cubicBezTo>
                  <a:lnTo>
                    <a:pt x="643" y="471"/>
                  </a:lnTo>
                  <a:cubicBezTo>
                    <a:pt x="639" y="471"/>
                    <a:pt x="639" y="471"/>
                    <a:pt x="639" y="471"/>
                  </a:cubicBezTo>
                  <a:cubicBezTo>
                    <a:pt x="639" y="259"/>
                    <a:pt x="639" y="259"/>
                    <a:pt x="639" y="259"/>
                  </a:cubicBezTo>
                  <a:cubicBezTo>
                    <a:pt x="639" y="239"/>
                    <a:pt x="623" y="224"/>
                    <a:pt x="603" y="224"/>
                  </a:cubicBezTo>
                  <a:cubicBezTo>
                    <a:pt x="573" y="224"/>
                    <a:pt x="573" y="224"/>
                    <a:pt x="573" y="224"/>
                  </a:cubicBezTo>
                  <a:cubicBezTo>
                    <a:pt x="545" y="206"/>
                    <a:pt x="545" y="206"/>
                    <a:pt x="545" y="206"/>
                  </a:cubicBezTo>
                  <a:cubicBezTo>
                    <a:pt x="540" y="203"/>
                    <a:pt x="532" y="201"/>
                    <a:pt x="526" y="201"/>
                  </a:cubicBezTo>
                  <a:cubicBezTo>
                    <a:pt x="446" y="201"/>
                    <a:pt x="446" y="201"/>
                    <a:pt x="446" y="201"/>
                  </a:cubicBezTo>
                  <a:cubicBezTo>
                    <a:pt x="439" y="201"/>
                    <a:pt x="432" y="203"/>
                    <a:pt x="427" y="206"/>
                  </a:cubicBezTo>
                  <a:cubicBezTo>
                    <a:pt x="398" y="224"/>
                    <a:pt x="398" y="224"/>
                    <a:pt x="398" y="224"/>
                  </a:cubicBezTo>
                  <a:cubicBezTo>
                    <a:pt x="338" y="224"/>
                    <a:pt x="338" y="224"/>
                    <a:pt x="338" y="224"/>
                  </a:cubicBezTo>
                  <a:cubicBezTo>
                    <a:pt x="331" y="215"/>
                    <a:pt x="321" y="209"/>
                    <a:pt x="310" y="209"/>
                  </a:cubicBezTo>
                  <a:cubicBezTo>
                    <a:pt x="263" y="209"/>
                    <a:pt x="263" y="209"/>
                    <a:pt x="263" y="209"/>
                  </a:cubicBezTo>
                  <a:cubicBezTo>
                    <a:pt x="251" y="209"/>
                    <a:pt x="241" y="215"/>
                    <a:pt x="235" y="224"/>
                  </a:cubicBezTo>
                  <a:cubicBezTo>
                    <a:pt x="206" y="224"/>
                    <a:pt x="206" y="224"/>
                    <a:pt x="206" y="224"/>
                  </a:cubicBezTo>
                  <a:cubicBezTo>
                    <a:pt x="188" y="224"/>
                    <a:pt x="172" y="239"/>
                    <a:pt x="172" y="259"/>
                  </a:cubicBezTo>
                  <a:cubicBezTo>
                    <a:pt x="172" y="470"/>
                    <a:pt x="172" y="470"/>
                    <a:pt x="172" y="470"/>
                  </a:cubicBezTo>
                  <a:cubicBezTo>
                    <a:pt x="145" y="470"/>
                    <a:pt x="145" y="470"/>
                    <a:pt x="145" y="470"/>
                  </a:cubicBezTo>
                  <a:cubicBezTo>
                    <a:pt x="62" y="459"/>
                    <a:pt x="0" y="388"/>
                    <a:pt x="0" y="306"/>
                  </a:cubicBezTo>
                  <a:cubicBezTo>
                    <a:pt x="0" y="214"/>
                    <a:pt x="75" y="139"/>
                    <a:pt x="167" y="139"/>
                  </a:cubicBezTo>
                  <a:cubicBezTo>
                    <a:pt x="188" y="139"/>
                    <a:pt x="209" y="143"/>
                    <a:pt x="228" y="151"/>
                  </a:cubicBezTo>
                  <a:cubicBezTo>
                    <a:pt x="245" y="64"/>
                    <a:pt x="320" y="0"/>
                    <a:pt x="410" y="0"/>
                  </a:cubicBezTo>
                  <a:cubicBezTo>
                    <a:pt x="487" y="0"/>
                    <a:pt x="554" y="47"/>
                    <a:pt x="581" y="118"/>
                  </a:cubicBezTo>
                  <a:cubicBezTo>
                    <a:pt x="598" y="113"/>
                    <a:pt x="614" y="111"/>
                    <a:pt x="629" y="111"/>
                  </a:cubicBezTo>
                  <a:cubicBezTo>
                    <a:pt x="729" y="111"/>
                    <a:pt x="809" y="192"/>
                    <a:pt x="809" y="292"/>
                  </a:cubicBezTo>
                  <a:close/>
                  <a:moveTo>
                    <a:pt x="427" y="326"/>
                  </a:moveTo>
                  <a:lnTo>
                    <a:pt x="427" y="326"/>
                  </a:lnTo>
                  <a:cubicBezTo>
                    <a:pt x="391" y="326"/>
                    <a:pt x="361" y="355"/>
                    <a:pt x="361" y="392"/>
                  </a:cubicBezTo>
                  <a:cubicBezTo>
                    <a:pt x="361" y="429"/>
                    <a:pt x="391" y="458"/>
                    <a:pt x="427" y="458"/>
                  </a:cubicBezTo>
                  <a:cubicBezTo>
                    <a:pt x="464" y="458"/>
                    <a:pt x="494" y="429"/>
                    <a:pt x="494" y="392"/>
                  </a:cubicBezTo>
                  <a:cubicBezTo>
                    <a:pt x="494" y="355"/>
                    <a:pt x="464" y="326"/>
                    <a:pt x="427" y="326"/>
                  </a:cubicBezTo>
                  <a:close/>
                  <a:moveTo>
                    <a:pt x="616" y="259"/>
                  </a:moveTo>
                  <a:lnTo>
                    <a:pt x="616" y="259"/>
                  </a:lnTo>
                  <a:cubicBezTo>
                    <a:pt x="616" y="516"/>
                    <a:pt x="616" y="516"/>
                    <a:pt x="616" y="516"/>
                  </a:cubicBezTo>
                  <a:cubicBezTo>
                    <a:pt x="616" y="522"/>
                    <a:pt x="610" y="528"/>
                    <a:pt x="603" y="528"/>
                  </a:cubicBezTo>
                  <a:cubicBezTo>
                    <a:pt x="206" y="528"/>
                    <a:pt x="206" y="528"/>
                    <a:pt x="206" y="528"/>
                  </a:cubicBezTo>
                  <a:cubicBezTo>
                    <a:pt x="200" y="528"/>
                    <a:pt x="195" y="522"/>
                    <a:pt x="195" y="516"/>
                  </a:cubicBezTo>
                  <a:cubicBezTo>
                    <a:pt x="195" y="259"/>
                    <a:pt x="195" y="259"/>
                    <a:pt x="195" y="259"/>
                  </a:cubicBezTo>
                  <a:cubicBezTo>
                    <a:pt x="195" y="253"/>
                    <a:pt x="200" y="248"/>
                    <a:pt x="206" y="248"/>
                  </a:cubicBezTo>
                  <a:cubicBezTo>
                    <a:pt x="252" y="248"/>
                    <a:pt x="252" y="248"/>
                    <a:pt x="252" y="248"/>
                  </a:cubicBezTo>
                  <a:cubicBezTo>
                    <a:pt x="252" y="247"/>
                    <a:pt x="251" y="245"/>
                    <a:pt x="251" y="244"/>
                  </a:cubicBezTo>
                  <a:cubicBezTo>
                    <a:pt x="251" y="238"/>
                    <a:pt x="256" y="233"/>
                    <a:pt x="263" y="233"/>
                  </a:cubicBezTo>
                  <a:cubicBezTo>
                    <a:pt x="310" y="233"/>
                    <a:pt x="310" y="233"/>
                    <a:pt x="310" y="233"/>
                  </a:cubicBezTo>
                  <a:cubicBezTo>
                    <a:pt x="316" y="233"/>
                    <a:pt x="321" y="238"/>
                    <a:pt x="321" y="244"/>
                  </a:cubicBezTo>
                  <a:cubicBezTo>
                    <a:pt x="321" y="245"/>
                    <a:pt x="320" y="247"/>
                    <a:pt x="320" y="248"/>
                  </a:cubicBezTo>
                  <a:cubicBezTo>
                    <a:pt x="404" y="248"/>
                    <a:pt x="404" y="248"/>
                    <a:pt x="404" y="248"/>
                  </a:cubicBezTo>
                  <a:cubicBezTo>
                    <a:pt x="440" y="226"/>
                    <a:pt x="440" y="226"/>
                    <a:pt x="440" y="226"/>
                  </a:cubicBezTo>
                  <a:cubicBezTo>
                    <a:pt x="442" y="225"/>
                    <a:pt x="444" y="224"/>
                    <a:pt x="446" y="224"/>
                  </a:cubicBezTo>
                  <a:cubicBezTo>
                    <a:pt x="526" y="224"/>
                    <a:pt x="526" y="224"/>
                    <a:pt x="526" y="224"/>
                  </a:cubicBezTo>
                  <a:cubicBezTo>
                    <a:pt x="528" y="224"/>
                    <a:pt x="530" y="225"/>
                    <a:pt x="532" y="226"/>
                  </a:cubicBezTo>
                  <a:cubicBezTo>
                    <a:pt x="566" y="248"/>
                    <a:pt x="566" y="248"/>
                    <a:pt x="566" y="248"/>
                  </a:cubicBezTo>
                  <a:cubicBezTo>
                    <a:pt x="603" y="248"/>
                    <a:pt x="603" y="248"/>
                    <a:pt x="603" y="248"/>
                  </a:cubicBezTo>
                  <a:cubicBezTo>
                    <a:pt x="610" y="248"/>
                    <a:pt x="616" y="253"/>
                    <a:pt x="616" y="259"/>
                  </a:cubicBezTo>
                  <a:close/>
                  <a:moveTo>
                    <a:pt x="517" y="392"/>
                  </a:moveTo>
                  <a:lnTo>
                    <a:pt x="517" y="392"/>
                  </a:lnTo>
                  <a:cubicBezTo>
                    <a:pt x="517" y="342"/>
                    <a:pt x="477" y="302"/>
                    <a:pt x="427" y="302"/>
                  </a:cubicBezTo>
                  <a:cubicBezTo>
                    <a:pt x="378" y="302"/>
                    <a:pt x="338" y="342"/>
                    <a:pt x="338" y="392"/>
                  </a:cubicBezTo>
                  <a:cubicBezTo>
                    <a:pt x="338" y="441"/>
                    <a:pt x="378" y="482"/>
                    <a:pt x="427" y="482"/>
                  </a:cubicBezTo>
                  <a:cubicBezTo>
                    <a:pt x="477" y="482"/>
                    <a:pt x="517" y="441"/>
                    <a:pt x="517" y="39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5" name="Group 324"/>
          <p:cNvGrpSpPr/>
          <p:nvPr/>
        </p:nvGrpSpPr>
        <p:grpSpPr>
          <a:xfrm>
            <a:off x="4788763" y="1828800"/>
            <a:ext cx="429822" cy="429821"/>
            <a:chOff x="4788763" y="1828800"/>
            <a:chExt cx="429822" cy="429821"/>
          </a:xfrm>
        </p:grpSpPr>
        <p:sp>
          <p:nvSpPr>
            <p:cNvPr id="3083" name="Freeform 11"/>
            <p:cNvSpPr>
              <a:spLocks noChangeArrowheads="1"/>
            </p:cNvSpPr>
            <p:nvPr/>
          </p:nvSpPr>
          <p:spPr bwMode="auto">
            <a:xfrm>
              <a:off x="4788763" y="1828800"/>
              <a:ext cx="429822" cy="429821"/>
            </a:xfrm>
            <a:custGeom>
              <a:avLst/>
              <a:gdLst>
                <a:gd name="T0" fmla="*/ 1024 w 1025"/>
                <a:gd name="T1" fmla="*/ 511 h 1023"/>
                <a:gd name="T2" fmla="*/ 1024 w 1025"/>
                <a:gd name="T3" fmla="*/ 511 h 1023"/>
                <a:gd name="T4" fmla="*/ 513 w 1025"/>
                <a:gd name="T5" fmla="*/ 1022 h 1023"/>
                <a:gd name="T6" fmla="*/ 0 w 1025"/>
                <a:gd name="T7" fmla="*/ 511 h 1023"/>
                <a:gd name="T8" fmla="*/ 513 w 1025"/>
                <a:gd name="T9" fmla="*/ 0 h 1023"/>
                <a:gd name="T10" fmla="*/ 1024 w 1025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5" h="1023">
                  <a:moveTo>
                    <a:pt x="1024" y="511"/>
                  </a:moveTo>
                  <a:lnTo>
                    <a:pt x="1024" y="511"/>
                  </a:lnTo>
                  <a:cubicBezTo>
                    <a:pt x="1024" y="793"/>
                    <a:pt x="795" y="1022"/>
                    <a:pt x="513" y="1022"/>
                  </a:cubicBezTo>
                  <a:cubicBezTo>
                    <a:pt x="230" y="1022"/>
                    <a:pt x="0" y="793"/>
                    <a:pt x="0" y="511"/>
                  </a:cubicBezTo>
                  <a:cubicBezTo>
                    <a:pt x="0" y="229"/>
                    <a:pt x="230" y="0"/>
                    <a:pt x="513" y="0"/>
                  </a:cubicBezTo>
                  <a:cubicBezTo>
                    <a:pt x="795" y="0"/>
                    <a:pt x="1024" y="229"/>
                    <a:pt x="1024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2" name="Freeform 50"/>
            <p:cNvSpPr>
              <a:spLocks noChangeArrowheads="1"/>
            </p:cNvSpPr>
            <p:nvPr/>
          </p:nvSpPr>
          <p:spPr bwMode="auto">
            <a:xfrm>
              <a:off x="4857312" y="1904759"/>
              <a:ext cx="292723" cy="279755"/>
            </a:xfrm>
            <a:custGeom>
              <a:avLst/>
              <a:gdLst>
                <a:gd name="T0" fmla="*/ 694 w 695"/>
                <a:gd name="T1" fmla="*/ 367 h 666"/>
                <a:gd name="T2" fmla="*/ 694 w 695"/>
                <a:gd name="T3" fmla="*/ 367 h 666"/>
                <a:gd name="T4" fmla="*/ 566 w 695"/>
                <a:gd name="T5" fmla="*/ 501 h 666"/>
                <a:gd name="T6" fmla="*/ 545 w 695"/>
                <a:gd name="T7" fmla="*/ 501 h 666"/>
                <a:gd name="T8" fmla="*/ 545 w 695"/>
                <a:gd name="T9" fmla="*/ 210 h 666"/>
                <a:gd name="T10" fmla="*/ 510 w 695"/>
                <a:gd name="T11" fmla="*/ 176 h 666"/>
                <a:gd name="T12" fmla="*/ 230 w 695"/>
                <a:gd name="T13" fmla="*/ 176 h 666"/>
                <a:gd name="T14" fmla="*/ 194 w 695"/>
                <a:gd name="T15" fmla="*/ 210 h 666"/>
                <a:gd name="T16" fmla="*/ 194 w 695"/>
                <a:gd name="T17" fmla="*/ 501 h 666"/>
                <a:gd name="T18" fmla="*/ 157 w 695"/>
                <a:gd name="T19" fmla="*/ 501 h 666"/>
                <a:gd name="T20" fmla="*/ 0 w 695"/>
                <a:gd name="T21" fmla="*/ 337 h 666"/>
                <a:gd name="T22" fmla="*/ 156 w 695"/>
                <a:gd name="T23" fmla="*/ 175 h 666"/>
                <a:gd name="T24" fmla="*/ 391 w 695"/>
                <a:gd name="T25" fmla="*/ 0 h 666"/>
                <a:gd name="T26" fmla="*/ 636 w 695"/>
                <a:gd name="T27" fmla="*/ 246 h 666"/>
                <a:gd name="T28" fmla="*/ 636 w 695"/>
                <a:gd name="T29" fmla="*/ 257 h 666"/>
                <a:gd name="T30" fmla="*/ 694 w 695"/>
                <a:gd name="T31" fmla="*/ 367 h 666"/>
                <a:gd name="T32" fmla="*/ 288 w 695"/>
                <a:gd name="T33" fmla="*/ 456 h 666"/>
                <a:gd name="T34" fmla="*/ 288 w 695"/>
                <a:gd name="T35" fmla="*/ 456 h 666"/>
                <a:gd name="T36" fmla="*/ 452 w 695"/>
                <a:gd name="T37" fmla="*/ 456 h 666"/>
                <a:gd name="T38" fmla="*/ 452 w 695"/>
                <a:gd name="T39" fmla="*/ 293 h 666"/>
                <a:gd name="T40" fmla="*/ 288 w 695"/>
                <a:gd name="T41" fmla="*/ 293 h 666"/>
                <a:gd name="T42" fmla="*/ 288 w 695"/>
                <a:gd name="T43" fmla="*/ 456 h 666"/>
                <a:gd name="T44" fmla="*/ 366 w 695"/>
                <a:gd name="T45" fmla="*/ 558 h 666"/>
                <a:gd name="T46" fmla="*/ 366 w 695"/>
                <a:gd name="T47" fmla="*/ 558 h 666"/>
                <a:gd name="T48" fmla="*/ 350 w 695"/>
                <a:gd name="T49" fmla="*/ 576 h 666"/>
                <a:gd name="T50" fmla="*/ 366 w 695"/>
                <a:gd name="T51" fmla="*/ 593 h 666"/>
                <a:gd name="T52" fmla="*/ 384 w 695"/>
                <a:gd name="T53" fmla="*/ 576 h 666"/>
                <a:gd name="T54" fmla="*/ 366 w 695"/>
                <a:gd name="T55" fmla="*/ 558 h 666"/>
                <a:gd name="T56" fmla="*/ 521 w 695"/>
                <a:gd name="T57" fmla="*/ 210 h 666"/>
                <a:gd name="T58" fmla="*/ 521 w 695"/>
                <a:gd name="T59" fmla="*/ 210 h 666"/>
                <a:gd name="T60" fmla="*/ 521 w 695"/>
                <a:gd name="T61" fmla="*/ 501 h 666"/>
                <a:gd name="T62" fmla="*/ 521 w 695"/>
                <a:gd name="T63" fmla="*/ 654 h 666"/>
                <a:gd name="T64" fmla="*/ 510 w 695"/>
                <a:gd name="T65" fmla="*/ 665 h 666"/>
                <a:gd name="T66" fmla="*/ 230 w 695"/>
                <a:gd name="T67" fmla="*/ 665 h 666"/>
                <a:gd name="T68" fmla="*/ 218 w 695"/>
                <a:gd name="T69" fmla="*/ 654 h 666"/>
                <a:gd name="T70" fmla="*/ 218 w 695"/>
                <a:gd name="T71" fmla="*/ 501 h 666"/>
                <a:gd name="T72" fmla="*/ 218 w 695"/>
                <a:gd name="T73" fmla="*/ 210 h 666"/>
                <a:gd name="T74" fmla="*/ 230 w 695"/>
                <a:gd name="T75" fmla="*/ 199 h 666"/>
                <a:gd name="T76" fmla="*/ 510 w 695"/>
                <a:gd name="T77" fmla="*/ 199 h 666"/>
                <a:gd name="T78" fmla="*/ 521 w 695"/>
                <a:gd name="T79" fmla="*/ 210 h 666"/>
                <a:gd name="T80" fmla="*/ 408 w 695"/>
                <a:gd name="T81" fmla="*/ 576 h 666"/>
                <a:gd name="T82" fmla="*/ 408 w 695"/>
                <a:gd name="T83" fmla="*/ 576 h 666"/>
                <a:gd name="T84" fmla="*/ 366 w 695"/>
                <a:gd name="T85" fmla="*/ 534 h 666"/>
                <a:gd name="T86" fmla="*/ 326 w 695"/>
                <a:gd name="T87" fmla="*/ 576 h 666"/>
                <a:gd name="T88" fmla="*/ 366 w 695"/>
                <a:gd name="T89" fmla="*/ 616 h 666"/>
                <a:gd name="T90" fmla="*/ 408 w 695"/>
                <a:gd name="T91" fmla="*/ 576 h 666"/>
                <a:gd name="T92" fmla="*/ 474 w 695"/>
                <a:gd name="T93" fmla="*/ 281 h 666"/>
                <a:gd name="T94" fmla="*/ 474 w 695"/>
                <a:gd name="T95" fmla="*/ 281 h 666"/>
                <a:gd name="T96" fmla="*/ 463 w 695"/>
                <a:gd name="T97" fmla="*/ 269 h 666"/>
                <a:gd name="T98" fmla="*/ 277 w 695"/>
                <a:gd name="T99" fmla="*/ 269 h 666"/>
                <a:gd name="T100" fmla="*/ 265 w 695"/>
                <a:gd name="T101" fmla="*/ 281 h 666"/>
                <a:gd name="T102" fmla="*/ 265 w 695"/>
                <a:gd name="T103" fmla="*/ 468 h 666"/>
                <a:gd name="T104" fmla="*/ 277 w 695"/>
                <a:gd name="T105" fmla="*/ 479 h 666"/>
                <a:gd name="T106" fmla="*/ 463 w 695"/>
                <a:gd name="T107" fmla="*/ 479 h 666"/>
                <a:gd name="T108" fmla="*/ 474 w 695"/>
                <a:gd name="T109" fmla="*/ 468 h 666"/>
                <a:gd name="T110" fmla="*/ 474 w 695"/>
                <a:gd name="T111" fmla="*/ 281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95" h="666">
                  <a:moveTo>
                    <a:pt x="694" y="367"/>
                  </a:moveTo>
                  <a:lnTo>
                    <a:pt x="694" y="367"/>
                  </a:lnTo>
                  <a:cubicBezTo>
                    <a:pt x="694" y="440"/>
                    <a:pt x="636" y="501"/>
                    <a:pt x="566" y="501"/>
                  </a:cubicBezTo>
                  <a:cubicBezTo>
                    <a:pt x="545" y="501"/>
                    <a:pt x="545" y="501"/>
                    <a:pt x="545" y="501"/>
                  </a:cubicBezTo>
                  <a:cubicBezTo>
                    <a:pt x="545" y="210"/>
                    <a:pt x="545" y="210"/>
                    <a:pt x="545" y="210"/>
                  </a:cubicBezTo>
                  <a:cubicBezTo>
                    <a:pt x="545" y="192"/>
                    <a:pt x="529" y="176"/>
                    <a:pt x="510" y="176"/>
                  </a:cubicBezTo>
                  <a:cubicBezTo>
                    <a:pt x="230" y="176"/>
                    <a:pt x="230" y="176"/>
                    <a:pt x="230" y="176"/>
                  </a:cubicBezTo>
                  <a:cubicBezTo>
                    <a:pt x="210" y="176"/>
                    <a:pt x="194" y="192"/>
                    <a:pt x="194" y="210"/>
                  </a:cubicBezTo>
                  <a:cubicBezTo>
                    <a:pt x="194" y="501"/>
                    <a:pt x="194" y="501"/>
                    <a:pt x="194" y="501"/>
                  </a:cubicBezTo>
                  <a:cubicBezTo>
                    <a:pt x="157" y="501"/>
                    <a:pt x="157" y="501"/>
                    <a:pt x="157" y="501"/>
                  </a:cubicBezTo>
                  <a:cubicBezTo>
                    <a:pt x="72" y="501"/>
                    <a:pt x="0" y="426"/>
                    <a:pt x="0" y="337"/>
                  </a:cubicBezTo>
                  <a:cubicBezTo>
                    <a:pt x="0" y="250"/>
                    <a:pt x="72" y="175"/>
                    <a:pt x="156" y="175"/>
                  </a:cubicBezTo>
                  <a:cubicBezTo>
                    <a:pt x="187" y="71"/>
                    <a:pt x="282" y="0"/>
                    <a:pt x="391" y="0"/>
                  </a:cubicBezTo>
                  <a:cubicBezTo>
                    <a:pt x="526" y="0"/>
                    <a:pt x="636" y="111"/>
                    <a:pt x="636" y="246"/>
                  </a:cubicBezTo>
                  <a:cubicBezTo>
                    <a:pt x="636" y="249"/>
                    <a:pt x="636" y="253"/>
                    <a:pt x="636" y="257"/>
                  </a:cubicBezTo>
                  <a:cubicBezTo>
                    <a:pt x="671" y="280"/>
                    <a:pt x="694" y="323"/>
                    <a:pt x="694" y="367"/>
                  </a:cubicBezTo>
                  <a:close/>
                  <a:moveTo>
                    <a:pt x="288" y="456"/>
                  </a:moveTo>
                  <a:lnTo>
                    <a:pt x="288" y="456"/>
                  </a:lnTo>
                  <a:cubicBezTo>
                    <a:pt x="452" y="456"/>
                    <a:pt x="452" y="456"/>
                    <a:pt x="452" y="456"/>
                  </a:cubicBezTo>
                  <a:cubicBezTo>
                    <a:pt x="452" y="293"/>
                    <a:pt x="452" y="293"/>
                    <a:pt x="452" y="293"/>
                  </a:cubicBezTo>
                  <a:cubicBezTo>
                    <a:pt x="288" y="293"/>
                    <a:pt x="288" y="293"/>
                    <a:pt x="288" y="293"/>
                  </a:cubicBezTo>
                  <a:lnTo>
                    <a:pt x="288" y="456"/>
                  </a:lnTo>
                  <a:close/>
                  <a:moveTo>
                    <a:pt x="366" y="558"/>
                  </a:moveTo>
                  <a:lnTo>
                    <a:pt x="366" y="558"/>
                  </a:lnTo>
                  <a:cubicBezTo>
                    <a:pt x="357" y="558"/>
                    <a:pt x="350" y="565"/>
                    <a:pt x="350" y="576"/>
                  </a:cubicBezTo>
                  <a:cubicBezTo>
                    <a:pt x="350" y="585"/>
                    <a:pt x="357" y="593"/>
                    <a:pt x="366" y="593"/>
                  </a:cubicBezTo>
                  <a:cubicBezTo>
                    <a:pt x="377" y="593"/>
                    <a:pt x="384" y="585"/>
                    <a:pt x="384" y="576"/>
                  </a:cubicBezTo>
                  <a:cubicBezTo>
                    <a:pt x="384" y="565"/>
                    <a:pt x="377" y="558"/>
                    <a:pt x="366" y="558"/>
                  </a:cubicBezTo>
                  <a:close/>
                  <a:moveTo>
                    <a:pt x="521" y="210"/>
                  </a:moveTo>
                  <a:lnTo>
                    <a:pt x="521" y="210"/>
                  </a:lnTo>
                  <a:cubicBezTo>
                    <a:pt x="521" y="501"/>
                    <a:pt x="521" y="501"/>
                    <a:pt x="521" y="501"/>
                  </a:cubicBezTo>
                  <a:cubicBezTo>
                    <a:pt x="521" y="654"/>
                    <a:pt x="521" y="654"/>
                    <a:pt x="521" y="654"/>
                  </a:cubicBezTo>
                  <a:cubicBezTo>
                    <a:pt x="521" y="660"/>
                    <a:pt x="516" y="665"/>
                    <a:pt x="510" y="665"/>
                  </a:cubicBezTo>
                  <a:cubicBezTo>
                    <a:pt x="230" y="665"/>
                    <a:pt x="230" y="665"/>
                    <a:pt x="230" y="665"/>
                  </a:cubicBezTo>
                  <a:cubicBezTo>
                    <a:pt x="224" y="665"/>
                    <a:pt x="218" y="660"/>
                    <a:pt x="218" y="654"/>
                  </a:cubicBezTo>
                  <a:cubicBezTo>
                    <a:pt x="218" y="501"/>
                    <a:pt x="218" y="501"/>
                    <a:pt x="218" y="501"/>
                  </a:cubicBezTo>
                  <a:cubicBezTo>
                    <a:pt x="218" y="210"/>
                    <a:pt x="218" y="210"/>
                    <a:pt x="218" y="210"/>
                  </a:cubicBezTo>
                  <a:cubicBezTo>
                    <a:pt x="218" y="204"/>
                    <a:pt x="224" y="199"/>
                    <a:pt x="230" y="199"/>
                  </a:cubicBezTo>
                  <a:cubicBezTo>
                    <a:pt x="510" y="199"/>
                    <a:pt x="510" y="199"/>
                    <a:pt x="510" y="199"/>
                  </a:cubicBezTo>
                  <a:cubicBezTo>
                    <a:pt x="516" y="199"/>
                    <a:pt x="521" y="204"/>
                    <a:pt x="521" y="210"/>
                  </a:cubicBezTo>
                  <a:close/>
                  <a:moveTo>
                    <a:pt x="408" y="576"/>
                  </a:moveTo>
                  <a:lnTo>
                    <a:pt x="408" y="576"/>
                  </a:lnTo>
                  <a:cubicBezTo>
                    <a:pt x="408" y="553"/>
                    <a:pt x="389" y="534"/>
                    <a:pt x="366" y="534"/>
                  </a:cubicBezTo>
                  <a:cubicBezTo>
                    <a:pt x="344" y="534"/>
                    <a:pt x="326" y="553"/>
                    <a:pt x="326" y="576"/>
                  </a:cubicBezTo>
                  <a:cubicBezTo>
                    <a:pt x="326" y="598"/>
                    <a:pt x="344" y="616"/>
                    <a:pt x="366" y="616"/>
                  </a:cubicBezTo>
                  <a:cubicBezTo>
                    <a:pt x="389" y="616"/>
                    <a:pt x="408" y="598"/>
                    <a:pt x="408" y="576"/>
                  </a:cubicBezTo>
                  <a:close/>
                  <a:moveTo>
                    <a:pt x="474" y="281"/>
                  </a:moveTo>
                  <a:lnTo>
                    <a:pt x="474" y="281"/>
                  </a:lnTo>
                  <a:cubicBezTo>
                    <a:pt x="474" y="274"/>
                    <a:pt x="469" y="269"/>
                    <a:pt x="463" y="269"/>
                  </a:cubicBezTo>
                  <a:cubicBezTo>
                    <a:pt x="277" y="269"/>
                    <a:pt x="277" y="269"/>
                    <a:pt x="277" y="269"/>
                  </a:cubicBezTo>
                  <a:cubicBezTo>
                    <a:pt x="270" y="269"/>
                    <a:pt x="265" y="274"/>
                    <a:pt x="265" y="281"/>
                  </a:cubicBezTo>
                  <a:cubicBezTo>
                    <a:pt x="265" y="468"/>
                    <a:pt x="265" y="468"/>
                    <a:pt x="265" y="468"/>
                  </a:cubicBezTo>
                  <a:cubicBezTo>
                    <a:pt x="265" y="474"/>
                    <a:pt x="270" y="479"/>
                    <a:pt x="277" y="479"/>
                  </a:cubicBezTo>
                  <a:cubicBezTo>
                    <a:pt x="463" y="479"/>
                    <a:pt x="463" y="479"/>
                    <a:pt x="463" y="479"/>
                  </a:cubicBezTo>
                  <a:cubicBezTo>
                    <a:pt x="469" y="479"/>
                    <a:pt x="474" y="474"/>
                    <a:pt x="474" y="468"/>
                  </a:cubicBezTo>
                  <a:lnTo>
                    <a:pt x="474" y="28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6" name="Group 325"/>
          <p:cNvGrpSpPr/>
          <p:nvPr/>
        </p:nvGrpSpPr>
        <p:grpSpPr>
          <a:xfrm>
            <a:off x="5657669" y="1828800"/>
            <a:ext cx="429822" cy="429821"/>
            <a:chOff x="5657669" y="1828800"/>
            <a:chExt cx="429822" cy="429821"/>
          </a:xfrm>
        </p:grpSpPr>
        <p:sp>
          <p:nvSpPr>
            <p:cNvPr id="3084" name="Freeform 12"/>
            <p:cNvSpPr>
              <a:spLocks noChangeArrowheads="1"/>
            </p:cNvSpPr>
            <p:nvPr/>
          </p:nvSpPr>
          <p:spPr bwMode="auto">
            <a:xfrm>
              <a:off x="5657669" y="1828800"/>
              <a:ext cx="429822" cy="429821"/>
            </a:xfrm>
            <a:custGeom>
              <a:avLst/>
              <a:gdLst>
                <a:gd name="T0" fmla="*/ 1023 w 1024"/>
                <a:gd name="T1" fmla="*/ 511 h 1023"/>
                <a:gd name="T2" fmla="*/ 1023 w 1024"/>
                <a:gd name="T3" fmla="*/ 511 h 1023"/>
                <a:gd name="T4" fmla="*/ 511 w 1024"/>
                <a:gd name="T5" fmla="*/ 1022 h 1023"/>
                <a:gd name="T6" fmla="*/ 0 w 1024"/>
                <a:gd name="T7" fmla="*/ 511 h 1023"/>
                <a:gd name="T8" fmla="*/ 511 w 1024"/>
                <a:gd name="T9" fmla="*/ 0 h 1023"/>
                <a:gd name="T10" fmla="*/ 1023 w 1024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3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3"/>
                    <a:pt x="794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4" y="0"/>
                    <a:pt x="1023" y="229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" name="Freeform 51"/>
            <p:cNvSpPr>
              <a:spLocks noChangeArrowheads="1"/>
            </p:cNvSpPr>
            <p:nvPr/>
          </p:nvSpPr>
          <p:spPr bwMode="auto">
            <a:xfrm>
              <a:off x="5724366" y="1904759"/>
              <a:ext cx="292723" cy="277902"/>
            </a:xfrm>
            <a:custGeom>
              <a:avLst/>
              <a:gdLst>
                <a:gd name="T0" fmla="*/ 557 w 697"/>
                <a:gd name="T1" fmla="*/ 349 h 660"/>
                <a:gd name="T2" fmla="*/ 557 w 697"/>
                <a:gd name="T3" fmla="*/ 349 h 660"/>
                <a:gd name="T4" fmla="*/ 557 w 697"/>
                <a:gd name="T5" fmla="*/ 554 h 660"/>
                <a:gd name="T6" fmla="*/ 545 w 697"/>
                <a:gd name="T7" fmla="*/ 565 h 660"/>
                <a:gd name="T8" fmla="*/ 545 w 697"/>
                <a:gd name="T9" fmla="*/ 565 h 660"/>
                <a:gd name="T10" fmla="*/ 399 w 697"/>
                <a:gd name="T11" fmla="*/ 565 h 660"/>
                <a:gd name="T12" fmla="*/ 389 w 697"/>
                <a:gd name="T13" fmla="*/ 565 h 660"/>
                <a:gd name="T14" fmla="*/ 389 w 697"/>
                <a:gd name="T15" fmla="*/ 607 h 660"/>
                <a:gd name="T16" fmla="*/ 443 w 697"/>
                <a:gd name="T17" fmla="*/ 635 h 660"/>
                <a:gd name="T18" fmla="*/ 455 w 697"/>
                <a:gd name="T19" fmla="*/ 648 h 660"/>
                <a:gd name="T20" fmla="*/ 443 w 697"/>
                <a:gd name="T21" fmla="*/ 659 h 660"/>
                <a:gd name="T22" fmla="*/ 443 w 697"/>
                <a:gd name="T23" fmla="*/ 659 h 660"/>
                <a:gd name="T24" fmla="*/ 349 w 697"/>
                <a:gd name="T25" fmla="*/ 659 h 660"/>
                <a:gd name="T26" fmla="*/ 348 w 697"/>
                <a:gd name="T27" fmla="*/ 659 h 660"/>
                <a:gd name="T28" fmla="*/ 245 w 697"/>
                <a:gd name="T29" fmla="*/ 659 h 660"/>
                <a:gd name="T30" fmla="*/ 245 w 697"/>
                <a:gd name="T31" fmla="*/ 659 h 660"/>
                <a:gd name="T32" fmla="*/ 233 w 697"/>
                <a:gd name="T33" fmla="*/ 648 h 660"/>
                <a:gd name="T34" fmla="*/ 245 w 697"/>
                <a:gd name="T35" fmla="*/ 635 h 660"/>
                <a:gd name="T36" fmla="*/ 290 w 697"/>
                <a:gd name="T37" fmla="*/ 607 h 660"/>
                <a:gd name="T38" fmla="*/ 290 w 697"/>
                <a:gd name="T39" fmla="*/ 565 h 660"/>
                <a:gd name="T40" fmla="*/ 153 w 697"/>
                <a:gd name="T41" fmla="*/ 565 h 660"/>
                <a:gd name="T42" fmla="*/ 152 w 697"/>
                <a:gd name="T43" fmla="*/ 565 h 660"/>
                <a:gd name="T44" fmla="*/ 141 w 697"/>
                <a:gd name="T45" fmla="*/ 554 h 660"/>
                <a:gd name="T46" fmla="*/ 141 w 697"/>
                <a:gd name="T47" fmla="*/ 518 h 660"/>
                <a:gd name="T48" fmla="*/ 141 w 697"/>
                <a:gd name="T49" fmla="*/ 349 h 660"/>
                <a:gd name="T50" fmla="*/ 152 w 697"/>
                <a:gd name="T51" fmla="*/ 336 h 660"/>
                <a:gd name="T52" fmla="*/ 153 w 697"/>
                <a:gd name="T53" fmla="*/ 336 h 660"/>
                <a:gd name="T54" fmla="*/ 545 w 697"/>
                <a:gd name="T55" fmla="*/ 336 h 660"/>
                <a:gd name="T56" fmla="*/ 545 w 697"/>
                <a:gd name="T57" fmla="*/ 336 h 660"/>
                <a:gd name="T58" fmla="*/ 557 w 697"/>
                <a:gd name="T59" fmla="*/ 349 h 660"/>
                <a:gd name="T60" fmla="*/ 683 w 697"/>
                <a:gd name="T61" fmla="*/ 421 h 660"/>
                <a:gd name="T62" fmla="*/ 683 w 697"/>
                <a:gd name="T63" fmla="*/ 421 h 660"/>
                <a:gd name="T64" fmla="*/ 696 w 697"/>
                <a:gd name="T65" fmla="*/ 367 h 660"/>
                <a:gd name="T66" fmla="*/ 637 w 697"/>
                <a:gd name="T67" fmla="*/ 256 h 660"/>
                <a:gd name="T68" fmla="*/ 638 w 697"/>
                <a:gd name="T69" fmla="*/ 246 h 660"/>
                <a:gd name="T70" fmla="*/ 392 w 697"/>
                <a:gd name="T71" fmla="*/ 0 h 660"/>
                <a:gd name="T72" fmla="*/ 392 w 697"/>
                <a:gd name="T73" fmla="*/ 0 h 660"/>
                <a:gd name="T74" fmla="*/ 392 w 697"/>
                <a:gd name="T75" fmla="*/ 0 h 660"/>
                <a:gd name="T76" fmla="*/ 157 w 697"/>
                <a:gd name="T77" fmla="*/ 174 h 660"/>
                <a:gd name="T78" fmla="*/ 0 w 697"/>
                <a:gd name="T79" fmla="*/ 337 h 660"/>
                <a:gd name="T80" fmla="*/ 46 w 697"/>
                <a:gd name="T81" fmla="*/ 451 h 660"/>
                <a:gd name="T82" fmla="*/ 48 w 697"/>
                <a:gd name="T83" fmla="*/ 452 h 660"/>
                <a:gd name="T84" fmla="*/ 117 w 697"/>
                <a:gd name="T85" fmla="*/ 504 h 660"/>
                <a:gd name="T86" fmla="*/ 117 w 697"/>
                <a:gd name="T87" fmla="*/ 349 h 660"/>
                <a:gd name="T88" fmla="*/ 152 w 697"/>
                <a:gd name="T89" fmla="*/ 314 h 660"/>
                <a:gd name="T90" fmla="*/ 545 w 697"/>
                <a:gd name="T91" fmla="*/ 314 h 660"/>
                <a:gd name="T92" fmla="*/ 579 w 697"/>
                <a:gd name="T93" fmla="*/ 349 h 660"/>
                <a:gd name="T94" fmla="*/ 579 w 697"/>
                <a:gd name="T95" fmla="*/ 510 h 660"/>
                <a:gd name="T96" fmla="*/ 619 w 697"/>
                <a:gd name="T97" fmla="*/ 488 h 660"/>
                <a:gd name="T98" fmla="*/ 623 w 697"/>
                <a:gd name="T99" fmla="*/ 485 h 660"/>
                <a:gd name="T100" fmla="*/ 683 w 697"/>
                <a:gd name="T101" fmla="*/ 421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97" h="660">
                  <a:moveTo>
                    <a:pt x="557" y="349"/>
                  </a:moveTo>
                  <a:lnTo>
                    <a:pt x="557" y="349"/>
                  </a:lnTo>
                  <a:cubicBezTo>
                    <a:pt x="557" y="554"/>
                    <a:pt x="557" y="554"/>
                    <a:pt x="557" y="554"/>
                  </a:cubicBezTo>
                  <a:cubicBezTo>
                    <a:pt x="557" y="560"/>
                    <a:pt x="552" y="565"/>
                    <a:pt x="545" y="565"/>
                  </a:cubicBezTo>
                  <a:lnTo>
                    <a:pt x="545" y="565"/>
                  </a:lnTo>
                  <a:cubicBezTo>
                    <a:pt x="399" y="565"/>
                    <a:pt x="399" y="565"/>
                    <a:pt x="399" y="565"/>
                  </a:cubicBezTo>
                  <a:cubicBezTo>
                    <a:pt x="389" y="565"/>
                    <a:pt x="389" y="565"/>
                    <a:pt x="389" y="565"/>
                  </a:cubicBezTo>
                  <a:cubicBezTo>
                    <a:pt x="389" y="607"/>
                    <a:pt x="389" y="607"/>
                    <a:pt x="389" y="607"/>
                  </a:cubicBezTo>
                  <a:cubicBezTo>
                    <a:pt x="390" y="613"/>
                    <a:pt x="404" y="635"/>
                    <a:pt x="443" y="635"/>
                  </a:cubicBezTo>
                  <a:cubicBezTo>
                    <a:pt x="450" y="635"/>
                    <a:pt x="455" y="640"/>
                    <a:pt x="455" y="648"/>
                  </a:cubicBezTo>
                  <a:cubicBezTo>
                    <a:pt x="455" y="654"/>
                    <a:pt x="450" y="659"/>
                    <a:pt x="443" y="659"/>
                  </a:cubicBezTo>
                  <a:lnTo>
                    <a:pt x="443" y="659"/>
                  </a:lnTo>
                  <a:cubicBezTo>
                    <a:pt x="349" y="659"/>
                    <a:pt x="349" y="659"/>
                    <a:pt x="349" y="659"/>
                  </a:cubicBezTo>
                  <a:cubicBezTo>
                    <a:pt x="348" y="659"/>
                    <a:pt x="348" y="659"/>
                    <a:pt x="348" y="659"/>
                  </a:cubicBezTo>
                  <a:cubicBezTo>
                    <a:pt x="245" y="659"/>
                    <a:pt x="245" y="659"/>
                    <a:pt x="245" y="659"/>
                  </a:cubicBezTo>
                  <a:lnTo>
                    <a:pt x="245" y="659"/>
                  </a:lnTo>
                  <a:cubicBezTo>
                    <a:pt x="238" y="659"/>
                    <a:pt x="233" y="654"/>
                    <a:pt x="233" y="648"/>
                  </a:cubicBezTo>
                  <a:cubicBezTo>
                    <a:pt x="233" y="640"/>
                    <a:pt x="238" y="635"/>
                    <a:pt x="245" y="635"/>
                  </a:cubicBezTo>
                  <a:cubicBezTo>
                    <a:pt x="289" y="635"/>
                    <a:pt x="290" y="607"/>
                    <a:pt x="290" y="607"/>
                  </a:cubicBezTo>
                  <a:cubicBezTo>
                    <a:pt x="290" y="565"/>
                    <a:pt x="290" y="565"/>
                    <a:pt x="290" y="565"/>
                  </a:cubicBezTo>
                  <a:cubicBezTo>
                    <a:pt x="153" y="565"/>
                    <a:pt x="153" y="565"/>
                    <a:pt x="153" y="565"/>
                  </a:cubicBezTo>
                  <a:cubicBezTo>
                    <a:pt x="152" y="565"/>
                    <a:pt x="152" y="565"/>
                    <a:pt x="152" y="565"/>
                  </a:cubicBezTo>
                  <a:cubicBezTo>
                    <a:pt x="146" y="565"/>
                    <a:pt x="141" y="560"/>
                    <a:pt x="141" y="554"/>
                  </a:cubicBezTo>
                  <a:cubicBezTo>
                    <a:pt x="141" y="518"/>
                    <a:pt x="141" y="518"/>
                    <a:pt x="141" y="518"/>
                  </a:cubicBezTo>
                  <a:cubicBezTo>
                    <a:pt x="141" y="349"/>
                    <a:pt x="141" y="349"/>
                    <a:pt x="141" y="349"/>
                  </a:cubicBezTo>
                  <a:cubicBezTo>
                    <a:pt x="141" y="342"/>
                    <a:pt x="146" y="336"/>
                    <a:pt x="152" y="336"/>
                  </a:cubicBezTo>
                  <a:cubicBezTo>
                    <a:pt x="153" y="336"/>
                    <a:pt x="153" y="336"/>
                    <a:pt x="153" y="336"/>
                  </a:cubicBezTo>
                  <a:cubicBezTo>
                    <a:pt x="545" y="336"/>
                    <a:pt x="545" y="336"/>
                    <a:pt x="545" y="336"/>
                  </a:cubicBezTo>
                  <a:lnTo>
                    <a:pt x="545" y="336"/>
                  </a:lnTo>
                  <a:cubicBezTo>
                    <a:pt x="552" y="336"/>
                    <a:pt x="557" y="342"/>
                    <a:pt x="557" y="349"/>
                  </a:cubicBezTo>
                  <a:close/>
                  <a:moveTo>
                    <a:pt x="683" y="421"/>
                  </a:moveTo>
                  <a:lnTo>
                    <a:pt x="683" y="421"/>
                  </a:lnTo>
                  <a:cubicBezTo>
                    <a:pt x="692" y="403"/>
                    <a:pt x="696" y="385"/>
                    <a:pt x="696" y="367"/>
                  </a:cubicBezTo>
                  <a:cubicBezTo>
                    <a:pt x="696" y="323"/>
                    <a:pt x="673" y="280"/>
                    <a:pt x="637" y="256"/>
                  </a:cubicBezTo>
                  <a:cubicBezTo>
                    <a:pt x="638" y="253"/>
                    <a:pt x="638" y="249"/>
                    <a:pt x="638" y="246"/>
                  </a:cubicBezTo>
                  <a:cubicBezTo>
                    <a:pt x="638" y="111"/>
                    <a:pt x="527" y="0"/>
                    <a:pt x="392" y="0"/>
                  </a:cubicBezTo>
                  <a:lnTo>
                    <a:pt x="392" y="0"/>
                  </a:lnTo>
                  <a:lnTo>
                    <a:pt x="392" y="0"/>
                  </a:lnTo>
                  <a:cubicBezTo>
                    <a:pt x="283" y="0"/>
                    <a:pt x="188" y="71"/>
                    <a:pt x="157" y="174"/>
                  </a:cubicBezTo>
                  <a:cubicBezTo>
                    <a:pt x="72" y="175"/>
                    <a:pt x="0" y="249"/>
                    <a:pt x="0" y="337"/>
                  </a:cubicBezTo>
                  <a:cubicBezTo>
                    <a:pt x="0" y="379"/>
                    <a:pt x="17" y="421"/>
                    <a:pt x="46" y="451"/>
                  </a:cubicBezTo>
                  <a:cubicBezTo>
                    <a:pt x="47" y="452"/>
                    <a:pt x="47" y="452"/>
                    <a:pt x="48" y="452"/>
                  </a:cubicBezTo>
                  <a:cubicBezTo>
                    <a:pt x="51" y="455"/>
                    <a:pt x="75" y="479"/>
                    <a:pt x="117" y="504"/>
                  </a:cubicBezTo>
                  <a:cubicBezTo>
                    <a:pt x="117" y="349"/>
                    <a:pt x="117" y="349"/>
                    <a:pt x="117" y="349"/>
                  </a:cubicBezTo>
                  <a:cubicBezTo>
                    <a:pt x="117" y="329"/>
                    <a:pt x="133" y="314"/>
                    <a:pt x="152" y="314"/>
                  </a:cubicBezTo>
                  <a:cubicBezTo>
                    <a:pt x="545" y="314"/>
                    <a:pt x="545" y="314"/>
                    <a:pt x="545" y="314"/>
                  </a:cubicBezTo>
                  <a:cubicBezTo>
                    <a:pt x="564" y="314"/>
                    <a:pt x="579" y="329"/>
                    <a:pt x="579" y="349"/>
                  </a:cubicBezTo>
                  <a:cubicBezTo>
                    <a:pt x="579" y="510"/>
                    <a:pt x="579" y="510"/>
                    <a:pt x="579" y="510"/>
                  </a:cubicBezTo>
                  <a:cubicBezTo>
                    <a:pt x="593" y="504"/>
                    <a:pt x="605" y="497"/>
                    <a:pt x="619" y="488"/>
                  </a:cubicBezTo>
                  <a:cubicBezTo>
                    <a:pt x="620" y="488"/>
                    <a:pt x="622" y="486"/>
                    <a:pt x="623" y="485"/>
                  </a:cubicBezTo>
                  <a:cubicBezTo>
                    <a:pt x="650" y="472"/>
                    <a:pt x="671" y="448"/>
                    <a:pt x="683" y="4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7" name="Group 326"/>
          <p:cNvGrpSpPr/>
          <p:nvPr/>
        </p:nvGrpSpPr>
        <p:grpSpPr>
          <a:xfrm>
            <a:off x="6524723" y="1828800"/>
            <a:ext cx="429822" cy="429821"/>
            <a:chOff x="6524723" y="1828800"/>
            <a:chExt cx="429822" cy="429821"/>
          </a:xfrm>
        </p:grpSpPr>
        <p:sp>
          <p:nvSpPr>
            <p:cNvPr id="3085" name="Freeform 13"/>
            <p:cNvSpPr>
              <a:spLocks noChangeArrowheads="1"/>
            </p:cNvSpPr>
            <p:nvPr/>
          </p:nvSpPr>
          <p:spPr bwMode="auto">
            <a:xfrm>
              <a:off x="6524723" y="1828800"/>
              <a:ext cx="429822" cy="429821"/>
            </a:xfrm>
            <a:custGeom>
              <a:avLst/>
              <a:gdLst>
                <a:gd name="T0" fmla="*/ 1023 w 1024"/>
                <a:gd name="T1" fmla="*/ 511 h 1023"/>
                <a:gd name="T2" fmla="*/ 1023 w 1024"/>
                <a:gd name="T3" fmla="*/ 511 h 1023"/>
                <a:gd name="T4" fmla="*/ 511 w 1024"/>
                <a:gd name="T5" fmla="*/ 1022 h 1023"/>
                <a:gd name="T6" fmla="*/ 0 w 1024"/>
                <a:gd name="T7" fmla="*/ 511 h 1023"/>
                <a:gd name="T8" fmla="*/ 511 w 1024"/>
                <a:gd name="T9" fmla="*/ 0 h 1023"/>
                <a:gd name="T10" fmla="*/ 1023 w 1024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3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3"/>
                    <a:pt x="793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3" y="229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4" name="Freeform 52"/>
            <p:cNvSpPr>
              <a:spLocks noChangeArrowheads="1"/>
            </p:cNvSpPr>
            <p:nvPr/>
          </p:nvSpPr>
          <p:spPr bwMode="auto">
            <a:xfrm>
              <a:off x="6593273" y="1908465"/>
              <a:ext cx="292723" cy="270491"/>
            </a:xfrm>
            <a:custGeom>
              <a:avLst/>
              <a:gdLst>
                <a:gd name="T0" fmla="*/ 547 w 695"/>
                <a:gd name="T1" fmla="*/ 583 h 645"/>
                <a:gd name="T2" fmla="*/ 546 w 695"/>
                <a:gd name="T3" fmla="*/ 587 h 645"/>
                <a:gd name="T4" fmla="*/ 537 w 695"/>
                <a:gd name="T5" fmla="*/ 614 h 645"/>
                <a:gd name="T6" fmla="*/ 503 w 695"/>
                <a:gd name="T7" fmla="*/ 644 h 645"/>
                <a:gd name="T8" fmla="*/ 158 w 695"/>
                <a:gd name="T9" fmla="*/ 615 h 645"/>
                <a:gd name="T10" fmla="*/ 149 w 695"/>
                <a:gd name="T11" fmla="*/ 587 h 645"/>
                <a:gd name="T12" fmla="*/ 149 w 695"/>
                <a:gd name="T13" fmla="*/ 583 h 645"/>
                <a:gd name="T14" fmla="*/ 150 w 695"/>
                <a:gd name="T15" fmla="*/ 578 h 645"/>
                <a:gd name="T16" fmla="*/ 151 w 695"/>
                <a:gd name="T17" fmla="*/ 577 h 645"/>
                <a:gd name="T18" fmla="*/ 153 w 695"/>
                <a:gd name="T19" fmla="*/ 575 h 645"/>
                <a:gd name="T20" fmla="*/ 160 w 695"/>
                <a:gd name="T21" fmla="*/ 572 h 645"/>
                <a:gd name="T22" fmla="*/ 540 w 695"/>
                <a:gd name="T23" fmla="*/ 573 h 645"/>
                <a:gd name="T24" fmla="*/ 545 w 695"/>
                <a:gd name="T25" fmla="*/ 577 h 645"/>
                <a:gd name="T26" fmla="*/ 545 w 695"/>
                <a:gd name="T27" fmla="*/ 577 h 645"/>
                <a:gd name="T28" fmla="*/ 547 w 695"/>
                <a:gd name="T29" fmla="*/ 581 h 645"/>
                <a:gd name="T30" fmla="*/ 160 w 695"/>
                <a:gd name="T31" fmla="*/ 550 h 645"/>
                <a:gd name="T32" fmla="*/ 292 w 695"/>
                <a:gd name="T33" fmla="*/ 550 h 645"/>
                <a:gd name="T34" fmla="*/ 534 w 695"/>
                <a:gd name="T35" fmla="*/ 550 h 645"/>
                <a:gd name="T36" fmla="*/ 546 w 695"/>
                <a:gd name="T37" fmla="*/ 519 h 645"/>
                <a:gd name="T38" fmla="*/ 534 w 695"/>
                <a:gd name="T39" fmla="*/ 341 h 645"/>
                <a:gd name="T40" fmla="*/ 149 w 695"/>
                <a:gd name="T41" fmla="*/ 352 h 645"/>
                <a:gd name="T42" fmla="*/ 149 w 695"/>
                <a:gd name="T43" fmla="*/ 539 h 645"/>
                <a:gd name="T44" fmla="*/ 694 w 695"/>
                <a:gd name="T45" fmla="*/ 368 h 645"/>
                <a:gd name="T46" fmla="*/ 635 w 695"/>
                <a:gd name="T47" fmla="*/ 258 h 645"/>
                <a:gd name="T48" fmla="*/ 390 w 695"/>
                <a:gd name="T49" fmla="*/ 0 h 645"/>
                <a:gd name="T50" fmla="*/ 0 w 695"/>
                <a:gd name="T51" fmla="*/ 339 h 645"/>
                <a:gd name="T52" fmla="*/ 46 w 695"/>
                <a:gd name="T53" fmla="*/ 452 h 645"/>
                <a:gd name="T54" fmla="*/ 126 w 695"/>
                <a:gd name="T55" fmla="*/ 503 h 645"/>
                <a:gd name="T56" fmla="*/ 160 w 695"/>
                <a:gd name="T57" fmla="*/ 317 h 645"/>
                <a:gd name="T58" fmla="*/ 569 w 695"/>
                <a:gd name="T59" fmla="*/ 352 h 645"/>
                <a:gd name="T60" fmla="*/ 616 w 695"/>
                <a:gd name="T61" fmla="*/ 491 h 645"/>
                <a:gd name="T62" fmla="*/ 694 w 695"/>
                <a:gd name="T63" fmla="*/ 368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95" h="645">
                  <a:moveTo>
                    <a:pt x="547" y="583"/>
                  </a:moveTo>
                  <a:lnTo>
                    <a:pt x="547" y="583"/>
                  </a:lnTo>
                  <a:cubicBezTo>
                    <a:pt x="547" y="584"/>
                    <a:pt x="547" y="586"/>
                    <a:pt x="546" y="587"/>
                  </a:cubicBezTo>
                  <a:lnTo>
                    <a:pt x="546" y="587"/>
                  </a:lnTo>
                  <a:lnTo>
                    <a:pt x="546" y="587"/>
                  </a:lnTo>
                  <a:cubicBezTo>
                    <a:pt x="537" y="614"/>
                    <a:pt x="537" y="614"/>
                    <a:pt x="537" y="614"/>
                  </a:cubicBezTo>
                  <a:cubicBezTo>
                    <a:pt x="537" y="614"/>
                    <a:pt x="537" y="614"/>
                    <a:pt x="537" y="615"/>
                  </a:cubicBezTo>
                  <a:cubicBezTo>
                    <a:pt x="533" y="626"/>
                    <a:pt x="521" y="644"/>
                    <a:pt x="503" y="644"/>
                  </a:cubicBezTo>
                  <a:cubicBezTo>
                    <a:pt x="192" y="644"/>
                    <a:pt x="192" y="644"/>
                    <a:pt x="192" y="644"/>
                  </a:cubicBezTo>
                  <a:cubicBezTo>
                    <a:pt x="173" y="644"/>
                    <a:pt x="161" y="624"/>
                    <a:pt x="158" y="615"/>
                  </a:cubicBezTo>
                  <a:cubicBezTo>
                    <a:pt x="149" y="587"/>
                    <a:pt x="149" y="587"/>
                    <a:pt x="149" y="587"/>
                  </a:cubicBezTo>
                  <a:lnTo>
                    <a:pt x="149" y="587"/>
                  </a:lnTo>
                  <a:lnTo>
                    <a:pt x="149" y="587"/>
                  </a:lnTo>
                  <a:cubicBezTo>
                    <a:pt x="149" y="586"/>
                    <a:pt x="149" y="584"/>
                    <a:pt x="149" y="583"/>
                  </a:cubicBezTo>
                  <a:cubicBezTo>
                    <a:pt x="149" y="583"/>
                    <a:pt x="149" y="582"/>
                    <a:pt x="149" y="581"/>
                  </a:cubicBezTo>
                  <a:cubicBezTo>
                    <a:pt x="149" y="580"/>
                    <a:pt x="150" y="579"/>
                    <a:pt x="150" y="578"/>
                  </a:cubicBezTo>
                  <a:cubicBezTo>
                    <a:pt x="150" y="578"/>
                    <a:pt x="150" y="577"/>
                    <a:pt x="151" y="577"/>
                  </a:cubicBezTo>
                  <a:lnTo>
                    <a:pt x="151" y="577"/>
                  </a:lnTo>
                  <a:lnTo>
                    <a:pt x="151" y="577"/>
                  </a:lnTo>
                  <a:cubicBezTo>
                    <a:pt x="152" y="576"/>
                    <a:pt x="152" y="575"/>
                    <a:pt x="153" y="575"/>
                  </a:cubicBezTo>
                  <a:cubicBezTo>
                    <a:pt x="154" y="574"/>
                    <a:pt x="154" y="574"/>
                    <a:pt x="155" y="573"/>
                  </a:cubicBezTo>
                  <a:cubicBezTo>
                    <a:pt x="156" y="573"/>
                    <a:pt x="158" y="572"/>
                    <a:pt x="160" y="572"/>
                  </a:cubicBezTo>
                  <a:cubicBezTo>
                    <a:pt x="535" y="572"/>
                    <a:pt x="535" y="572"/>
                    <a:pt x="535" y="572"/>
                  </a:cubicBezTo>
                  <a:cubicBezTo>
                    <a:pt x="536" y="572"/>
                    <a:pt x="538" y="573"/>
                    <a:pt x="540" y="573"/>
                  </a:cubicBezTo>
                  <a:cubicBezTo>
                    <a:pt x="540" y="574"/>
                    <a:pt x="541" y="574"/>
                    <a:pt x="541" y="575"/>
                  </a:cubicBezTo>
                  <a:cubicBezTo>
                    <a:pt x="542" y="575"/>
                    <a:pt x="543" y="576"/>
                    <a:pt x="545" y="577"/>
                  </a:cubicBezTo>
                  <a:lnTo>
                    <a:pt x="545" y="577"/>
                  </a:lnTo>
                  <a:lnTo>
                    <a:pt x="545" y="577"/>
                  </a:lnTo>
                  <a:lnTo>
                    <a:pt x="545" y="578"/>
                  </a:lnTo>
                  <a:cubicBezTo>
                    <a:pt x="546" y="579"/>
                    <a:pt x="546" y="580"/>
                    <a:pt x="547" y="581"/>
                  </a:cubicBezTo>
                  <a:cubicBezTo>
                    <a:pt x="547" y="582"/>
                    <a:pt x="547" y="583"/>
                    <a:pt x="547" y="583"/>
                  </a:cubicBezTo>
                  <a:close/>
                  <a:moveTo>
                    <a:pt x="160" y="550"/>
                  </a:moveTo>
                  <a:lnTo>
                    <a:pt x="160" y="550"/>
                  </a:lnTo>
                  <a:cubicBezTo>
                    <a:pt x="292" y="550"/>
                    <a:pt x="292" y="550"/>
                    <a:pt x="292" y="550"/>
                  </a:cubicBezTo>
                  <a:cubicBezTo>
                    <a:pt x="409" y="550"/>
                    <a:pt x="409" y="550"/>
                    <a:pt x="409" y="550"/>
                  </a:cubicBezTo>
                  <a:cubicBezTo>
                    <a:pt x="534" y="550"/>
                    <a:pt x="534" y="550"/>
                    <a:pt x="534" y="550"/>
                  </a:cubicBezTo>
                  <a:cubicBezTo>
                    <a:pt x="540" y="550"/>
                    <a:pt x="546" y="545"/>
                    <a:pt x="546" y="539"/>
                  </a:cubicBezTo>
                  <a:cubicBezTo>
                    <a:pt x="546" y="519"/>
                    <a:pt x="546" y="519"/>
                    <a:pt x="546" y="519"/>
                  </a:cubicBezTo>
                  <a:cubicBezTo>
                    <a:pt x="546" y="352"/>
                    <a:pt x="546" y="352"/>
                    <a:pt x="546" y="352"/>
                  </a:cubicBezTo>
                  <a:cubicBezTo>
                    <a:pt x="546" y="346"/>
                    <a:pt x="540" y="341"/>
                    <a:pt x="534" y="341"/>
                  </a:cubicBezTo>
                  <a:cubicBezTo>
                    <a:pt x="160" y="341"/>
                    <a:pt x="160" y="341"/>
                    <a:pt x="160" y="341"/>
                  </a:cubicBezTo>
                  <a:cubicBezTo>
                    <a:pt x="154" y="341"/>
                    <a:pt x="149" y="346"/>
                    <a:pt x="149" y="352"/>
                  </a:cubicBezTo>
                  <a:cubicBezTo>
                    <a:pt x="149" y="514"/>
                    <a:pt x="149" y="514"/>
                    <a:pt x="149" y="514"/>
                  </a:cubicBezTo>
                  <a:cubicBezTo>
                    <a:pt x="149" y="539"/>
                    <a:pt x="149" y="539"/>
                    <a:pt x="149" y="539"/>
                  </a:cubicBezTo>
                  <a:cubicBezTo>
                    <a:pt x="149" y="545"/>
                    <a:pt x="154" y="550"/>
                    <a:pt x="160" y="550"/>
                  </a:cubicBezTo>
                  <a:close/>
                  <a:moveTo>
                    <a:pt x="694" y="368"/>
                  </a:moveTo>
                  <a:lnTo>
                    <a:pt x="694" y="368"/>
                  </a:lnTo>
                  <a:cubicBezTo>
                    <a:pt x="694" y="323"/>
                    <a:pt x="672" y="281"/>
                    <a:pt x="635" y="258"/>
                  </a:cubicBezTo>
                  <a:cubicBezTo>
                    <a:pt x="636" y="253"/>
                    <a:pt x="636" y="250"/>
                    <a:pt x="636" y="246"/>
                  </a:cubicBezTo>
                  <a:cubicBezTo>
                    <a:pt x="636" y="111"/>
                    <a:pt x="526" y="0"/>
                    <a:pt x="390" y="0"/>
                  </a:cubicBezTo>
                  <a:cubicBezTo>
                    <a:pt x="282" y="0"/>
                    <a:pt x="187" y="72"/>
                    <a:pt x="156" y="175"/>
                  </a:cubicBezTo>
                  <a:cubicBezTo>
                    <a:pt x="72" y="176"/>
                    <a:pt x="0" y="250"/>
                    <a:pt x="0" y="339"/>
                  </a:cubicBezTo>
                  <a:cubicBezTo>
                    <a:pt x="0" y="380"/>
                    <a:pt x="17" y="422"/>
                    <a:pt x="46" y="452"/>
                  </a:cubicBezTo>
                  <a:lnTo>
                    <a:pt x="46" y="452"/>
                  </a:lnTo>
                  <a:cubicBezTo>
                    <a:pt x="46" y="452"/>
                    <a:pt x="47" y="452"/>
                    <a:pt x="47" y="453"/>
                  </a:cubicBezTo>
                  <a:cubicBezTo>
                    <a:pt x="47" y="453"/>
                    <a:pt x="75" y="478"/>
                    <a:pt x="126" y="503"/>
                  </a:cubicBezTo>
                  <a:cubicBezTo>
                    <a:pt x="126" y="352"/>
                    <a:pt x="126" y="352"/>
                    <a:pt x="126" y="352"/>
                  </a:cubicBezTo>
                  <a:cubicBezTo>
                    <a:pt x="126" y="333"/>
                    <a:pt x="142" y="317"/>
                    <a:pt x="160" y="317"/>
                  </a:cubicBezTo>
                  <a:cubicBezTo>
                    <a:pt x="534" y="317"/>
                    <a:pt x="534" y="317"/>
                    <a:pt x="534" y="317"/>
                  </a:cubicBezTo>
                  <a:cubicBezTo>
                    <a:pt x="554" y="317"/>
                    <a:pt x="569" y="333"/>
                    <a:pt x="569" y="352"/>
                  </a:cubicBezTo>
                  <a:cubicBezTo>
                    <a:pt x="569" y="511"/>
                    <a:pt x="569" y="511"/>
                    <a:pt x="569" y="511"/>
                  </a:cubicBezTo>
                  <a:cubicBezTo>
                    <a:pt x="585" y="504"/>
                    <a:pt x="601" y="498"/>
                    <a:pt x="616" y="491"/>
                  </a:cubicBezTo>
                  <a:cubicBezTo>
                    <a:pt x="617" y="490"/>
                    <a:pt x="618" y="489"/>
                    <a:pt x="621" y="488"/>
                  </a:cubicBezTo>
                  <a:cubicBezTo>
                    <a:pt x="664" y="466"/>
                    <a:pt x="694" y="418"/>
                    <a:pt x="694" y="36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2" name="Group 331"/>
          <p:cNvGrpSpPr/>
          <p:nvPr/>
        </p:nvGrpSpPr>
        <p:grpSpPr>
          <a:xfrm>
            <a:off x="6524723" y="2751434"/>
            <a:ext cx="429822" cy="429821"/>
            <a:chOff x="6524723" y="2751434"/>
            <a:chExt cx="429822" cy="429821"/>
          </a:xfrm>
        </p:grpSpPr>
        <p:sp>
          <p:nvSpPr>
            <p:cNvPr id="3090" name="Freeform 18"/>
            <p:cNvSpPr>
              <a:spLocks noChangeArrowheads="1"/>
            </p:cNvSpPr>
            <p:nvPr/>
          </p:nvSpPr>
          <p:spPr bwMode="auto">
            <a:xfrm>
              <a:off x="6524723" y="2751434"/>
              <a:ext cx="429822" cy="429821"/>
            </a:xfrm>
            <a:custGeom>
              <a:avLst/>
              <a:gdLst>
                <a:gd name="T0" fmla="*/ 1022 w 1023"/>
                <a:gd name="T1" fmla="*/ 511 h 1022"/>
                <a:gd name="T2" fmla="*/ 1022 w 1023"/>
                <a:gd name="T3" fmla="*/ 511 h 1022"/>
                <a:gd name="T4" fmla="*/ 511 w 1023"/>
                <a:gd name="T5" fmla="*/ 1021 h 1022"/>
                <a:gd name="T6" fmla="*/ 0 w 1023"/>
                <a:gd name="T7" fmla="*/ 511 h 1022"/>
                <a:gd name="T8" fmla="*/ 511 w 1023"/>
                <a:gd name="T9" fmla="*/ 0 h 1022"/>
                <a:gd name="T10" fmla="*/ 1022 w 1023"/>
                <a:gd name="T11" fmla="*/ 511 h 1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2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3"/>
                    <a:pt x="793" y="1021"/>
                    <a:pt x="511" y="1021"/>
                  </a:cubicBezTo>
                  <a:cubicBezTo>
                    <a:pt x="229" y="1021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5" name="Freeform 53"/>
            <p:cNvSpPr>
              <a:spLocks noChangeArrowheads="1"/>
            </p:cNvSpPr>
            <p:nvPr/>
          </p:nvSpPr>
          <p:spPr bwMode="auto">
            <a:xfrm>
              <a:off x="6569187" y="2851479"/>
              <a:ext cx="340893" cy="231584"/>
            </a:xfrm>
            <a:custGeom>
              <a:avLst/>
              <a:gdLst>
                <a:gd name="T0" fmla="*/ 809 w 810"/>
                <a:gd name="T1" fmla="*/ 291 h 553"/>
                <a:gd name="T2" fmla="*/ 809 w 810"/>
                <a:gd name="T3" fmla="*/ 291 h 553"/>
                <a:gd name="T4" fmla="*/ 643 w 810"/>
                <a:gd name="T5" fmla="*/ 470 h 553"/>
                <a:gd name="T6" fmla="*/ 469 w 810"/>
                <a:gd name="T7" fmla="*/ 470 h 553"/>
                <a:gd name="T8" fmla="*/ 468 w 810"/>
                <a:gd name="T9" fmla="*/ 470 h 553"/>
                <a:gd name="T10" fmla="*/ 439 w 810"/>
                <a:gd name="T11" fmla="*/ 470 h 553"/>
                <a:gd name="T12" fmla="*/ 439 w 810"/>
                <a:gd name="T13" fmla="*/ 314 h 553"/>
                <a:gd name="T14" fmla="*/ 455 w 810"/>
                <a:gd name="T15" fmla="*/ 326 h 553"/>
                <a:gd name="T16" fmla="*/ 477 w 810"/>
                <a:gd name="T17" fmla="*/ 333 h 553"/>
                <a:gd name="T18" fmla="*/ 504 w 810"/>
                <a:gd name="T19" fmla="*/ 319 h 553"/>
                <a:gd name="T20" fmla="*/ 511 w 810"/>
                <a:gd name="T21" fmla="*/ 293 h 553"/>
                <a:gd name="T22" fmla="*/ 497 w 810"/>
                <a:gd name="T23" fmla="*/ 270 h 553"/>
                <a:gd name="T24" fmla="*/ 424 w 810"/>
                <a:gd name="T25" fmla="*/ 214 h 553"/>
                <a:gd name="T26" fmla="*/ 404 w 810"/>
                <a:gd name="T27" fmla="*/ 207 h 553"/>
                <a:gd name="T28" fmla="*/ 382 w 810"/>
                <a:gd name="T29" fmla="*/ 214 h 553"/>
                <a:gd name="T30" fmla="*/ 311 w 810"/>
                <a:gd name="T31" fmla="*/ 270 h 553"/>
                <a:gd name="T32" fmla="*/ 299 w 810"/>
                <a:gd name="T33" fmla="*/ 293 h 553"/>
                <a:gd name="T34" fmla="*/ 306 w 810"/>
                <a:gd name="T35" fmla="*/ 319 h 553"/>
                <a:gd name="T36" fmla="*/ 333 w 810"/>
                <a:gd name="T37" fmla="*/ 333 h 553"/>
                <a:gd name="T38" fmla="*/ 355 w 810"/>
                <a:gd name="T39" fmla="*/ 326 h 553"/>
                <a:gd name="T40" fmla="*/ 369 w 810"/>
                <a:gd name="T41" fmla="*/ 313 h 553"/>
                <a:gd name="T42" fmla="*/ 369 w 810"/>
                <a:gd name="T43" fmla="*/ 470 h 553"/>
                <a:gd name="T44" fmla="*/ 335 w 810"/>
                <a:gd name="T45" fmla="*/ 470 h 553"/>
                <a:gd name="T46" fmla="*/ 335 w 810"/>
                <a:gd name="T47" fmla="*/ 470 h 553"/>
                <a:gd name="T48" fmla="*/ 144 w 810"/>
                <a:gd name="T49" fmla="*/ 470 h 553"/>
                <a:gd name="T50" fmla="*/ 0 w 810"/>
                <a:gd name="T51" fmla="*/ 306 h 553"/>
                <a:gd name="T52" fmla="*/ 167 w 810"/>
                <a:gd name="T53" fmla="*/ 138 h 553"/>
                <a:gd name="T54" fmla="*/ 228 w 810"/>
                <a:gd name="T55" fmla="*/ 151 h 553"/>
                <a:gd name="T56" fmla="*/ 409 w 810"/>
                <a:gd name="T57" fmla="*/ 0 h 553"/>
                <a:gd name="T58" fmla="*/ 581 w 810"/>
                <a:gd name="T59" fmla="*/ 119 h 553"/>
                <a:gd name="T60" fmla="*/ 629 w 810"/>
                <a:gd name="T61" fmla="*/ 111 h 553"/>
                <a:gd name="T62" fmla="*/ 809 w 810"/>
                <a:gd name="T63" fmla="*/ 291 h 553"/>
                <a:gd name="T64" fmla="*/ 477 w 810"/>
                <a:gd name="T65" fmla="*/ 310 h 553"/>
                <a:gd name="T66" fmla="*/ 477 w 810"/>
                <a:gd name="T67" fmla="*/ 310 h 553"/>
                <a:gd name="T68" fmla="*/ 486 w 810"/>
                <a:gd name="T69" fmla="*/ 305 h 553"/>
                <a:gd name="T70" fmla="*/ 484 w 810"/>
                <a:gd name="T71" fmla="*/ 289 h 553"/>
                <a:gd name="T72" fmla="*/ 411 w 810"/>
                <a:gd name="T73" fmla="*/ 233 h 553"/>
                <a:gd name="T74" fmla="*/ 404 w 810"/>
                <a:gd name="T75" fmla="*/ 231 h 553"/>
                <a:gd name="T76" fmla="*/ 396 w 810"/>
                <a:gd name="T77" fmla="*/ 233 h 553"/>
                <a:gd name="T78" fmla="*/ 326 w 810"/>
                <a:gd name="T79" fmla="*/ 289 h 553"/>
                <a:gd name="T80" fmla="*/ 324 w 810"/>
                <a:gd name="T81" fmla="*/ 305 h 553"/>
                <a:gd name="T82" fmla="*/ 333 w 810"/>
                <a:gd name="T83" fmla="*/ 310 h 553"/>
                <a:gd name="T84" fmla="*/ 340 w 810"/>
                <a:gd name="T85" fmla="*/ 307 h 553"/>
                <a:gd name="T86" fmla="*/ 393 w 810"/>
                <a:gd name="T87" fmla="*/ 265 h 553"/>
                <a:gd name="T88" fmla="*/ 393 w 810"/>
                <a:gd name="T89" fmla="*/ 470 h 553"/>
                <a:gd name="T90" fmla="*/ 393 w 810"/>
                <a:gd name="T91" fmla="*/ 540 h 553"/>
                <a:gd name="T92" fmla="*/ 405 w 810"/>
                <a:gd name="T93" fmla="*/ 552 h 553"/>
                <a:gd name="T94" fmla="*/ 416 w 810"/>
                <a:gd name="T95" fmla="*/ 540 h 553"/>
                <a:gd name="T96" fmla="*/ 416 w 810"/>
                <a:gd name="T97" fmla="*/ 470 h 553"/>
                <a:gd name="T98" fmla="*/ 416 w 810"/>
                <a:gd name="T99" fmla="*/ 266 h 553"/>
                <a:gd name="T100" fmla="*/ 469 w 810"/>
                <a:gd name="T101" fmla="*/ 307 h 553"/>
                <a:gd name="T102" fmla="*/ 477 w 810"/>
                <a:gd name="T103" fmla="*/ 31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10" h="553">
                  <a:moveTo>
                    <a:pt x="809" y="291"/>
                  </a:moveTo>
                  <a:lnTo>
                    <a:pt x="809" y="291"/>
                  </a:lnTo>
                  <a:cubicBezTo>
                    <a:pt x="809" y="385"/>
                    <a:pt x="736" y="463"/>
                    <a:pt x="643" y="470"/>
                  </a:cubicBezTo>
                  <a:cubicBezTo>
                    <a:pt x="469" y="470"/>
                    <a:pt x="469" y="470"/>
                    <a:pt x="469" y="470"/>
                  </a:cubicBezTo>
                  <a:cubicBezTo>
                    <a:pt x="468" y="470"/>
                    <a:pt x="468" y="470"/>
                    <a:pt x="468" y="470"/>
                  </a:cubicBezTo>
                  <a:cubicBezTo>
                    <a:pt x="439" y="470"/>
                    <a:pt x="439" y="470"/>
                    <a:pt x="439" y="470"/>
                  </a:cubicBezTo>
                  <a:cubicBezTo>
                    <a:pt x="439" y="314"/>
                    <a:pt x="439" y="314"/>
                    <a:pt x="439" y="314"/>
                  </a:cubicBezTo>
                  <a:cubicBezTo>
                    <a:pt x="455" y="326"/>
                    <a:pt x="455" y="326"/>
                    <a:pt x="455" y="326"/>
                  </a:cubicBezTo>
                  <a:cubicBezTo>
                    <a:pt x="461" y="331"/>
                    <a:pt x="468" y="333"/>
                    <a:pt x="477" y="333"/>
                  </a:cubicBezTo>
                  <a:cubicBezTo>
                    <a:pt x="487" y="333"/>
                    <a:pt x="497" y="328"/>
                    <a:pt x="504" y="319"/>
                  </a:cubicBezTo>
                  <a:cubicBezTo>
                    <a:pt x="510" y="312"/>
                    <a:pt x="512" y="303"/>
                    <a:pt x="511" y="293"/>
                  </a:cubicBezTo>
                  <a:cubicBezTo>
                    <a:pt x="510" y="284"/>
                    <a:pt x="505" y="276"/>
                    <a:pt x="497" y="270"/>
                  </a:cubicBezTo>
                  <a:cubicBezTo>
                    <a:pt x="424" y="214"/>
                    <a:pt x="424" y="214"/>
                    <a:pt x="424" y="214"/>
                  </a:cubicBezTo>
                  <a:cubicBezTo>
                    <a:pt x="418" y="210"/>
                    <a:pt x="411" y="207"/>
                    <a:pt x="404" y="207"/>
                  </a:cubicBezTo>
                  <a:cubicBezTo>
                    <a:pt x="395" y="207"/>
                    <a:pt x="388" y="210"/>
                    <a:pt x="382" y="214"/>
                  </a:cubicBezTo>
                  <a:cubicBezTo>
                    <a:pt x="311" y="270"/>
                    <a:pt x="311" y="270"/>
                    <a:pt x="311" y="270"/>
                  </a:cubicBezTo>
                  <a:cubicBezTo>
                    <a:pt x="304" y="277"/>
                    <a:pt x="300" y="285"/>
                    <a:pt x="299" y="293"/>
                  </a:cubicBezTo>
                  <a:cubicBezTo>
                    <a:pt x="297" y="303"/>
                    <a:pt x="300" y="312"/>
                    <a:pt x="306" y="319"/>
                  </a:cubicBezTo>
                  <a:cubicBezTo>
                    <a:pt x="312" y="328"/>
                    <a:pt x="322" y="333"/>
                    <a:pt x="333" y="333"/>
                  </a:cubicBezTo>
                  <a:cubicBezTo>
                    <a:pt x="341" y="333"/>
                    <a:pt x="349" y="330"/>
                    <a:pt x="355" y="326"/>
                  </a:cubicBezTo>
                  <a:cubicBezTo>
                    <a:pt x="369" y="313"/>
                    <a:pt x="369" y="313"/>
                    <a:pt x="369" y="313"/>
                  </a:cubicBezTo>
                  <a:cubicBezTo>
                    <a:pt x="369" y="470"/>
                    <a:pt x="369" y="470"/>
                    <a:pt x="369" y="470"/>
                  </a:cubicBezTo>
                  <a:cubicBezTo>
                    <a:pt x="335" y="470"/>
                    <a:pt x="335" y="470"/>
                    <a:pt x="335" y="470"/>
                  </a:cubicBezTo>
                  <a:lnTo>
                    <a:pt x="335" y="470"/>
                  </a:lnTo>
                  <a:cubicBezTo>
                    <a:pt x="144" y="470"/>
                    <a:pt x="144" y="470"/>
                    <a:pt x="144" y="470"/>
                  </a:cubicBezTo>
                  <a:cubicBezTo>
                    <a:pt x="61" y="458"/>
                    <a:pt x="0" y="387"/>
                    <a:pt x="0" y="306"/>
                  </a:cubicBezTo>
                  <a:cubicBezTo>
                    <a:pt x="0" y="213"/>
                    <a:pt x="75" y="138"/>
                    <a:pt x="167" y="138"/>
                  </a:cubicBezTo>
                  <a:cubicBezTo>
                    <a:pt x="187" y="138"/>
                    <a:pt x="208" y="142"/>
                    <a:pt x="228" y="151"/>
                  </a:cubicBezTo>
                  <a:cubicBezTo>
                    <a:pt x="244" y="63"/>
                    <a:pt x="319" y="0"/>
                    <a:pt x="409" y="0"/>
                  </a:cubicBezTo>
                  <a:cubicBezTo>
                    <a:pt x="486" y="0"/>
                    <a:pt x="554" y="47"/>
                    <a:pt x="581" y="119"/>
                  </a:cubicBezTo>
                  <a:cubicBezTo>
                    <a:pt x="597" y="113"/>
                    <a:pt x="613" y="111"/>
                    <a:pt x="629" y="111"/>
                  </a:cubicBezTo>
                  <a:cubicBezTo>
                    <a:pt x="729" y="111"/>
                    <a:pt x="809" y="192"/>
                    <a:pt x="809" y="291"/>
                  </a:cubicBezTo>
                  <a:close/>
                  <a:moveTo>
                    <a:pt x="477" y="310"/>
                  </a:moveTo>
                  <a:lnTo>
                    <a:pt x="477" y="310"/>
                  </a:lnTo>
                  <a:cubicBezTo>
                    <a:pt x="480" y="310"/>
                    <a:pt x="483" y="308"/>
                    <a:pt x="486" y="305"/>
                  </a:cubicBezTo>
                  <a:cubicBezTo>
                    <a:pt x="489" y="300"/>
                    <a:pt x="488" y="292"/>
                    <a:pt x="484" y="289"/>
                  </a:cubicBezTo>
                  <a:cubicBezTo>
                    <a:pt x="411" y="233"/>
                    <a:pt x="411" y="233"/>
                    <a:pt x="411" y="233"/>
                  </a:cubicBezTo>
                  <a:cubicBezTo>
                    <a:pt x="409" y="231"/>
                    <a:pt x="406" y="231"/>
                    <a:pt x="404" y="231"/>
                  </a:cubicBezTo>
                  <a:cubicBezTo>
                    <a:pt x="401" y="231"/>
                    <a:pt x="398" y="231"/>
                    <a:pt x="396" y="233"/>
                  </a:cubicBezTo>
                  <a:cubicBezTo>
                    <a:pt x="326" y="289"/>
                    <a:pt x="326" y="289"/>
                    <a:pt x="326" y="289"/>
                  </a:cubicBezTo>
                  <a:cubicBezTo>
                    <a:pt x="320" y="292"/>
                    <a:pt x="319" y="301"/>
                    <a:pt x="324" y="305"/>
                  </a:cubicBezTo>
                  <a:cubicBezTo>
                    <a:pt x="326" y="308"/>
                    <a:pt x="330" y="310"/>
                    <a:pt x="333" y="310"/>
                  </a:cubicBezTo>
                  <a:cubicBezTo>
                    <a:pt x="335" y="310"/>
                    <a:pt x="338" y="309"/>
                    <a:pt x="340" y="307"/>
                  </a:cubicBezTo>
                  <a:cubicBezTo>
                    <a:pt x="393" y="265"/>
                    <a:pt x="393" y="265"/>
                    <a:pt x="393" y="265"/>
                  </a:cubicBezTo>
                  <a:cubicBezTo>
                    <a:pt x="393" y="470"/>
                    <a:pt x="393" y="470"/>
                    <a:pt x="393" y="470"/>
                  </a:cubicBezTo>
                  <a:cubicBezTo>
                    <a:pt x="393" y="540"/>
                    <a:pt x="393" y="540"/>
                    <a:pt x="393" y="540"/>
                  </a:cubicBezTo>
                  <a:cubicBezTo>
                    <a:pt x="393" y="546"/>
                    <a:pt x="398" y="552"/>
                    <a:pt x="405" y="552"/>
                  </a:cubicBezTo>
                  <a:cubicBezTo>
                    <a:pt x="411" y="552"/>
                    <a:pt x="416" y="546"/>
                    <a:pt x="416" y="540"/>
                  </a:cubicBezTo>
                  <a:cubicBezTo>
                    <a:pt x="416" y="470"/>
                    <a:pt x="416" y="470"/>
                    <a:pt x="416" y="470"/>
                  </a:cubicBezTo>
                  <a:cubicBezTo>
                    <a:pt x="416" y="266"/>
                    <a:pt x="416" y="266"/>
                    <a:pt x="416" y="266"/>
                  </a:cubicBezTo>
                  <a:cubicBezTo>
                    <a:pt x="469" y="307"/>
                    <a:pt x="469" y="307"/>
                    <a:pt x="469" y="307"/>
                  </a:cubicBezTo>
                  <a:cubicBezTo>
                    <a:pt x="471" y="309"/>
                    <a:pt x="473" y="310"/>
                    <a:pt x="477" y="3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1" name="Group 330"/>
          <p:cNvGrpSpPr/>
          <p:nvPr/>
        </p:nvGrpSpPr>
        <p:grpSpPr>
          <a:xfrm>
            <a:off x="7389925" y="2751434"/>
            <a:ext cx="429822" cy="429821"/>
            <a:chOff x="7389925" y="2751434"/>
            <a:chExt cx="429822" cy="429821"/>
          </a:xfrm>
        </p:grpSpPr>
        <p:sp>
          <p:nvSpPr>
            <p:cNvPr id="3091" name="Freeform 19"/>
            <p:cNvSpPr>
              <a:spLocks noChangeArrowheads="1"/>
            </p:cNvSpPr>
            <p:nvPr/>
          </p:nvSpPr>
          <p:spPr bwMode="auto">
            <a:xfrm>
              <a:off x="7389925" y="2751434"/>
              <a:ext cx="429822" cy="429821"/>
            </a:xfrm>
            <a:custGeom>
              <a:avLst/>
              <a:gdLst>
                <a:gd name="T0" fmla="*/ 1022 w 1023"/>
                <a:gd name="T1" fmla="*/ 511 h 1022"/>
                <a:gd name="T2" fmla="*/ 1022 w 1023"/>
                <a:gd name="T3" fmla="*/ 511 h 1022"/>
                <a:gd name="T4" fmla="*/ 511 w 1023"/>
                <a:gd name="T5" fmla="*/ 1021 h 1022"/>
                <a:gd name="T6" fmla="*/ 0 w 1023"/>
                <a:gd name="T7" fmla="*/ 511 h 1022"/>
                <a:gd name="T8" fmla="*/ 511 w 1023"/>
                <a:gd name="T9" fmla="*/ 0 h 1022"/>
                <a:gd name="T10" fmla="*/ 1022 w 1023"/>
                <a:gd name="T11" fmla="*/ 511 h 1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2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3"/>
                    <a:pt x="793" y="1021"/>
                    <a:pt x="511" y="1021"/>
                  </a:cubicBezTo>
                  <a:cubicBezTo>
                    <a:pt x="229" y="1021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6" name="Freeform 54"/>
            <p:cNvSpPr>
              <a:spLocks noChangeArrowheads="1"/>
            </p:cNvSpPr>
            <p:nvPr/>
          </p:nvSpPr>
          <p:spPr bwMode="auto">
            <a:xfrm>
              <a:off x="7434389" y="2838509"/>
              <a:ext cx="340893" cy="255670"/>
            </a:xfrm>
            <a:custGeom>
              <a:avLst/>
              <a:gdLst>
                <a:gd name="T0" fmla="*/ 485 w 810"/>
                <a:gd name="T1" fmla="*/ 533 h 609"/>
                <a:gd name="T2" fmla="*/ 485 w 810"/>
                <a:gd name="T3" fmla="*/ 533 h 609"/>
                <a:gd name="T4" fmla="*/ 484 w 810"/>
                <a:gd name="T5" fmla="*/ 548 h 609"/>
                <a:gd name="T6" fmla="*/ 414 w 810"/>
                <a:gd name="T7" fmla="*/ 605 h 609"/>
                <a:gd name="T8" fmla="*/ 406 w 810"/>
                <a:gd name="T9" fmla="*/ 608 h 609"/>
                <a:gd name="T10" fmla="*/ 399 w 810"/>
                <a:gd name="T11" fmla="*/ 605 h 609"/>
                <a:gd name="T12" fmla="*/ 326 w 810"/>
                <a:gd name="T13" fmla="*/ 549 h 609"/>
                <a:gd name="T14" fmla="*/ 324 w 810"/>
                <a:gd name="T15" fmla="*/ 533 h 609"/>
                <a:gd name="T16" fmla="*/ 333 w 810"/>
                <a:gd name="T17" fmla="*/ 528 h 609"/>
                <a:gd name="T18" fmla="*/ 341 w 810"/>
                <a:gd name="T19" fmla="*/ 531 h 609"/>
                <a:gd name="T20" fmla="*/ 394 w 810"/>
                <a:gd name="T21" fmla="*/ 571 h 609"/>
                <a:gd name="T22" fmla="*/ 394 w 810"/>
                <a:gd name="T23" fmla="*/ 297 h 609"/>
                <a:gd name="T24" fmla="*/ 405 w 810"/>
                <a:gd name="T25" fmla="*/ 286 h 609"/>
                <a:gd name="T26" fmla="*/ 417 w 810"/>
                <a:gd name="T27" fmla="*/ 297 h 609"/>
                <a:gd name="T28" fmla="*/ 417 w 810"/>
                <a:gd name="T29" fmla="*/ 572 h 609"/>
                <a:gd name="T30" fmla="*/ 470 w 810"/>
                <a:gd name="T31" fmla="*/ 531 h 609"/>
                <a:gd name="T32" fmla="*/ 477 w 810"/>
                <a:gd name="T33" fmla="*/ 528 h 609"/>
                <a:gd name="T34" fmla="*/ 485 w 810"/>
                <a:gd name="T35" fmla="*/ 533 h 609"/>
                <a:gd name="T36" fmla="*/ 629 w 810"/>
                <a:gd name="T37" fmla="*/ 111 h 609"/>
                <a:gd name="T38" fmla="*/ 629 w 810"/>
                <a:gd name="T39" fmla="*/ 111 h 609"/>
                <a:gd name="T40" fmla="*/ 581 w 810"/>
                <a:gd name="T41" fmla="*/ 118 h 609"/>
                <a:gd name="T42" fmla="*/ 409 w 810"/>
                <a:gd name="T43" fmla="*/ 0 h 609"/>
                <a:gd name="T44" fmla="*/ 228 w 810"/>
                <a:gd name="T45" fmla="*/ 152 h 609"/>
                <a:gd name="T46" fmla="*/ 167 w 810"/>
                <a:gd name="T47" fmla="*/ 139 h 609"/>
                <a:gd name="T48" fmla="*/ 0 w 810"/>
                <a:gd name="T49" fmla="*/ 306 h 609"/>
                <a:gd name="T50" fmla="*/ 145 w 810"/>
                <a:gd name="T51" fmla="*/ 470 h 609"/>
                <a:gd name="T52" fmla="*/ 370 w 810"/>
                <a:gd name="T53" fmla="*/ 471 h 609"/>
                <a:gd name="T54" fmla="*/ 370 w 810"/>
                <a:gd name="T55" fmla="*/ 297 h 609"/>
                <a:gd name="T56" fmla="*/ 405 w 810"/>
                <a:gd name="T57" fmla="*/ 262 h 609"/>
                <a:gd name="T58" fmla="*/ 440 w 810"/>
                <a:gd name="T59" fmla="*/ 297 h 609"/>
                <a:gd name="T60" fmla="*/ 440 w 810"/>
                <a:gd name="T61" fmla="*/ 471 h 609"/>
                <a:gd name="T62" fmla="*/ 644 w 810"/>
                <a:gd name="T63" fmla="*/ 471 h 609"/>
                <a:gd name="T64" fmla="*/ 809 w 810"/>
                <a:gd name="T65" fmla="*/ 292 h 609"/>
                <a:gd name="T66" fmla="*/ 629 w 810"/>
                <a:gd name="T67" fmla="*/ 111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10" h="609">
                  <a:moveTo>
                    <a:pt x="485" y="533"/>
                  </a:moveTo>
                  <a:lnTo>
                    <a:pt x="485" y="533"/>
                  </a:lnTo>
                  <a:cubicBezTo>
                    <a:pt x="490" y="538"/>
                    <a:pt x="490" y="545"/>
                    <a:pt x="484" y="548"/>
                  </a:cubicBezTo>
                  <a:cubicBezTo>
                    <a:pt x="414" y="605"/>
                    <a:pt x="414" y="605"/>
                    <a:pt x="414" y="605"/>
                  </a:cubicBezTo>
                  <a:cubicBezTo>
                    <a:pt x="411" y="607"/>
                    <a:pt x="408" y="608"/>
                    <a:pt x="406" y="608"/>
                  </a:cubicBezTo>
                  <a:cubicBezTo>
                    <a:pt x="404" y="608"/>
                    <a:pt x="401" y="607"/>
                    <a:pt x="399" y="605"/>
                  </a:cubicBezTo>
                  <a:cubicBezTo>
                    <a:pt x="326" y="549"/>
                    <a:pt x="326" y="549"/>
                    <a:pt x="326" y="549"/>
                  </a:cubicBezTo>
                  <a:cubicBezTo>
                    <a:pt x="321" y="545"/>
                    <a:pt x="320" y="538"/>
                    <a:pt x="324" y="533"/>
                  </a:cubicBezTo>
                  <a:cubicBezTo>
                    <a:pt x="326" y="530"/>
                    <a:pt x="330" y="528"/>
                    <a:pt x="333" y="528"/>
                  </a:cubicBezTo>
                  <a:cubicBezTo>
                    <a:pt x="335" y="528"/>
                    <a:pt x="339" y="529"/>
                    <a:pt x="341" y="531"/>
                  </a:cubicBezTo>
                  <a:cubicBezTo>
                    <a:pt x="394" y="571"/>
                    <a:pt x="394" y="571"/>
                    <a:pt x="394" y="571"/>
                  </a:cubicBezTo>
                  <a:cubicBezTo>
                    <a:pt x="394" y="297"/>
                    <a:pt x="394" y="297"/>
                    <a:pt x="394" y="297"/>
                  </a:cubicBezTo>
                  <a:cubicBezTo>
                    <a:pt x="394" y="291"/>
                    <a:pt x="399" y="286"/>
                    <a:pt x="405" y="286"/>
                  </a:cubicBezTo>
                  <a:cubicBezTo>
                    <a:pt x="411" y="286"/>
                    <a:pt x="417" y="291"/>
                    <a:pt x="417" y="297"/>
                  </a:cubicBezTo>
                  <a:cubicBezTo>
                    <a:pt x="417" y="572"/>
                    <a:pt x="417" y="572"/>
                    <a:pt x="417" y="572"/>
                  </a:cubicBezTo>
                  <a:cubicBezTo>
                    <a:pt x="470" y="531"/>
                    <a:pt x="470" y="531"/>
                    <a:pt x="470" y="531"/>
                  </a:cubicBezTo>
                  <a:cubicBezTo>
                    <a:pt x="472" y="529"/>
                    <a:pt x="474" y="528"/>
                    <a:pt x="477" y="528"/>
                  </a:cubicBezTo>
                  <a:cubicBezTo>
                    <a:pt x="480" y="528"/>
                    <a:pt x="483" y="530"/>
                    <a:pt x="485" y="533"/>
                  </a:cubicBezTo>
                  <a:close/>
                  <a:moveTo>
                    <a:pt x="629" y="111"/>
                  </a:moveTo>
                  <a:lnTo>
                    <a:pt x="629" y="111"/>
                  </a:lnTo>
                  <a:cubicBezTo>
                    <a:pt x="613" y="111"/>
                    <a:pt x="598" y="114"/>
                    <a:pt x="581" y="118"/>
                  </a:cubicBezTo>
                  <a:cubicBezTo>
                    <a:pt x="554" y="48"/>
                    <a:pt x="486" y="0"/>
                    <a:pt x="409" y="0"/>
                  </a:cubicBezTo>
                  <a:cubicBezTo>
                    <a:pt x="320" y="0"/>
                    <a:pt x="245" y="64"/>
                    <a:pt x="228" y="152"/>
                  </a:cubicBezTo>
                  <a:cubicBezTo>
                    <a:pt x="208" y="143"/>
                    <a:pt x="188" y="139"/>
                    <a:pt x="167" y="139"/>
                  </a:cubicBezTo>
                  <a:cubicBezTo>
                    <a:pt x="75" y="139"/>
                    <a:pt x="0" y="214"/>
                    <a:pt x="0" y="306"/>
                  </a:cubicBezTo>
                  <a:cubicBezTo>
                    <a:pt x="0" y="388"/>
                    <a:pt x="62" y="459"/>
                    <a:pt x="145" y="470"/>
                  </a:cubicBezTo>
                  <a:cubicBezTo>
                    <a:pt x="370" y="471"/>
                    <a:pt x="370" y="471"/>
                    <a:pt x="370" y="471"/>
                  </a:cubicBezTo>
                  <a:cubicBezTo>
                    <a:pt x="370" y="297"/>
                    <a:pt x="370" y="297"/>
                    <a:pt x="370" y="297"/>
                  </a:cubicBezTo>
                  <a:cubicBezTo>
                    <a:pt x="370" y="279"/>
                    <a:pt x="385" y="262"/>
                    <a:pt x="405" y="262"/>
                  </a:cubicBezTo>
                  <a:cubicBezTo>
                    <a:pt x="424" y="262"/>
                    <a:pt x="440" y="279"/>
                    <a:pt x="440" y="297"/>
                  </a:cubicBezTo>
                  <a:cubicBezTo>
                    <a:pt x="440" y="471"/>
                    <a:pt x="440" y="471"/>
                    <a:pt x="440" y="471"/>
                  </a:cubicBezTo>
                  <a:cubicBezTo>
                    <a:pt x="644" y="471"/>
                    <a:pt x="644" y="471"/>
                    <a:pt x="644" y="471"/>
                  </a:cubicBezTo>
                  <a:cubicBezTo>
                    <a:pt x="736" y="464"/>
                    <a:pt x="809" y="385"/>
                    <a:pt x="809" y="292"/>
                  </a:cubicBezTo>
                  <a:cubicBezTo>
                    <a:pt x="809" y="192"/>
                    <a:pt x="729" y="111"/>
                    <a:pt x="629" y="11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7" name="Group 346"/>
          <p:cNvGrpSpPr/>
          <p:nvPr/>
        </p:nvGrpSpPr>
        <p:grpSpPr>
          <a:xfrm>
            <a:off x="5657669" y="3694447"/>
            <a:ext cx="429822" cy="429821"/>
            <a:chOff x="5657669" y="3694447"/>
            <a:chExt cx="429822" cy="429821"/>
          </a:xfrm>
        </p:grpSpPr>
        <p:sp>
          <p:nvSpPr>
            <p:cNvPr id="3099" name="Freeform 27"/>
            <p:cNvSpPr>
              <a:spLocks noChangeArrowheads="1"/>
            </p:cNvSpPr>
            <p:nvPr/>
          </p:nvSpPr>
          <p:spPr bwMode="auto">
            <a:xfrm>
              <a:off x="5657669" y="3694447"/>
              <a:ext cx="429822" cy="429821"/>
            </a:xfrm>
            <a:custGeom>
              <a:avLst/>
              <a:gdLst>
                <a:gd name="T0" fmla="*/ 1022 w 1023"/>
                <a:gd name="T1" fmla="*/ 511 h 1023"/>
                <a:gd name="T2" fmla="*/ 1022 w 1023"/>
                <a:gd name="T3" fmla="*/ 511 h 1023"/>
                <a:gd name="T4" fmla="*/ 511 w 1023"/>
                <a:gd name="T5" fmla="*/ 1022 h 1023"/>
                <a:gd name="T6" fmla="*/ 0 w 1023"/>
                <a:gd name="T7" fmla="*/ 511 h 1023"/>
                <a:gd name="T8" fmla="*/ 511 w 1023"/>
                <a:gd name="T9" fmla="*/ 0 h 1023"/>
                <a:gd name="T10" fmla="*/ 1022 w 1023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3"/>
                    <a:pt x="793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7" name="Freeform 55"/>
            <p:cNvSpPr>
              <a:spLocks noChangeArrowheads="1"/>
            </p:cNvSpPr>
            <p:nvPr/>
          </p:nvSpPr>
          <p:spPr bwMode="auto">
            <a:xfrm>
              <a:off x="5702134" y="3794492"/>
              <a:ext cx="340893" cy="229732"/>
            </a:xfrm>
            <a:custGeom>
              <a:avLst/>
              <a:gdLst>
                <a:gd name="T0" fmla="*/ 551 w 811"/>
                <a:gd name="T1" fmla="*/ 453 h 546"/>
                <a:gd name="T2" fmla="*/ 543 w 811"/>
                <a:gd name="T3" fmla="*/ 464 h 546"/>
                <a:gd name="T4" fmla="*/ 480 w 811"/>
                <a:gd name="T5" fmla="*/ 485 h 546"/>
                <a:gd name="T6" fmla="*/ 419 w 811"/>
                <a:gd name="T7" fmla="*/ 464 h 546"/>
                <a:gd name="T8" fmla="*/ 410 w 811"/>
                <a:gd name="T9" fmla="*/ 453 h 546"/>
                <a:gd name="T10" fmla="*/ 405 w 811"/>
                <a:gd name="T11" fmla="*/ 442 h 546"/>
                <a:gd name="T12" fmla="*/ 480 w 811"/>
                <a:gd name="T13" fmla="*/ 374 h 546"/>
                <a:gd name="T14" fmla="*/ 533 w 811"/>
                <a:gd name="T15" fmla="*/ 264 h 546"/>
                <a:gd name="T16" fmla="*/ 347 w 811"/>
                <a:gd name="T17" fmla="*/ 471 h 546"/>
                <a:gd name="T18" fmla="*/ 347 w 811"/>
                <a:gd name="T19" fmla="*/ 489 h 546"/>
                <a:gd name="T20" fmla="*/ 193 w 811"/>
                <a:gd name="T21" fmla="*/ 489 h 546"/>
                <a:gd name="T22" fmla="*/ 224 w 811"/>
                <a:gd name="T23" fmla="*/ 444 h 546"/>
                <a:gd name="T24" fmla="*/ 248 w 811"/>
                <a:gd name="T25" fmla="*/ 437 h 546"/>
                <a:gd name="T26" fmla="*/ 324 w 811"/>
                <a:gd name="T27" fmla="*/ 449 h 546"/>
                <a:gd name="T28" fmla="*/ 332 w 811"/>
                <a:gd name="T29" fmla="*/ 236 h 546"/>
                <a:gd name="T30" fmla="*/ 546 w 811"/>
                <a:gd name="T31" fmla="*/ 185 h 546"/>
                <a:gd name="T32" fmla="*/ 557 w 811"/>
                <a:gd name="T33" fmla="*/ 196 h 546"/>
                <a:gd name="T34" fmla="*/ 558 w 811"/>
                <a:gd name="T35" fmla="*/ 430 h 546"/>
                <a:gd name="T36" fmla="*/ 555 w 811"/>
                <a:gd name="T37" fmla="*/ 444 h 546"/>
                <a:gd name="T38" fmla="*/ 629 w 811"/>
                <a:gd name="T39" fmla="*/ 112 h 546"/>
                <a:gd name="T40" fmla="*/ 581 w 811"/>
                <a:gd name="T41" fmla="*/ 119 h 546"/>
                <a:gd name="T42" fmla="*/ 228 w 811"/>
                <a:gd name="T43" fmla="*/ 151 h 546"/>
                <a:gd name="T44" fmla="*/ 0 w 811"/>
                <a:gd name="T45" fmla="*/ 306 h 546"/>
                <a:gd name="T46" fmla="*/ 172 w 811"/>
                <a:gd name="T47" fmla="*/ 471 h 546"/>
                <a:gd name="T48" fmla="*/ 300 w 811"/>
                <a:gd name="T49" fmla="*/ 414 h 546"/>
                <a:gd name="T50" fmla="*/ 327 w 811"/>
                <a:gd name="T51" fmla="*/ 213 h 546"/>
                <a:gd name="T52" fmla="*/ 546 w 811"/>
                <a:gd name="T53" fmla="*/ 162 h 546"/>
                <a:gd name="T54" fmla="*/ 580 w 811"/>
                <a:gd name="T55" fmla="*/ 196 h 546"/>
                <a:gd name="T56" fmla="*/ 581 w 811"/>
                <a:gd name="T57" fmla="*/ 430 h 546"/>
                <a:gd name="T58" fmla="*/ 644 w 811"/>
                <a:gd name="T59" fmla="*/ 472 h 546"/>
                <a:gd name="T60" fmla="*/ 629 w 811"/>
                <a:gd name="T61" fmla="*/ 112 h 546"/>
                <a:gd name="T62" fmla="*/ 480 w 811"/>
                <a:gd name="T63" fmla="*/ 351 h 546"/>
                <a:gd name="T64" fmla="*/ 510 w 811"/>
                <a:gd name="T65" fmla="*/ 292 h 546"/>
                <a:gd name="T66" fmla="*/ 371 w 811"/>
                <a:gd name="T67" fmla="*/ 472 h 546"/>
                <a:gd name="T68" fmla="*/ 380 w 811"/>
                <a:gd name="T69" fmla="*/ 430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11" h="546">
                  <a:moveTo>
                    <a:pt x="551" y="453"/>
                  </a:moveTo>
                  <a:lnTo>
                    <a:pt x="551" y="453"/>
                  </a:lnTo>
                  <a:lnTo>
                    <a:pt x="550" y="454"/>
                  </a:lnTo>
                  <a:cubicBezTo>
                    <a:pt x="548" y="457"/>
                    <a:pt x="546" y="460"/>
                    <a:pt x="543" y="464"/>
                  </a:cubicBezTo>
                  <a:lnTo>
                    <a:pt x="543" y="464"/>
                  </a:lnTo>
                  <a:cubicBezTo>
                    <a:pt x="528" y="477"/>
                    <a:pt x="506" y="485"/>
                    <a:pt x="480" y="485"/>
                  </a:cubicBezTo>
                  <a:cubicBezTo>
                    <a:pt x="455" y="485"/>
                    <a:pt x="432" y="477"/>
                    <a:pt x="419" y="464"/>
                  </a:cubicBezTo>
                  <a:lnTo>
                    <a:pt x="419" y="464"/>
                  </a:lnTo>
                  <a:cubicBezTo>
                    <a:pt x="416" y="460"/>
                    <a:pt x="412" y="457"/>
                    <a:pt x="410" y="454"/>
                  </a:cubicBezTo>
                  <a:cubicBezTo>
                    <a:pt x="410" y="453"/>
                    <a:pt x="410" y="453"/>
                    <a:pt x="410" y="453"/>
                  </a:cubicBezTo>
                  <a:cubicBezTo>
                    <a:pt x="408" y="450"/>
                    <a:pt x="407" y="447"/>
                    <a:pt x="406" y="444"/>
                  </a:cubicBezTo>
                  <a:cubicBezTo>
                    <a:pt x="405" y="443"/>
                    <a:pt x="405" y="443"/>
                    <a:pt x="405" y="442"/>
                  </a:cubicBezTo>
                  <a:cubicBezTo>
                    <a:pt x="404" y="438"/>
                    <a:pt x="403" y="434"/>
                    <a:pt x="403" y="430"/>
                  </a:cubicBezTo>
                  <a:cubicBezTo>
                    <a:pt x="403" y="399"/>
                    <a:pt x="437" y="374"/>
                    <a:pt x="480" y="374"/>
                  </a:cubicBezTo>
                  <a:cubicBezTo>
                    <a:pt x="501" y="374"/>
                    <a:pt x="520" y="380"/>
                    <a:pt x="533" y="390"/>
                  </a:cubicBezTo>
                  <a:cubicBezTo>
                    <a:pt x="533" y="264"/>
                    <a:pt x="533" y="264"/>
                    <a:pt x="533" y="264"/>
                  </a:cubicBezTo>
                  <a:cubicBezTo>
                    <a:pt x="347" y="304"/>
                    <a:pt x="347" y="304"/>
                    <a:pt x="347" y="304"/>
                  </a:cubicBezTo>
                  <a:cubicBezTo>
                    <a:pt x="347" y="471"/>
                    <a:pt x="347" y="471"/>
                    <a:pt x="347" y="471"/>
                  </a:cubicBezTo>
                  <a:cubicBezTo>
                    <a:pt x="347" y="479"/>
                    <a:pt x="347" y="479"/>
                    <a:pt x="347" y="479"/>
                  </a:cubicBezTo>
                  <a:cubicBezTo>
                    <a:pt x="347" y="480"/>
                    <a:pt x="347" y="487"/>
                    <a:pt x="347" y="489"/>
                  </a:cubicBezTo>
                  <a:cubicBezTo>
                    <a:pt x="347" y="520"/>
                    <a:pt x="314" y="545"/>
                    <a:pt x="270" y="545"/>
                  </a:cubicBezTo>
                  <a:cubicBezTo>
                    <a:pt x="226" y="545"/>
                    <a:pt x="193" y="520"/>
                    <a:pt x="193" y="489"/>
                  </a:cubicBezTo>
                  <a:cubicBezTo>
                    <a:pt x="193" y="471"/>
                    <a:pt x="205" y="454"/>
                    <a:pt x="224" y="445"/>
                  </a:cubicBezTo>
                  <a:cubicBezTo>
                    <a:pt x="224" y="444"/>
                    <a:pt x="224" y="444"/>
                    <a:pt x="224" y="444"/>
                  </a:cubicBezTo>
                  <a:cubicBezTo>
                    <a:pt x="230" y="441"/>
                    <a:pt x="237" y="439"/>
                    <a:pt x="244" y="437"/>
                  </a:cubicBezTo>
                  <a:cubicBezTo>
                    <a:pt x="245" y="437"/>
                    <a:pt x="246" y="437"/>
                    <a:pt x="248" y="437"/>
                  </a:cubicBezTo>
                  <a:cubicBezTo>
                    <a:pt x="254" y="434"/>
                    <a:pt x="262" y="433"/>
                    <a:pt x="270" y="433"/>
                  </a:cubicBezTo>
                  <a:cubicBezTo>
                    <a:pt x="291" y="433"/>
                    <a:pt x="309" y="440"/>
                    <a:pt x="324" y="449"/>
                  </a:cubicBezTo>
                  <a:cubicBezTo>
                    <a:pt x="324" y="247"/>
                    <a:pt x="324" y="247"/>
                    <a:pt x="324" y="247"/>
                  </a:cubicBezTo>
                  <a:cubicBezTo>
                    <a:pt x="324" y="242"/>
                    <a:pt x="327" y="237"/>
                    <a:pt x="332" y="236"/>
                  </a:cubicBezTo>
                  <a:cubicBezTo>
                    <a:pt x="543" y="185"/>
                    <a:pt x="543" y="185"/>
                    <a:pt x="543" y="185"/>
                  </a:cubicBezTo>
                  <a:cubicBezTo>
                    <a:pt x="544" y="185"/>
                    <a:pt x="545" y="185"/>
                    <a:pt x="546" y="185"/>
                  </a:cubicBezTo>
                  <a:cubicBezTo>
                    <a:pt x="548" y="185"/>
                    <a:pt x="551" y="186"/>
                    <a:pt x="553" y="188"/>
                  </a:cubicBezTo>
                  <a:cubicBezTo>
                    <a:pt x="555" y="190"/>
                    <a:pt x="557" y="193"/>
                    <a:pt x="557" y="196"/>
                  </a:cubicBezTo>
                  <a:cubicBezTo>
                    <a:pt x="557" y="424"/>
                    <a:pt x="557" y="424"/>
                    <a:pt x="557" y="424"/>
                  </a:cubicBezTo>
                  <a:cubicBezTo>
                    <a:pt x="557" y="426"/>
                    <a:pt x="558" y="428"/>
                    <a:pt x="558" y="430"/>
                  </a:cubicBezTo>
                  <a:cubicBezTo>
                    <a:pt x="558" y="434"/>
                    <a:pt x="557" y="438"/>
                    <a:pt x="556" y="442"/>
                  </a:cubicBezTo>
                  <a:cubicBezTo>
                    <a:pt x="556" y="443"/>
                    <a:pt x="555" y="443"/>
                    <a:pt x="555" y="444"/>
                  </a:cubicBezTo>
                  <a:cubicBezTo>
                    <a:pt x="554" y="447"/>
                    <a:pt x="553" y="450"/>
                    <a:pt x="551" y="453"/>
                  </a:cubicBezTo>
                  <a:close/>
                  <a:moveTo>
                    <a:pt x="629" y="112"/>
                  </a:moveTo>
                  <a:lnTo>
                    <a:pt x="629" y="112"/>
                  </a:lnTo>
                  <a:cubicBezTo>
                    <a:pt x="613" y="112"/>
                    <a:pt x="598" y="115"/>
                    <a:pt x="581" y="119"/>
                  </a:cubicBezTo>
                  <a:cubicBezTo>
                    <a:pt x="554" y="48"/>
                    <a:pt x="486" y="0"/>
                    <a:pt x="409" y="0"/>
                  </a:cubicBezTo>
                  <a:cubicBezTo>
                    <a:pt x="320" y="0"/>
                    <a:pt x="245" y="65"/>
                    <a:pt x="228" y="151"/>
                  </a:cubicBezTo>
                  <a:cubicBezTo>
                    <a:pt x="208" y="144"/>
                    <a:pt x="188" y="140"/>
                    <a:pt x="168" y="140"/>
                  </a:cubicBezTo>
                  <a:cubicBezTo>
                    <a:pt x="75" y="140"/>
                    <a:pt x="0" y="215"/>
                    <a:pt x="0" y="306"/>
                  </a:cubicBezTo>
                  <a:cubicBezTo>
                    <a:pt x="0" y="389"/>
                    <a:pt x="62" y="459"/>
                    <a:pt x="145" y="471"/>
                  </a:cubicBezTo>
                  <a:cubicBezTo>
                    <a:pt x="172" y="471"/>
                    <a:pt x="172" y="471"/>
                    <a:pt x="172" y="471"/>
                  </a:cubicBezTo>
                  <a:cubicBezTo>
                    <a:pt x="182" y="435"/>
                    <a:pt x="221" y="411"/>
                    <a:pt x="270" y="411"/>
                  </a:cubicBezTo>
                  <a:cubicBezTo>
                    <a:pt x="280" y="411"/>
                    <a:pt x="291" y="412"/>
                    <a:pt x="300" y="414"/>
                  </a:cubicBezTo>
                  <a:cubicBezTo>
                    <a:pt x="300" y="247"/>
                    <a:pt x="300" y="247"/>
                    <a:pt x="300" y="247"/>
                  </a:cubicBezTo>
                  <a:cubicBezTo>
                    <a:pt x="300" y="230"/>
                    <a:pt x="311" y="217"/>
                    <a:pt x="327" y="213"/>
                  </a:cubicBezTo>
                  <a:cubicBezTo>
                    <a:pt x="537" y="163"/>
                    <a:pt x="537" y="163"/>
                    <a:pt x="537" y="163"/>
                  </a:cubicBezTo>
                  <a:cubicBezTo>
                    <a:pt x="539" y="162"/>
                    <a:pt x="543" y="162"/>
                    <a:pt x="546" y="162"/>
                  </a:cubicBezTo>
                  <a:cubicBezTo>
                    <a:pt x="553" y="162"/>
                    <a:pt x="560" y="164"/>
                    <a:pt x="567" y="169"/>
                  </a:cubicBezTo>
                  <a:cubicBezTo>
                    <a:pt x="576" y="175"/>
                    <a:pt x="580" y="186"/>
                    <a:pt x="580" y="196"/>
                  </a:cubicBezTo>
                  <a:cubicBezTo>
                    <a:pt x="580" y="422"/>
                    <a:pt x="580" y="422"/>
                    <a:pt x="580" y="422"/>
                  </a:cubicBezTo>
                  <a:cubicBezTo>
                    <a:pt x="581" y="425"/>
                    <a:pt x="581" y="427"/>
                    <a:pt x="581" y="430"/>
                  </a:cubicBezTo>
                  <a:cubicBezTo>
                    <a:pt x="581" y="446"/>
                    <a:pt x="575" y="459"/>
                    <a:pt x="566" y="472"/>
                  </a:cubicBezTo>
                  <a:cubicBezTo>
                    <a:pt x="644" y="472"/>
                    <a:pt x="644" y="472"/>
                    <a:pt x="644" y="472"/>
                  </a:cubicBezTo>
                  <a:cubicBezTo>
                    <a:pt x="736" y="465"/>
                    <a:pt x="810" y="386"/>
                    <a:pt x="810" y="293"/>
                  </a:cubicBezTo>
                  <a:cubicBezTo>
                    <a:pt x="810" y="193"/>
                    <a:pt x="729" y="112"/>
                    <a:pt x="629" y="112"/>
                  </a:cubicBezTo>
                  <a:close/>
                  <a:moveTo>
                    <a:pt x="480" y="351"/>
                  </a:moveTo>
                  <a:lnTo>
                    <a:pt x="480" y="351"/>
                  </a:lnTo>
                  <a:cubicBezTo>
                    <a:pt x="491" y="351"/>
                    <a:pt x="501" y="352"/>
                    <a:pt x="510" y="354"/>
                  </a:cubicBezTo>
                  <a:cubicBezTo>
                    <a:pt x="510" y="292"/>
                    <a:pt x="510" y="292"/>
                    <a:pt x="510" y="292"/>
                  </a:cubicBezTo>
                  <a:cubicBezTo>
                    <a:pt x="371" y="323"/>
                    <a:pt x="371" y="323"/>
                    <a:pt x="371" y="323"/>
                  </a:cubicBezTo>
                  <a:cubicBezTo>
                    <a:pt x="371" y="472"/>
                    <a:pt x="371" y="472"/>
                    <a:pt x="371" y="472"/>
                  </a:cubicBezTo>
                  <a:cubicBezTo>
                    <a:pt x="395" y="472"/>
                    <a:pt x="395" y="472"/>
                    <a:pt x="395" y="472"/>
                  </a:cubicBezTo>
                  <a:cubicBezTo>
                    <a:pt x="385" y="459"/>
                    <a:pt x="380" y="445"/>
                    <a:pt x="380" y="430"/>
                  </a:cubicBezTo>
                  <a:cubicBezTo>
                    <a:pt x="380" y="386"/>
                    <a:pt x="424" y="351"/>
                    <a:pt x="480" y="3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0" name="Group 329"/>
          <p:cNvGrpSpPr/>
          <p:nvPr/>
        </p:nvGrpSpPr>
        <p:grpSpPr>
          <a:xfrm>
            <a:off x="8256978" y="2751434"/>
            <a:ext cx="429822" cy="429821"/>
            <a:chOff x="8256978" y="2751434"/>
            <a:chExt cx="429822" cy="429821"/>
          </a:xfrm>
        </p:grpSpPr>
        <p:sp>
          <p:nvSpPr>
            <p:cNvPr id="3092" name="Freeform 20"/>
            <p:cNvSpPr>
              <a:spLocks noChangeArrowheads="1"/>
            </p:cNvSpPr>
            <p:nvPr/>
          </p:nvSpPr>
          <p:spPr bwMode="auto">
            <a:xfrm>
              <a:off x="8256978" y="2751434"/>
              <a:ext cx="429822" cy="429821"/>
            </a:xfrm>
            <a:custGeom>
              <a:avLst/>
              <a:gdLst>
                <a:gd name="T0" fmla="*/ 1022 w 1023"/>
                <a:gd name="T1" fmla="*/ 511 h 1022"/>
                <a:gd name="T2" fmla="*/ 1022 w 1023"/>
                <a:gd name="T3" fmla="*/ 511 h 1022"/>
                <a:gd name="T4" fmla="*/ 511 w 1023"/>
                <a:gd name="T5" fmla="*/ 1021 h 1022"/>
                <a:gd name="T6" fmla="*/ 0 w 1023"/>
                <a:gd name="T7" fmla="*/ 511 h 1022"/>
                <a:gd name="T8" fmla="*/ 511 w 1023"/>
                <a:gd name="T9" fmla="*/ 0 h 1022"/>
                <a:gd name="T10" fmla="*/ 1022 w 1023"/>
                <a:gd name="T11" fmla="*/ 511 h 1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2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3"/>
                    <a:pt x="793" y="1021"/>
                    <a:pt x="511" y="1021"/>
                  </a:cubicBezTo>
                  <a:cubicBezTo>
                    <a:pt x="229" y="1021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8" name="Freeform 56"/>
            <p:cNvSpPr>
              <a:spLocks noChangeArrowheads="1"/>
            </p:cNvSpPr>
            <p:nvPr/>
          </p:nvSpPr>
          <p:spPr bwMode="auto">
            <a:xfrm>
              <a:off x="8303295" y="2842215"/>
              <a:ext cx="340893" cy="248259"/>
            </a:xfrm>
            <a:custGeom>
              <a:avLst/>
              <a:gdLst>
                <a:gd name="T0" fmla="*/ 809 w 810"/>
                <a:gd name="T1" fmla="*/ 293 h 592"/>
                <a:gd name="T2" fmla="*/ 809 w 810"/>
                <a:gd name="T3" fmla="*/ 293 h 592"/>
                <a:gd name="T4" fmla="*/ 643 w 810"/>
                <a:gd name="T5" fmla="*/ 472 h 592"/>
                <a:gd name="T6" fmla="*/ 439 w 810"/>
                <a:gd name="T7" fmla="*/ 471 h 592"/>
                <a:gd name="T8" fmla="*/ 439 w 810"/>
                <a:gd name="T9" fmla="*/ 398 h 592"/>
                <a:gd name="T10" fmla="*/ 488 w 810"/>
                <a:gd name="T11" fmla="*/ 347 h 592"/>
                <a:gd name="T12" fmla="*/ 501 w 810"/>
                <a:gd name="T13" fmla="*/ 347 h 592"/>
                <a:gd name="T14" fmla="*/ 488 w 810"/>
                <a:gd name="T15" fmla="*/ 363 h 592"/>
                <a:gd name="T16" fmla="*/ 493 w 810"/>
                <a:gd name="T17" fmla="*/ 412 h 592"/>
                <a:gd name="T18" fmla="*/ 515 w 810"/>
                <a:gd name="T19" fmla="*/ 420 h 592"/>
                <a:gd name="T20" fmla="*/ 542 w 810"/>
                <a:gd name="T21" fmla="*/ 406 h 592"/>
                <a:gd name="T22" fmla="*/ 599 w 810"/>
                <a:gd name="T23" fmla="*/ 333 h 592"/>
                <a:gd name="T24" fmla="*/ 600 w 810"/>
                <a:gd name="T25" fmla="*/ 290 h 592"/>
                <a:gd name="T26" fmla="*/ 543 w 810"/>
                <a:gd name="T27" fmla="*/ 217 h 592"/>
                <a:gd name="T28" fmla="*/ 515 w 810"/>
                <a:gd name="T29" fmla="*/ 203 h 592"/>
                <a:gd name="T30" fmla="*/ 493 w 810"/>
                <a:gd name="T31" fmla="*/ 210 h 592"/>
                <a:gd name="T32" fmla="*/ 487 w 810"/>
                <a:gd name="T33" fmla="*/ 259 h 592"/>
                <a:gd name="T34" fmla="*/ 501 w 810"/>
                <a:gd name="T35" fmla="*/ 276 h 592"/>
                <a:gd name="T36" fmla="*/ 488 w 810"/>
                <a:gd name="T37" fmla="*/ 276 h 592"/>
                <a:gd name="T38" fmla="*/ 369 w 810"/>
                <a:gd name="T39" fmla="*/ 398 h 592"/>
                <a:gd name="T40" fmla="*/ 369 w 810"/>
                <a:gd name="T41" fmla="*/ 471 h 592"/>
                <a:gd name="T42" fmla="*/ 144 w 810"/>
                <a:gd name="T43" fmla="*/ 471 h 592"/>
                <a:gd name="T44" fmla="*/ 0 w 810"/>
                <a:gd name="T45" fmla="*/ 306 h 592"/>
                <a:gd name="T46" fmla="*/ 166 w 810"/>
                <a:gd name="T47" fmla="*/ 140 h 592"/>
                <a:gd name="T48" fmla="*/ 228 w 810"/>
                <a:gd name="T49" fmla="*/ 151 h 592"/>
                <a:gd name="T50" fmla="*/ 409 w 810"/>
                <a:gd name="T51" fmla="*/ 0 h 592"/>
                <a:gd name="T52" fmla="*/ 581 w 810"/>
                <a:gd name="T53" fmla="*/ 119 h 592"/>
                <a:gd name="T54" fmla="*/ 629 w 810"/>
                <a:gd name="T55" fmla="*/ 111 h 592"/>
                <a:gd name="T56" fmla="*/ 809 w 810"/>
                <a:gd name="T57" fmla="*/ 293 h 592"/>
                <a:gd name="T58" fmla="*/ 548 w 810"/>
                <a:gd name="T59" fmla="*/ 323 h 592"/>
                <a:gd name="T60" fmla="*/ 548 w 810"/>
                <a:gd name="T61" fmla="*/ 323 h 592"/>
                <a:gd name="T62" fmla="*/ 506 w 810"/>
                <a:gd name="T63" fmla="*/ 378 h 592"/>
                <a:gd name="T64" fmla="*/ 508 w 810"/>
                <a:gd name="T65" fmla="*/ 394 h 592"/>
                <a:gd name="T66" fmla="*/ 515 w 810"/>
                <a:gd name="T67" fmla="*/ 397 h 592"/>
                <a:gd name="T68" fmla="*/ 525 w 810"/>
                <a:gd name="T69" fmla="*/ 393 h 592"/>
                <a:gd name="T70" fmla="*/ 582 w 810"/>
                <a:gd name="T71" fmla="*/ 319 h 592"/>
                <a:gd name="T72" fmla="*/ 582 w 810"/>
                <a:gd name="T73" fmla="*/ 305 h 592"/>
                <a:gd name="T74" fmla="*/ 525 w 810"/>
                <a:gd name="T75" fmla="*/ 230 h 592"/>
                <a:gd name="T76" fmla="*/ 515 w 810"/>
                <a:gd name="T77" fmla="*/ 226 h 592"/>
                <a:gd name="T78" fmla="*/ 508 w 810"/>
                <a:gd name="T79" fmla="*/ 228 h 592"/>
                <a:gd name="T80" fmla="*/ 506 w 810"/>
                <a:gd name="T81" fmla="*/ 245 h 592"/>
                <a:gd name="T82" fmla="*/ 548 w 810"/>
                <a:gd name="T83" fmla="*/ 300 h 592"/>
                <a:gd name="T84" fmla="*/ 488 w 810"/>
                <a:gd name="T85" fmla="*/ 300 h 592"/>
                <a:gd name="T86" fmla="*/ 392 w 810"/>
                <a:gd name="T87" fmla="*/ 398 h 592"/>
                <a:gd name="T88" fmla="*/ 392 w 810"/>
                <a:gd name="T89" fmla="*/ 471 h 592"/>
                <a:gd name="T90" fmla="*/ 392 w 810"/>
                <a:gd name="T91" fmla="*/ 580 h 592"/>
                <a:gd name="T92" fmla="*/ 405 w 810"/>
                <a:gd name="T93" fmla="*/ 591 h 592"/>
                <a:gd name="T94" fmla="*/ 416 w 810"/>
                <a:gd name="T95" fmla="*/ 580 h 592"/>
                <a:gd name="T96" fmla="*/ 416 w 810"/>
                <a:gd name="T97" fmla="*/ 471 h 592"/>
                <a:gd name="T98" fmla="*/ 416 w 810"/>
                <a:gd name="T99" fmla="*/ 398 h 592"/>
                <a:gd name="T100" fmla="*/ 488 w 810"/>
                <a:gd name="T101" fmla="*/ 323 h 592"/>
                <a:gd name="T102" fmla="*/ 548 w 810"/>
                <a:gd name="T103" fmla="*/ 323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10" h="592">
                  <a:moveTo>
                    <a:pt x="809" y="293"/>
                  </a:moveTo>
                  <a:lnTo>
                    <a:pt x="809" y="293"/>
                  </a:lnTo>
                  <a:cubicBezTo>
                    <a:pt x="809" y="385"/>
                    <a:pt x="736" y="464"/>
                    <a:pt x="643" y="472"/>
                  </a:cubicBezTo>
                  <a:cubicBezTo>
                    <a:pt x="439" y="471"/>
                    <a:pt x="439" y="471"/>
                    <a:pt x="439" y="471"/>
                  </a:cubicBezTo>
                  <a:cubicBezTo>
                    <a:pt x="439" y="398"/>
                    <a:pt x="439" y="398"/>
                    <a:pt x="439" y="398"/>
                  </a:cubicBezTo>
                  <a:cubicBezTo>
                    <a:pt x="439" y="375"/>
                    <a:pt x="466" y="347"/>
                    <a:pt x="488" y="347"/>
                  </a:cubicBezTo>
                  <a:cubicBezTo>
                    <a:pt x="501" y="347"/>
                    <a:pt x="501" y="347"/>
                    <a:pt x="501" y="347"/>
                  </a:cubicBezTo>
                  <a:cubicBezTo>
                    <a:pt x="488" y="363"/>
                    <a:pt x="488" y="363"/>
                    <a:pt x="488" y="363"/>
                  </a:cubicBezTo>
                  <a:cubicBezTo>
                    <a:pt x="476" y="379"/>
                    <a:pt x="479" y="401"/>
                    <a:pt x="493" y="412"/>
                  </a:cubicBezTo>
                  <a:cubicBezTo>
                    <a:pt x="500" y="418"/>
                    <a:pt x="507" y="420"/>
                    <a:pt x="515" y="420"/>
                  </a:cubicBezTo>
                  <a:cubicBezTo>
                    <a:pt x="526" y="420"/>
                    <a:pt x="536" y="415"/>
                    <a:pt x="542" y="406"/>
                  </a:cubicBezTo>
                  <a:cubicBezTo>
                    <a:pt x="599" y="333"/>
                    <a:pt x="599" y="333"/>
                    <a:pt x="599" y="333"/>
                  </a:cubicBezTo>
                  <a:cubicBezTo>
                    <a:pt x="610" y="321"/>
                    <a:pt x="610" y="303"/>
                    <a:pt x="600" y="290"/>
                  </a:cubicBezTo>
                  <a:cubicBezTo>
                    <a:pt x="543" y="217"/>
                    <a:pt x="543" y="217"/>
                    <a:pt x="543" y="217"/>
                  </a:cubicBezTo>
                  <a:cubicBezTo>
                    <a:pt x="536" y="208"/>
                    <a:pt x="526" y="203"/>
                    <a:pt x="515" y="203"/>
                  </a:cubicBezTo>
                  <a:cubicBezTo>
                    <a:pt x="508" y="203"/>
                    <a:pt x="500" y="205"/>
                    <a:pt x="493" y="210"/>
                  </a:cubicBezTo>
                  <a:cubicBezTo>
                    <a:pt x="479" y="222"/>
                    <a:pt x="476" y="244"/>
                    <a:pt x="487" y="259"/>
                  </a:cubicBezTo>
                  <a:cubicBezTo>
                    <a:pt x="501" y="276"/>
                    <a:pt x="501" y="276"/>
                    <a:pt x="501" y="276"/>
                  </a:cubicBezTo>
                  <a:cubicBezTo>
                    <a:pt x="488" y="276"/>
                    <a:pt x="488" y="276"/>
                    <a:pt x="488" y="276"/>
                  </a:cubicBezTo>
                  <a:cubicBezTo>
                    <a:pt x="429" y="276"/>
                    <a:pt x="369" y="336"/>
                    <a:pt x="369" y="398"/>
                  </a:cubicBezTo>
                  <a:cubicBezTo>
                    <a:pt x="369" y="471"/>
                    <a:pt x="369" y="471"/>
                    <a:pt x="369" y="471"/>
                  </a:cubicBezTo>
                  <a:cubicBezTo>
                    <a:pt x="144" y="471"/>
                    <a:pt x="144" y="471"/>
                    <a:pt x="144" y="471"/>
                  </a:cubicBezTo>
                  <a:cubicBezTo>
                    <a:pt x="61" y="458"/>
                    <a:pt x="0" y="388"/>
                    <a:pt x="0" y="306"/>
                  </a:cubicBezTo>
                  <a:cubicBezTo>
                    <a:pt x="0" y="213"/>
                    <a:pt x="75" y="140"/>
                    <a:pt x="166" y="140"/>
                  </a:cubicBezTo>
                  <a:cubicBezTo>
                    <a:pt x="187" y="140"/>
                    <a:pt x="208" y="143"/>
                    <a:pt x="228" y="151"/>
                  </a:cubicBezTo>
                  <a:cubicBezTo>
                    <a:pt x="244" y="64"/>
                    <a:pt x="319" y="0"/>
                    <a:pt x="409" y="0"/>
                  </a:cubicBezTo>
                  <a:cubicBezTo>
                    <a:pt x="486" y="0"/>
                    <a:pt x="554" y="47"/>
                    <a:pt x="581" y="119"/>
                  </a:cubicBezTo>
                  <a:cubicBezTo>
                    <a:pt x="597" y="114"/>
                    <a:pt x="613" y="111"/>
                    <a:pt x="629" y="111"/>
                  </a:cubicBezTo>
                  <a:cubicBezTo>
                    <a:pt x="729" y="111"/>
                    <a:pt x="809" y="193"/>
                    <a:pt x="809" y="293"/>
                  </a:cubicBezTo>
                  <a:close/>
                  <a:moveTo>
                    <a:pt x="548" y="323"/>
                  </a:moveTo>
                  <a:lnTo>
                    <a:pt x="548" y="323"/>
                  </a:lnTo>
                  <a:cubicBezTo>
                    <a:pt x="506" y="378"/>
                    <a:pt x="506" y="378"/>
                    <a:pt x="506" y="378"/>
                  </a:cubicBezTo>
                  <a:cubicBezTo>
                    <a:pt x="502" y="383"/>
                    <a:pt x="503" y="390"/>
                    <a:pt x="508" y="394"/>
                  </a:cubicBezTo>
                  <a:cubicBezTo>
                    <a:pt x="510" y="396"/>
                    <a:pt x="513" y="397"/>
                    <a:pt x="515" y="397"/>
                  </a:cubicBezTo>
                  <a:cubicBezTo>
                    <a:pt x="518" y="397"/>
                    <a:pt x="522" y="395"/>
                    <a:pt x="525" y="393"/>
                  </a:cubicBezTo>
                  <a:cubicBezTo>
                    <a:pt x="582" y="319"/>
                    <a:pt x="582" y="319"/>
                    <a:pt x="582" y="319"/>
                  </a:cubicBezTo>
                  <a:cubicBezTo>
                    <a:pt x="585" y="314"/>
                    <a:pt x="585" y="309"/>
                    <a:pt x="582" y="305"/>
                  </a:cubicBezTo>
                  <a:cubicBezTo>
                    <a:pt x="525" y="230"/>
                    <a:pt x="525" y="230"/>
                    <a:pt x="525" y="230"/>
                  </a:cubicBezTo>
                  <a:cubicBezTo>
                    <a:pt x="522" y="228"/>
                    <a:pt x="518" y="226"/>
                    <a:pt x="515" y="226"/>
                  </a:cubicBezTo>
                  <a:cubicBezTo>
                    <a:pt x="513" y="226"/>
                    <a:pt x="510" y="227"/>
                    <a:pt x="508" y="228"/>
                  </a:cubicBezTo>
                  <a:cubicBezTo>
                    <a:pt x="503" y="232"/>
                    <a:pt x="502" y="239"/>
                    <a:pt x="506" y="245"/>
                  </a:cubicBezTo>
                  <a:cubicBezTo>
                    <a:pt x="548" y="300"/>
                    <a:pt x="548" y="300"/>
                    <a:pt x="548" y="300"/>
                  </a:cubicBezTo>
                  <a:cubicBezTo>
                    <a:pt x="488" y="300"/>
                    <a:pt x="488" y="300"/>
                    <a:pt x="488" y="300"/>
                  </a:cubicBezTo>
                  <a:cubicBezTo>
                    <a:pt x="441" y="300"/>
                    <a:pt x="392" y="349"/>
                    <a:pt x="392" y="398"/>
                  </a:cubicBezTo>
                  <a:cubicBezTo>
                    <a:pt x="392" y="471"/>
                    <a:pt x="392" y="471"/>
                    <a:pt x="392" y="471"/>
                  </a:cubicBezTo>
                  <a:cubicBezTo>
                    <a:pt x="392" y="580"/>
                    <a:pt x="392" y="580"/>
                    <a:pt x="392" y="580"/>
                  </a:cubicBezTo>
                  <a:cubicBezTo>
                    <a:pt x="392" y="586"/>
                    <a:pt x="399" y="591"/>
                    <a:pt x="405" y="591"/>
                  </a:cubicBezTo>
                  <a:cubicBezTo>
                    <a:pt x="411" y="591"/>
                    <a:pt x="416" y="586"/>
                    <a:pt x="416" y="580"/>
                  </a:cubicBezTo>
                  <a:cubicBezTo>
                    <a:pt x="416" y="471"/>
                    <a:pt x="416" y="471"/>
                    <a:pt x="416" y="471"/>
                  </a:cubicBezTo>
                  <a:cubicBezTo>
                    <a:pt x="416" y="398"/>
                    <a:pt x="416" y="398"/>
                    <a:pt x="416" y="398"/>
                  </a:cubicBezTo>
                  <a:cubicBezTo>
                    <a:pt x="416" y="362"/>
                    <a:pt x="454" y="323"/>
                    <a:pt x="488" y="323"/>
                  </a:cubicBezTo>
                  <a:lnTo>
                    <a:pt x="548" y="3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8" name="Group 327"/>
          <p:cNvGrpSpPr/>
          <p:nvPr/>
        </p:nvGrpSpPr>
        <p:grpSpPr>
          <a:xfrm>
            <a:off x="7389925" y="1828800"/>
            <a:ext cx="429822" cy="429821"/>
            <a:chOff x="7389925" y="1828800"/>
            <a:chExt cx="429822" cy="429821"/>
          </a:xfrm>
        </p:grpSpPr>
        <p:sp>
          <p:nvSpPr>
            <p:cNvPr id="3086" name="Freeform 14"/>
            <p:cNvSpPr>
              <a:spLocks noChangeArrowheads="1"/>
            </p:cNvSpPr>
            <p:nvPr/>
          </p:nvSpPr>
          <p:spPr bwMode="auto">
            <a:xfrm>
              <a:off x="7389925" y="1828800"/>
              <a:ext cx="429822" cy="429821"/>
            </a:xfrm>
            <a:custGeom>
              <a:avLst/>
              <a:gdLst>
                <a:gd name="T0" fmla="*/ 1022 w 1023"/>
                <a:gd name="T1" fmla="*/ 511 h 1023"/>
                <a:gd name="T2" fmla="*/ 1022 w 1023"/>
                <a:gd name="T3" fmla="*/ 511 h 1023"/>
                <a:gd name="T4" fmla="*/ 511 w 1023"/>
                <a:gd name="T5" fmla="*/ 1022 h 1023"/>
                <a:gd name="T6" fmla="*/ 0 w 1023"/>
                <a:gd name="T7" fmla="*/ 511 h 1023"/>
                <a:gd name="T8" fmla="*/ 511 w 1023"/>
                <a:gd name="T9" fmla="*/ 0 h 1023"/>
                <a:gd name="T10" fmla="*/ 1022 w 1023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3"/>
                    <a:pt x="793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9" name="Freeform 57"/>
            <p:cNvSpPr>
              <a:spLocks noChangeArrowheads="1"/>
            </p:cNvSpPr>
            <p:nvPr/>
          </p:nvSpPr>
          <p:spPr bwMode="auto">
            <a:xfrm>
              <a:off x="7460327" y="1895496"/>
              <a:ext cx="292723" cy="296429"/>
            </a:xfrm>
            <a:custGeom>
              <a:avLst/>
              <a:gdLst>
                <a:gd name="T0" fmla="*/ 694 w 695"/>
                <a:gd name="T1" fmla="*/ 368 h 707"/>
                <a:gd name="T2" fmla="*/ 694 w 695"/>
                <a:gd name="T3" fmla="*/ 368 h 707"/>
                <a:gd name="T4" fmla="*/ 571 w 695"/>
                <a:gd name="T5" fmla="*/ 501 h 707"/>
                <a:gd name="T6" fmla="*/ 547 w 695"/>
                <a:gd name="T7" fmla="*/ 501 h 707"/>
                <a:gd name="T8" fmla="*/ 547 w 695"/>
                <a:gd name="T9" fmla="*/ 251 h 707"/>
                <a:gd name="T10" fmla="*/ 513 w 695"/>
                <a:gd name="T11" fmla="*/ 216 h 707"/>
                <a:gd name="T12" fmla="*/ 209 w 695"/>
                <a:gd name="T13" fmla="*/ 216 h 707"/>
                <a:gd name="T14" fmla="*/ 174 w 695"/>
                <a:gd name="T15" fmla="*/ 251 h 707"/>
                <a:gd name="T16" fmla="*/ 174 w 695"/>
                <a:gd name="T17" fmla="*/ 501 h 707"/>
                <a:gd name="T18" fmla="*/ 157 w 695"/>
                <a:gd name="T19" fmla="*/ 501 h 707"/>
                <a:gd name="T20" fmla="*/ 0 w 695"/>
                <a:gd name="T21" fmla="*/ 339 h 707"/>
                <a:gd name="T22" fmla="*/ 156 w 695"/>
                <a:gd name="T23" fmla="*/ 175 h 707"/>
                <a:gd name="T24" fmla="*/ 390 w 695"/>
                <a:gd name="T25" fmla="*/ 0 h 707"/>
                <a:gd name="T26" fmla="*/ 636 w 695"/>
                <a:gd name="T27" fmla="*/ 246 h 707"/>
                <a:gd name="T28" fmla="*/ 635 w 695"/>
                <a:gd name="T29" fmla="*/ 257 h 707"/>
                <a:gd name="T30" fmla="*/ 694 w 695"/>
                <a:gd name="T31" fmla="*/ 368 h 707"/>
                <a:gd name="T32" fmla="*/ 524 w 695"/>
                <a:gd name="T33" fmla="*/ 251 h 707"/>
                <a:gd name="T34" fmla="*/ 524 w 695"/>
                <a:gd name="T35" fmla="*/ 251 h 707"/>
                <a:gd name="T36" fmla="*/ 524 w 695"/>
                <a:gd name="T37" fmla="*/ 501 h 707"/>
                <a:gd name="T38" fmla="*/ 524 w 695"/>
                <a:gd name="T39" fmla="*/ 695 h 707"/>
                <a:gd name="T40" fmla="*/ 513 w 695"/>
                <a:gd name="T41" fmla="*/ 706 h 707"/>
                <a:gd name="T42" fmla="*/ 209 w 695"/>
                <a:gd name="T43" fmla="*/ 706 h 707"/>
                <a:gd name="T44" fmla="*/ 197 w 695"/>
                <a:gd name="T45" fmla="*/ 695 h 707"/>
                <a:gd name="T46" fmla="*/ 197 w 695"/>
                <a:gd name="T47" fmla="*/ 501 h 707"/>
                <a:gd name="T48" fmla="*/ 197 w 695"/>
                <a:gd name="T49" fmla="*/ 251 h 707"/>
                <a:gd name="T50" fmla="*/ 209 w 695"/>
                <a:gd name="T51" fmla="*/ 240 h 707"/>
                <a:gd name="T52" fmla="*/ 513 w 695"/>
                <a:gd name="T53" fmla="*/ 240 h 707"/>
                <a:gd name="T54" fmla="*/ 524 w 695"/>
                <a:gd name="T55" fmla="*/ 251 h 707"/>
                <a:gd name="T56" fmla="*/ 400 w 695"/>
                <a:gd name="T57" fmla="*/ 612 h 707"/>
                <a:gd name="T58" fmla="*/ 400 w 695"/>
                <a:gd name="T59" fmla="*/ 612 h 707"/>
                <a:gd name="T60" fmla="*/ 365 w 695"/>
                <a:gd name="T61" fmla="*/ 577 h 707"/>
                <a:gd name="T62" fmla="*/ 330 w 695"/>
                <a:gd name="T63" fmla="*/ 612 h 707"/>
                <a:gd name="T64" fmla="*/ 365 w 695"/>
                <a:gd name="T65" fmla="*/ 648 h 707"/>
                <a:gd name="T66" fmla="*/ 400 w 695"/>
                <a:gd name="T67" fmla="*/ 612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95" h="707">
                  <a:moveTo>
                    <a:pt x="694" y="368"/>
                  </a:moveTo>
                  <a:lnTo>
                    <a:pt x="694" y="368"/>
                  </a:lnTo>
                  <a:cubicBezTo>
                    <a:pt x="694" y="439"/>
                    <a:pt x="638" y="498"/>
                    <a:pt x="571" y="501"/>
                  </a:cubicBezTo>
                  <a:cubicBezTo>
                    <a:pt x="571" y="501"/>
                    <a:pt x="562" y="501"/>
                    <a:pt x="547" y="501"/>
                  </a:cubicBezTo>
                  <a:cubicBezTo>
                    <a:pt x="547" y="251"/>
                    <a:pt x="547" y="251"/>
                    <a:pt x="547" y="251"/>
                  </a:cubicBezTo>
                  <a:cubicBezTo>
                    <a:pt x="547" y="231"/>
                    <a:pt x="532" y="216"/>
                    <a:pt x="513" y="216"/>
                  </a:cubicBezTo>
                  <a:cubicBezTo>
                    <a:pt x="209" y="216"/>
                    <a:pt x="209" y="216"/>
                    <a:pt x="209" y="216"/>
                  </a:cubicBezTo>
                  <a:cubicBezTo>
                    <a:pt x="190" y="216"/>
                    <a:pt x="174" y="231"/>
                    <a:pt x="174" y="251"/>
                  </a:cubicBezTo>
                  <a:cubicBezTo>
                    <a:pt x="174" y="501"/>
                    <a:pt x="174" y="501"/>
                    <a:pt x="174" y="501"/>
                  </a:cubicBezTo>
                  <a:cubicBezTo>
                    <a:pt x="163" y="501"/>
                    <a:pt x="157" y="501"/>
                    <a:pt x="157" y="501"/>
                  </a:cubicBezTo>
                  <a:cubicBezTo>
                    <a:pt x="71" y="501"/>
                    <a:pt x="0" y="427"/>
                    <a:pt x="0" y="339"/>
                  </a:cubicBezTo>
                  <a:cubicBezTo>
                    <a:pt x="0" y="250"/>
                    <a:pt x="71" y="176"/>
                    <a:pt x="156" y="175"/>
                  </a:cubicBezTo>
                  <a:cubicBezTo>
                    <a:pt x="187" y="72"/>
                    <a:pt x="282" y="0"/>
                    <a:pt x="390" y="0"/>
                  </a:cubicBezTo>
                  <a:cubicBezTo>
                    <a:pt x="525" y="0"/>
                    <a:pt x="636" y="111"/>
                    <a:pt x="636" y="246"/>
                  </a:cubicBezTo>
                  <a:cubicBezTo>
                    <a:pt x="636" y="250"/>
                    <a:pt x="636" y="253"/>
                    <a:pt x="635" y="257"/>
                  </a:cubicBezTo>
                  <a:cubicBezTo>
                    <a:pt x="671" y="281"/>
                    <a:pt x="694" y="323"/>
                    <a:pt x="694" y="368"/>
                  </a:cubicBezTo>
                  <a:close/>
                  <a:moveTo>
                    <a:pt x="524" y="251"/>
                  </a:moveTo>
                  <a:lnTo>
                    <a:pt x="524" y="251"/>
                  </a:lnTo>
                  <a:cubicBezTo>
                    <a:pt x="524" y="501"/>
                    <a:pt x="524" y="501"/>
                    <a:pt x="524" y="501"/>
                  </a:cubicBezTo>
                  <a:cubicBezTo>
                    <a:pt x="524" y="695"/>
                    <a:pt x="524" y="695"/>
                    <a:pt x="524" y="695"/>
                  </a:cubicBezTo>
                  <a:cubicBezTo>
                    <a:pt x="524" y="701"/>
                    <a:pt x="519" y="706"/>
                    <a:pt x="513" y="706"/>
                  </a:cubicBezTo>
                  <a:cubicBezTo>
                    <a:pt x="209" y="706"/>
                    <a:pt x="209" y="706"/>
                    <a:pt x="209" y="706"/>
                  </a:cubicBezTo>
                  <a:cubicBezTo>
                    <a:pt x="203" y="706"/>
                    <a:pt x="197" y="701"/>
                    <a:pt x="197" y="695"/>
                  </a:cubicBezTo>
                  <a:cubicBezTo>
                    <a:pt x="197" y="501"/>
                    <a:pt x="197" y="501"/>
                    <a:pt x="197" y="501"/>
                  </a:cubicBezTo>
                  <a:cubicBezTo>
                    <a:pt x="197" y="251"/>
                    <a:pt x="197" y="251"/>
                    <a:pt x="197" y="251"/>
                  </a:cubicBezTo>
                  <a:cubicBezTo>
                    <a:pt x="197" y="245"/>
                    <a:pt x="203" y="240"/>
                    <a:pt x="209" y="240"/>
                  </a:cubicBezTo>
                  <a:cubicBezTo>
                    <a:pt x="513" y="240"/>
                    <a:pt x="513" y="240"/>
                    <a:pt x="513" y="240"/>
                  </a:cubicBezTo>
                  <a:cubicBezTo>
                    <a:pt x="519" y="240"/>
                    <a:pt x="524" y="245"/>
                    <a:pt x="524" y="251"/>
                  </a:cubicBezTo>
                  <a:close/>
                  <a:moveTo>
                    <a:pt x="400" y="612"/>
                  </a:moveTo>
                  <a:lnTo>
                    <a:pt x="400" y="612"/>
                  </a:lnTo>
                  <a:cubicBezTo>
                    <a:pt x="400" y="594"/>
                    <a:pt x="385" y="577"/>
                    <a:pt x="365" y="577"/>
                  </a:cubicBezTo>
                  <a:cubicBezTo>
                    <a:pt x="345" y="577"/>
                    <a:pt x="330" y="594"/>
                    <a:pt x="330" y="612"/>
                  </a:cubicBezTo>
                  <a:cubicBezTo>
                    <a:pt x="330" y="632"/>
                    <a:pt x="345" y="648"/>
                    <a:pt x="365" y="648"/>
                  </a:cubicBezTo>
                  <a:cubicBezTo>
                    <a:pt x="385" y="648"/>
                    <a:pt x="400" y="632"/>
                    <a:pt x="400" y="6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9" name="Group 328"/>
          <p:cNvGrpSpPr/>
          <p:nvPr/>
        </p:nvGrpSpPr>
        <p:grpSpPr>
          <a:xfrm>
            <a:off x="8256978" y="1828800"/>
            <a:ext cx="429822" cy="429821"/>
            <a:chOff x="8256978" y="1828800"/>
            <a:chExt cx="429822" cy="429821"/>
          </a:xfrm>
        </p:grpSpPr>
        <p:sp>
          <p:nvSpPr>
            <p:cNvPr id="3087" name="Freeform 15"/>
            <p:cNvSpPr>
              <a:spLocks noChangeArrowheads="1"/>
            </p:cNvSpPr>
            <p:nvPr/>
          </p:nvSpPr>
          <p:spPr bwMode="auto">
            <a:xfrm>
              <a:off x="8256978" y="1828800"/>
              <a:ext cx="429822" cy="429821"/>
            </a:xfrm>
            <a:custGeom>
              <a:avLst/>
              <a:gdLst>
                <a:gd name="T0" fmla="*/ 1022 w 1023"/>
                <a:gd name="T1" fmla="*/ 511 h 1023"/>
                <a:gd name="T2" fmla="*/ 1022 w 1023"/>
                <a:gd name="T3" fmla="*/ 511 h 1023"/>
                <a:gd name="T4" fmla="*/ 511 w 1023"/>
                <a:gd name="T5" fmla="*/ 1022 h 1023"/>
                <a:gd name="T6" fmla="*/ 0 w 1023"/>
                <a:gd name="T7" fmla="*/ 511 h 1023"/>
                <a:gd name="T8" fmla="*/ 511 w 1023"/>
                <a:gd name="T9" fmla="*/ 0 h 1023"/>
                <a:gd name="T10" fmla="*/ 1022 w 1023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3"/>
                    <a:pt x="793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0" name="Freeform 58"/>
            <p:cNvSpPr>
              <a:spLocks noChangeArrowheads="1"/>
            </p:cNvSpPr>
            <p:nvPr/>
          </p:nvSpPr>
          <p:spPr bwMode="auto">
            <a:xfrm>
              <a:off x="8327380" y="1908465"/>
              <a:ext cx="292723" cy="272344"/>
            </a:xfrm>
            <a:custGeom>
              <a:avLst/>
              <a:gdLst>
                <a:gd name="T0" fmla="*/ 482 w 696"/>
                <a:gd name="T1" fmla="*/ 479 h 648"/>
                <a:gd name="T2" fmla="*/ 482 w 696"/>
                <a:gd name="T3" fmla="*/ 479 h 648"/>
                <a:gd name="T4" fmla="*/ 446 w 696"/>
                <a:gd name="T5" fmla="*/ 456 h 648"/>
                <a:gd name="T6" fmla="*/ 439 w 696"/>
                <a:gd name="T7" fmla="*/ 456 h 648"/>
                <a:gd name="T8" fmla="*/ 427 w 696"/>
                <a:gd name="T9" fmla="*/ 426 h 648"/>
                <a:gd name="T10" fmla="*/ 496 w 696"/>
                <a:gd name="T11" fmla="*/ 356 h 648"/>
                <a:gd name="T12" fmla="*/ 500 w 696"/>
                <a:gd name="T13" fmla="*/ 245 h 648"/>
                <a:gd name="T14" fmla="*/ 424 w 696"/>
                <a:gd name="T15" fmla="*/ 163 h 648"/>
                <a:gd name="T16" fmla="*/ 363 w 696"/>
                <a:gd name="T17" fmla="*/ 149 h 648"/>
                <a:gd name="T18" fmla="*/ 312 w 696"/>
                <a:gd name="T19" fmla="*/ 159 h 648"/>
                <a:gd name="T20" fmla="*/ 231 w 696"/>
                <a:gd name="T21" fmla="*/ 235 h 648"/>
                <a:gd name="T22" fmla="*/ 303 w 696"/>
                <a:gd name="T23" fmla="*/ 428 h 648"/>
                <a:gd name="T24" fmla="*/ 363 w 696"/>
                <a:gd name="T25" fmla="*/ 442 h 648"/>
                <a:gd name="T26" fmla="*/ 405 w 696"/>
                <a:gd name="T27" fmla="*/ 436 h 648"/>
                <a:gd name="T28" fmla="*/ 419 w 696"/>
                <a:gd name="T29" fmla="*/ 466 h 648"/>
                <a:gd name="T30" fmla="*/ 408 w 696"/>
                <a:gd name="T31" fmla="*/ 480 h 648"/>
                <a:gd name="T32" fmla="*/ 407 w 696"/>
                <a:gd name="T33" fmla="*/ 485 h 648"/>
                <a:gd name="T34" fmla="*/ 407 w 696"/>
                <a:gd name="T35" fmla="*/ 485 h 648"/>
                <a:gd name="T36" fmla="*/ 408 w 696"/>
                <a:gd name="T37" fmla="*/ 512 h 648"/>
                <a:gd name="T38" fmla="*/ 459 w 696"/>
                <a:gd name="T39" fmla="*/ 623 h 648"/>
                <a:gd name="T40" fmla="*/ 479 w 696"/>
                <a:gd name="T41" fmla="*/ 643 h 648"/>
                <a:gd name="T42" fmla="*/ 496 w 696"/>
                <a:gd name="T43" fmla="*/ 647 h 648"/>
                <a:gd name="T44" fmla="*/ 511 w 696"/>
                <a:gd name="T45" fmla="*/ 644 h 648"/>
                <a:gd name="T46" fmla="*/ 533 w 696"/>
                <a:gd name="T47" fmla="*/ 622 h 648"/>
                <a:gd name="T48" fmla="*/ 532 w 696"/>
                <a:gd name="T49" fmla="*/ 591 h 648"/>
                <a:gd name="T50" fmla="*/ 482 w 696"/>
                <a:gd name="T51" fmla="*/ 479 h 648"/>
                <a:gd name="T52" fmla="*/ 363 w 696"/>
                <a:gd name="T53" fmla="*/ 418 h 648"/>
                <a:gd name="T54" fmla="*/ 363 w 696"/>
                <a:gd name="T55" fmla="*/ 418 h 648"/>
                <a:gd name="T56" fmla="*/ 312 w 696"/>
                <a:gd name="T57" fmla="*/ 407 h 648"/>
                <a:gd name="T58" fmla="*/ 252 w 696"/>
                <a:gd name="T59" fmla="*/ 245 h 648"/>
                <a:gd name="T60" fmla="*/ 321 w 696"/>
                <a:gd name="T61" fmla="*/ 181 h 648"/>
                <a:gd name="T62" fmla="*/ 363 w 696"/>
                <a:gd name="T63" fmla="*/ 173 h 648"/>
                <a:gd name="T64" fmla="*/ 414 w 696"/>
                <a:gd name="T65" fmla="*/ 185 h 648"/>
                <a:gd name="T66" fmla="*/ 478 w 696"/>
                <a:gd name="T67" fmla="*/ 253 h 648"/>
                <a:gd name="T68" fmla="*/ 475 w 696"/>
                <a:gd name="T69" fmla="*/ 347 h 648"/>
                <a:gd name="T70" fmla="*/ 475 w 696"/>
                <a:gd name="T71" fmla="*/ 347 h 648"/>
                <a:gd name="T72" fmla="*/ 363 w 696"/>
                <a:gd name="T73" fmla="*/ 418 h 648"/>
                <a:gd name="T74" fmla="*/ 695 w 696"/>
                <a:gd name="T75" fmla="*/ 359 h 648"/>
                <a:gd name="T76" fmla="*/ 695 w 696"/>
                <a:gd name="T77" fmla="*/ 359 h 648"/>
                <a:gd name="T78" fmla="*/ 565 w 696"/>
                <a:gd name="T79" fmla="*/ 485 h 648"/>
                <a:gd name="T80" fmla="*/ 510 w 696"/>
                <a:gd name="T81" fmla="*/ 485 h 648"/>
                <a:gd name="T82" fmla="*/ 503 w 696"/>
                <a:gd name="T83" fmla="*/ 470 h 648"/>
                <a:gd name="T84" fmla="*/ 460 w 696"/>
                <a:gd name="T85" fmla="*/ 435 h 648"/>
                <a:gd name="T86" fmla="*/ 518 w 696"/>
                <a:gd name="T87" fmla="*/ 366 h 648"/>
                <a:gd name="T88" fmla="*/ 522 w 696"/>
                <a:gd name="T89" fmla="*/ 237 h 648"/>
                <a:gd name="T90" fmla="*/ 434 w 696"/>
                <a:gd name="T91" fmla="*/ 142 h 648"/>
                <a:gd name="T92" fmla="*/ 363 w 696"/>
                <a:gd name="T93" fmla="*/ 126 h 648"/>
                <a:gd name="T94" fmla="*/ 304 w 696"/>
                <a:gd name="T95" fmla="*/ 137 h 648"/>
                <a:gd name="T96" fmla="*/ 209 w 696"/>
                <a:gd name="T97" fmla="*/ 225 h 648"/>
                <a:gd name="T98" fmla="*/ 293 w 696"/>
                <a:gd name="T99" fmla="*/ 449 h 648"/>
                <a:gd name="T100" fmla="*/ 363 w 696"/>
                <a:gd name="T101" fmla="*/ 465 h 648"/>
                <a:gd name="T102" fmla="*/ 392 w 696"/>
                <a:gd name="T103" fmla="*/ 463 h 648"/>
                <a:gd name="T104" fmla="*/ 386 w 696"/>
                <a:gd name="T105" fmla="*/ 472 h 648"/>
                <a:gd name="T106" fmla="*/ 383 w 696"/>
                <a:gd name="T107" fmla="*/ 485 h 648"/>
                <a:gd name="T108" fmla="*/ 157 w 696"/>
                <a:gd name="T109" fmla="*/ 485 h 648"/>
                <a:gd name="T110" fmla="*/ 0 w 696"/>
                <a:gd name="T111" fmla="*/ 329 h 648"/>
                <a:gd name="T112" fmla="*/ 156 w 696"/>
                <a:gd name="T113" fmla="*/ 175 h 648"/>
                <a:gd name="T114" fmla="*/ 391 w 696"/>
                <a:gd name="T115" fmla="*/ 0 h 648"/>
                <a:gd name="T116" fmla="*/ 636 w 696"/>
                <a:gd name="T117" fmla="*/ 245 h 648"/>
                <a:gd name="T118" fmla="*/ 635 w 696"/>
                <a:gd name="T119" fmla="*/ 253 h 648"/>
                <a:gd name="T120" fmla="*/ 695 w 696"/>
                <a:gd name="T121" fmla="*/ 359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96" h="648">
                  <a:moveTo>
                    <a:pt x="482" y="479"/>
                  </a:moveTo>
                  <a:lnTo>
                    <a:pt x="482" y="479"/>
                  </a:lnTo>
                  <a:cubicBezTo>
                    <a:pt x="476" y="465"/>
                    <a:pt x="461" y="456"/>
                    <a:pt x="446" y="456"/>
                  </a:cubicBezTo>
                  <a:cubicBezTo>
                    <a:pt x="444" y="456"/>
                    <a:pt x="442" y="456"/>
                    <a:pt x="439" y="456"/>
                  </a:cubicBezTo>
                  <a:cubicBezTo>
                    <a:pt x="427" y="426"/>
                    <a:pt x="427" y="426"/>
                    <a:pt x="427" y="426"/>
                  </a:cubicBezTo>
                  <a:cubicBezTo>
                    <a:pt x="456" y="413"/>
                    <a:pt x="481" y="389"/>
                    <a:pt x="496" y="356"/>
                  </a:cubicBezTo>
                  <a:cubicBezTo>
                    <a:pt x="512" y="321"/>
                    <a:pt x="513" y="282"/>
                    <a:pt x="500" y="245"/>
                  </a:cubicBezTo>
                  <a:cubicBezTo>
                    <a:pt x="486" y="209"/>
                    <a:pt x="459" y="180"/>
                    <a:pt x="424" y="163"/>
                  </a:cubicBezTo>
                  <a:cubicBezTo>
                    <a:pt x="405" y="155"/>
                    <a:pt x="384" y="149"/>
                    <a:pt x="363" y="149"/>
                  </a:cubicBezTo>
                  <a:cubicBezTo>
                    <a:pt x="347" y="149"/>
                    <a:pt x="329" y="152"/>
                    <a:pt x="312" y="159"/>
                  </a:cubicBezTo>
                  <a:cubicBezTo>
                    <a:pt x="276" y="172"/>
                    <a:pt x="247" y="199"/>
                    <a:pt x="231" y="235"/>
                  </a:cubicBezTo>
                  <a:cubicBezTo>
                    <a:pt x="197" y="308"/>
                    <a:pt x="229" y="395"/>
                    <a:pt x="303" y="428"/>
                  </a:cubicBezTo>
                  <a:cubicBezTo>
                    <a:pt x="322" y="438"/>
                    <a:pt x="343" y="442"/>
                    <a:pt x="363" y="442"/>
                  </a:cubicBezTo>
                  <a:cubicBezTo>
                    <a:pt x="378" y="442"/>
                    <a:pt x="392" y="440"/>
                    <a:pt x="405" y="436"/>
                  </a:cubicBezTo>
                  <a:cubicBezTo>
                    <a:pt x="419" y="466"/>
                    <a:pt x="419" y="466"/>
                    <a:pt x="419" y="466"/>
                  </a:cubicBezTo>
                  <a:cubicBezTo>
                    <a:pt x="414" y="470"/>
                    <a:pt x="410" y="475"/>
                    <a:pt x="408" y="480"/>
                  </a:cubicBezTo>
                  <a:cubicBezTo>
                    <a:pt x="407" y="481"/>
                    <a:pt x="408" y="483"/>
                    <a:pt x="407" y="485"/>
                  </a:cubicBezTo>
                  <a:lnTo>
                    <a:pt x="407" y="485"/>
                  </a:lnTo>
                  <a:cubicBezTo>
                    <a:pt x="405" y="493"/>
                    <a:pt x="405" y="502"/>
                    <a:pt x="408" y="512"/>
                  </a:cubicBezTo>
                  <a:cubicBezTo>
                    <a:pt x="459" y="623"/>
                    <a:pt x="459" y="623"/>
                    <a:pt x="459" y="623"/>
                  </a:cubicBezTo>
                  <a:cubicBezTo>
                    <a:pt x="462" y="631"/>
                    <a:pt x="470" y="639"/>
                    <a:pt x="479" y="643"/>
                  </a:cubicBezTo>
                  <a:cubicBezTo>
                    <a:pt x="484" y="646"/>
                    <a:pt x="489" y="647"/>
                    <a:pt x="496" y="647"/>
                  </a:cubicBezTo>
                  <a:cubicBezTo>
                    <a:pt x="501" y="647"/>
                    <a:pt x="506" y="646"/>
                    <a:pt x="511" y="644"/>
                  </a:cubicBezTo>
                  <a:cubicBezTo>
                    <a:pt x="522" y="640"/>
                    <a:pt x="529" y="631"/>
                    <a:pt x="533" y="622"/>
                  </a:cubicBezTo>
                  <a:cubicBezTo>
                    <a:pt x="537" y="612"/>
                    <a:pt x="536" y="601"/>
                    <a:pt x="532" y="591"/>
                  </a:cubicBezTo>
                  <a:lnTo>
                    <a:pt x="482" y="479"/>
                  </a:lnTo>
                  <a:close/>
                  <a:moveTo>
                    <a:pt x="363" y="418"/>
                  </a:moveTo>
                  <a:lnTo>
                    <a:pt x="363" y="418"/>
                  </a:lnTo>
                  <a:cubicBezTo>
                    <a:pt x="346" y="418"/>
                    <a:pt x="329" y="415"/>
                    <a:pt x="312" y="407"/>
                  </a:cubicBezTo>
                  <a:cubicBezTo>
                    <a:pt x="251" y="379"/>
                    <a:pt x="224" y="306"/>
                    <a:pt x="252" y="245"/>
                  </a:cubicBezTo>
                  <a:cubicBezTo>
                    <a:pt x="266" y="215"/>
                    <a:pt x="291" y="192"/>
                    <a:pt x="321" y="181"/>
                  </a:cubicBezTo>
                  <a:cubicBezTo>
                    <a:pt x="334" y="175"/>
                    <a:pt x="349" y="173"/>
                    <a:pt x="363" y="173"/>
                  </a:cubicBezTo>
                  <a:cubicBezTo>
                    <a:pt x="381" y="173"/>
                    <a:pt x="398" y="176"/>
                    <a:pt x="414" y="185"/>
                  </a:cubicBezTo>
                  <a:cubicBezTo>
                    <a:pt x="445" y="198"/>
                    <a:pt x="467" y="222"/>
                    <a:pt x="478" y="253"/>
                  </a:cubicBezTo>
                  <a:cubicBezTo>
                    <a:pt x="489" y="284"/>
                    <a:pt x="488" y="317"/>
                    <a:pt x="475" y="347"/>
                  </a:cubicBezTo>
                  <a:lnTo>
                    <a:pt x="475" y="347"/>
                  </a:lnTo>
                  <a:cubicBezTo>
                    <a:pt x="454" y="392"/>
                    <a:pt x="409" y="418"/>
                    <a:pt x="363" y="418"/>
                  </a:cubicBezTo>
                  <a:close/>
                  <a:moveTo>
                    <a:pt x="695" y="359"/>
                  </a:moveTo>
                  <a:lnTo>
                    <a:pt x="695" y="359"/>
                  </a:lnTo>
                  <a:cubicBezTo>
                    <a:pt x="695" y="429"/>
                    <a:pt x="638" y="485"/>
                    <a:pt x="565" y="485"/>
                  </a:cubicBezTo>
                  <a:cubicBezTo>
                    <a:pt x="510" y="485"/>
                    <a:pt x="510" y="485"/>
                    <a:pt x="510" y="485"/>
                  </a:cubicBezTo>
                  <a:cubicBezTo>
                    <a:pt x="503" y="470"/>
                    <a:pt x="503" y="470"/>
                    <a:pt x="503" y="470"/>
                  </a:cubicBezTo>
                  <a:cubicBezTo>
                    <a:pt x="496" y="452"/>
                    <a:pt x="479" y="439"/>
                    <a:pt x="460" y="435"/>
                  </a:cubicBezTo>
                  <a:cubicBezTo>
                    <a:pt x="484" y="417"/>
                    <a:pt x="505" y="394"/>
                    <a:pt x="518" y="366"/>
                  </a:cubicBezTo>
                  <a:cubicBezTo>
                    <a:pt x="536" y="325"/>
                    <a:pt x="538" y="279"/>
                    <a:pt x="522" y="237"/>
                  </a:cubicBezTo>
                  <a:cubicBezTo>
                    <a:pt x="506" y="194"/>
                    <a:pt x="475" y="161"/>
                    <a:pt x="434" y="142"/>
                  </a:cubicBezTo>
                  <a:cubicBezTo>
                    <a:pt x="411" y="132"/>
                    <a:pt x="387" y="126"/>
                    <a:pt x="363" y="126"/>
                  </a:cubicBezTo>
                  <a:cubicBezTo>
                    <a:pt x="344" y="126"/>
                    <a:pt x="324" y="130"/>
                    <a:pt x="304" y="137"/>
                  </a:cubicBezTo>
                  <a:cubicBezTo>
                    <a:pt x="262" y="152"/>
                    <a:pt x="228" y="184"/>
                    <a:pt x="209" y="225"/>
                  </a:cubicBezTo>
                  <a:cubicBezTo>
                    <a:pt x="171" y="310"/>
                    <a:pt x="208" y="411"/>
                    <a:pt x="293" y="449"/>
                  </a:cubicBezTo>
                  <a:cubicBezTo>
                    <a:pt x="316" y="460"/>
                    <a:pt x="338" y="465"/>
                    <a:pt x="363" y="465"/>
                  </a:cubicBezTo>
                  <a:cubicBezTo>
                    <a:pt x="373" y="465"/>
                    <a:pt x="382" y="464"/>
                    <a:pt x="392" y="463"/>
                  </a:cubicBezTo>
                  <a:cubicBezTo>
                    <a:pt x="389" y="466"/>
                    <a:pt x="387" y="469"/>
                    <a:pt x="386" y="472"/>
                  </a:cubicBezTo>
                  <a:cubicBezTo>
                    <a:pt x="385" y="476"/>
                    <a:pt x="383" y="480"/>
                    <a:pt x="383" y="485"/>
                  </a:cubicBezTo>
                  <a:cubicBezTo>
                    <a:pt x="157" y="485"/>
                    <a:pt x="157" y="485"/>
                    <a:pt x="157" y="485"/>
                  </a:cubicBezTo>
                  <a:cubicBezTo>
                    <a:pt x="69" y="485"/>
                    <a:pt x="0" y="417"/>
                    <a:pt x="0" y="329"/>
                  </a:cubicBezTo>
                  <a:cubicBezTo>
                    <a:pt x="0" y="244"/>
                    <a:pt x="69" y="176"/>
                    <a:pt x="156" y="175"/>
                  </a:cubicBezTo>
                  <a:cubicBezTo>
                    <a:pt x="186" y="71"/>
                    <a:pt x="282" y="0"/>
                    <a:pt x="391" y="0"/>
                  </a:cubicBezTo>
                  <a:cubicBezTo>
                    <a:pt x="526" y="0"/>
                    <a:pt x="636" y="110"/>
                    <a:pt x="636" y="245"/>
                  </a:cubicBezTo>
                  <a:cubicBezTo>
                    <a:pt x="636" y="248"/>
                    <a:pt x="636" y="250"/>
                    <a:pt x="635" y="253"/>
                  </a:cubicBezTo>
                  <a:cubicBezTo>
                    <a:pt x="673" y="277"/>
                    <a:pt x="695" y="316"/>
                    <a:pt x="695" y="35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8" name="Group 347"/>
          <p:cNvGrpSpPr/>
          <p:nvPr/>
        </p:nvGrpSpPr>
        <p:grpSpPr>
          <a:xfrm>
            <a:off x="6524723" y="3694447"/>
            <a:ext cx="429822" cy="429821"/>
            <a:chOff x="6524723" y="3694447"/>
            <a:chExt cx="429822" cy="429821"/>
          </a:xfrm>
        </p:grpSpPr>
        <p:sp>
          <p:nvSpPr>
            <p:cNvPr id="3100" name="Freeform 28"/>
            <p:cNvSpPr>
              <a:spLocks noChangeArrowheads="1"/>
            </p:cNvSpPr>
            <p:nvPr/>
          </p:nvSpPr>
          <p:spPr bwMode="auto">
            <a:xfrm>
              <a:off x="6524723" y="3694447"/>
              <a:ext cx="429822" cy="429821"/>
            </a:xfrm>
            <a:custGeom>
              <a:avLst/>
              <a:gdLst>
                <a:gd name="T0" fmla="*/ 1022 w 1023"/>
                <a:gd name="T1" fmla="*/ 511 h 1023"/>
                <a:gd name="T2" fmla="*/ 1022 w 1023"/>
                <a:gd name="T3" fmla="*/ 511 h 1023"/>
                <a:gd name="T4" fmla="*/ 511 w 1023"/>
                <a:gd name="T5" fmla="*/ 1022 h 1023"/>
                <a:gd name="T6" fmla="*/ 0 w 1023"/>
                <a:gd name="T7" fmla="*/ 511 h 1023"/>
                <a:gd name="T8" fmla="*/ 511 w 1023"/>
                <a:gd name="T9" fmla="*/ 0 h 1023"/>
                <a:gd name="T10" fmla="*/ 1022 w 1023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3"/>
                    <a:pt x="793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1" name="Freeform 59"/>
            <p:cNvSpPr>
              <a:spLocks noChangeArrowheads="1"/>
            </p:cNvSpPr>
            <p:nvPr/>
          </p:nvSpPr>
          <p:spPr bwMode="auto">
            <a:xfrm>
              <a:off x="6569187" y="3809313"/>
              <a:ext cx="340893" cy="198237"/>
            </a:xfrm>
            <a:custGeom>
              <a:avLst/>
              <a:gdLst>
                <a:gd name="T0" fmla="*/ 402 w 810"/>
                <a:gd name="T1" fmla="*/ 230 h 471"/>
                <a:gd name="T2" fmla="*/ 402 w 810"/>
                <a:gd name="T3" fmla="*/ 230 h 471"/>
                <a:gd name="T4" fmla="*/ 438 w 810"/>
                <a:gd name="T5" fmla="*/ 244 h 471"/>
                <a:gd name="T6" fmla="*/ 438 w 810"/>
                <a:gd name="T7" fmla="*/ 322 h 471"/>
                <a:gd name="T8" fmla="*/ 402 w 810"/>
                <a:gd name="T9" fmla="*/ 336 h 471"/>
                <a:gd name="T10" fmla="*/ 364 w 810"/>
                <a:gd name="T11" fmla="*/ 320 h 471"/>
                <a:gd name="T12" fmla="*/ 349 w 810"/>
                <a:gd name="T13" fmla="*/ 283 h 471"/>
                <a:gd name="T14" fmla="*/ 364 w 810"/>
                <a:gd name="T15" fmla="*/ 246 h 471"/>
                <a:gd name="T16" fmla="*/ 402 w 810"/>
                <a:gd name="T17" fmla="*/ 230 h 471"/>
                <a:gd name="T18" fmla="*/ 809 w 810"/>
                <a:gd name="T19" fmla="*/ 291 h 471"/>
                <a:gd name="T20" fmla="*/ 809 w 810"/>
                <a:gd name="T21" fmla="*/ 291 h 471"/>
                <a:gd name="T22" fmla="*/ 643 w 810"/>
                <a:gd name="T23" fmla="*/ 470 h 471"/>
                <a:gd name="T24" fmla="*/ 144 w 810"/>
                <a:gd name="T25" fmla="*/ 470 h 471"/>
                <a:gd name="T26" fmla="*/ 0 w 810"/>
                <a:gd name="T27" fmla="*/ 306 h 471"/>
                <a:gd name="T28" fmla="*/ 167 w 810"/>
                <a:gd name="T29" fmla="*/ 138 h 471"/>
                <a:gd name="T30" fmla="*/ 228 w 810"/>
                <a:gd name="T31" fmla="*/ 151 h 471"/>
                <a:gd name="T32" fmla="*/ 409 w 810"/>
                <a:gd name="T33" fmla="*/ 0 h 471"/>
                <a:gd name="T34" fmla="*/ 581 w 810"/>
                <a:gd name="T35" fmla="*/ 118 h 471"/>
                <a:gd name="T36" fmla="*/ 629 w 810"/>
                <a:gd name="T37" fmla="*/ 111 h 471"/>
                <a:gd name="T38" fmla="*/ 809 w 810"/>
                <a:gd name="T39" fmla="*/ 291 h 471"/>
                <a:gd name="T40" fmla="*/ 559 w 810"/>
                <a:gd name="T41" fmla="*/ 282 h 471"/>
                <a:gd name="T42" fmla="*/ 559 w 810"/>
                <a:gd name="T43" fmla="*/ 282 h 471"/>
                <a:gd name="T44" fmla="*/ 401 w 810"/>
                <a:gd name="T45" fmla="*/ 124 h 471"/>
                <a:gd name="T46" fmla="*/ 241 w 810"/>
                <a:gd name="T47" fmla="*/ 279 h 471"/>
                <a:gd name="T48" fmla="*/ 400 w 810"/>
                <a:gd name="T49" fmla="*/ 432 h 471"/>
                <a:gd name="T50" fmla="*/ 410 w 810"/>
                <a:gd name="T51" fmla="*/ 420 h 471"/>
                <a:gd name="T52" fmla="*/ 400 w 810"/>
                <a:gd name="T53" fmla="*/ 410 h 471"/>
                <a:gd name="T54" fmla="*/ 263 w 810"/>
                <a:gd name="T55" fmla="*/ 279 h 471"/>
                <a:gd name="T56" fmla="*/ 401 w 810"/>
                <a:gd name="T57" fmla="*/ 146 h 471"/>
                <a:gd name="T58" fmla="*/ 537 w 810"/>
                <a:gd name="T59" fmla="*/ 282 h 471"/>
                <a:gd name="T60" fmla="*/ 511 w 810"/>
                <a:gd name="T61" fmla="*/ 361 h 471"/>
                <a:gd name="T62" fmla="*/ 478 w 810"/>
                <a:gd name="T63" fmla="*/ 379 h 471"/>
                <a:gd name="T64" fmla="*/ 470 w 810"/>
                <a:gd name="T65" fmla="*/ 378 h 471"/>
                <a:gd name="T66" fmla="*/ 460 w 810"/>
                <a:gd name="T67" fmla="*/ 356 h 471"/>
                <a:gd name="T68" fmla="*/ 460 w 810"/>
                <a:gd name="T69" fmla="*/ 212 h 471"/>
                <a:gd name="T70" fmla="*/ 448 w 810"/>
                <a:gd name="T71" fmla="*/ 201 h 471"/>
                <a:gd name="T72" fmla="*/ 438 w 810"/>
                <a:gd name="T73" fmla="*/ 212 h 471"/>
                <a:gd name="T74" fmla="*/ 438 w 810"/>
                <a:gd name="T75" fmla="*/ 218 h 471"/>
                <a:gd name="T76" fmla="*/ 402 w 810"/>
                <a:gd name="T77" fmla="*/ 209 h 471"/>
                <a:gd name="T78" fmla="*/ 349 w 810"/>
                <a:gd name="T79" fmla="*/ 230 h 471"/>
                <a:gd name="T80" fmla="*/ 327 w 810"/>
                <a:gd name="T81" fmla="*/ 283 h 471"/>
                <a:gd name="T82" fmla="*/ 349 w 810"/>
                <a:gd name="T83" fmla="*/ 336 h 471"/>
                <a:gd name="T84" fmla="*/ 402 w 810"/>
                <a:gd name="T85" fmla="*/ 358 h 471"/>
                <a:gd name="T86" fmla="*/ 438 w 810"/>
                <a:gd name="T87" fmla="*/ 348 h 471"/>
                <a:gd name="T88" fmla="*/ 438 w 810"/>
                <a:gd name="T89" fmla="*/ 356 h 471"/>
                <a:gd name="T90" fmla="*/ 462 w 810"/>
                <a:gd name="T91" fmla="*/ 397 h 471"/>
                <a:gd name="T92" fmla="*/ 478 w 810"/>
                <a:gd name="T93" fmla="*/ 401 h 471"/>
                <a:gd name="T94" fmla="*/ 527 w 810"/>
                <a:gd name="T95" fmla="*/ 377 h 471"/>
                <a:gd name="T96" fmla="*/ 559 w 810"/>
                <a:gd name="T97" fmla="*/ 282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10" h="471">
                  <a:moveTo>
                    <a:pt x="402" y="230"/>
                  </a:moveTo>
                  <a:lnTo>
                    <a:pt x="402" y="230"/>
                  </a:lnTo>
                  <a:cubicBezTo>
                    <a:pt x="415" y="230"/>
                    <a:pt x="428" y="235"/>
                    <a:pt x="438" y="244"/>
                  </a:cubicBezTo>
                  <a:cubicBezTo>
                    <a:pt x="438" y="322"/>
                    <a:pt x="438" y="322"/>
                    <a:pt x="438" y="322"/>
                  </a:cubicBezTo>
                  <a:cubicBezTo>
                    <a:pt x="428" y="331"/>
                    <a:pt x="415" y="336"/>
                    <a:pt x="402" y="336"/>
                  </a:cubicBezTo>
                  <a:cubicBezTo>
                    <a:pt x="388" y="336"/>
                    <a:pt x="375" y="331"/>
                    <a:pt x="364" y="320"/>
                  </a:cubicBezTo>
                  <a:cubicBezTo>
                    <a:pt x="354" y="310"/>
                    <a:pt x="349" y="297"/>
                    <a:pt x="349" y="283"/>
                  </a:cubicBezTo>
                  <a:cubicBezTo>
                    <a:pt x="349" y="268"/>
                    <a:pt x="354" y="256"/>
                    <a:pt x="364" y="246"/>
                  </a:cubicBezTo>
                  <a:cubicBezTo>
                    <a:pt x="375" y="235"/>
                    <a:pt x="388" y="230"/>
                    <a:pt x="402" y="230"/>
                  </a:cubicBezTo>
                  <a:close/>
                  <a:moveTo>
                    <a:pt x="809" y="291"/>
                  </a:moveTo>
                  <a:lnTo>
                    <a:pt x="809" y="291"/>
                  </a:lnTo>
                  <a:cubicBezTo>
                    <a:pt x="809" y="385"/>
                    <a:pt x="736" y="463"/>
                    <a:pt x="643" y="470"/>
                  </a:cubicBezTo>
                  <a:cubicBezTo>
                    <a:pt x="144" y="470"/>
                    <a:pt x="144" y="470"/>
                    <a:pt x="144" y="470"/>
                  </a:cubicBezTo>
                  <a:cubicBezTo>
                    <a:pt x="61" y="458"/>
                    <a:pt x="0" y="387"/>
                    <a:pt x="0" y="306"/>
                  </a:cubicBezTo>
                  <a:cubicBezTo>
                    <a:pt x="0" y="213"/>
                    <a:pt x="75" y="138"/>
                    <a:pt x="167" y="138"/>
                  </a:cubicBezTo>
                  <a:cubicBezTo>
                    <a:pt x="187" y="138"/>
                    <a:pt x="208" y="142"/>
                    <a:pt x="228" y="151"/>
                  </a:cubicBezTo>
                  <a:cubicBezTo>
                    <a:pt x="244" y="63"/>
                    <a:pt x="319" y="0"/>
                    <a:pt x="409" y="0"/>
                  </a:cubicBezTo>
                  <a:cubicBezTo>
                    <a:pt x="486" y="0"/>
                    <a:pt x="554" y="47"/>
                    <a:pt x="581" y="118"/>
                  </a:cubicBezTo>
                  <a:cubicBezTo>
                    <a:pt x="597" y="113"/>
                    <a:pt x="613" y="111"/>
                    <a:pt x="629" y="111"/>
                  </a:cubicBezTo>
                  <a:cubicBezTo>
                    <a:pt x="729" y="111"/>
                    <a:pt x="809" y="192"/>
                    <a:pt x="809" y="291"/>
                  </a:cubicBezTo>
                  <a:close/>
                  <a:moveTo>
                    <a:pt x="559" y="282"/>
                  </a:moveTo>
                  <a:lnTo>
                    <a:pt x="559" y="282"/>
                  </a:lnTo>
                  <a:cubicBezTo>
                    <a:pt x="559" y="195"/>
                    <a:pt x="488" y="124"/>
                    <a:pt x="401" y="124"/>
                  </a:cubicBezTo>
                  <a:cubicBezTo>
                    <a:pt x="313" y="124"/>
                    <a:pt x="241" y="193"/>
                    <a:pt x="241" y="279"/>
                  </a:cubicBezTo>
                  <a:cubicBezTo>
                    <a:pt x="241" y="364"/>
                    <a:pt x="311" y="432"/>
                    <a:pt x="400" y="432"/>
                  </a:cubicBezTo>
                  <a:cubicBezTo>
                    <a:pt x="406" y="432"/>
                    <a:pt x="410" y="427"/>
                    <a:pt x="410" y="420"/>
                  </a:cubicBezTo>
                  <a:cubicBezTo>
                    <a:pt x="410" y="414"/>
                    <a:pt x="406" y="410"/>
                    <a:pt x="400" y="410"/>
                  </a:cubicBezTo>
                  <a:cubicBezTo>
                    <a:pt x="324" y="410"/>
                    <a:pt x="263" y="352"/>
                    <a:pt x="263" y="279"/>
                  </a:cubicBezTo>
                  <a:cubicBezTo>
                    <a:pt x="263" y="205"/>
                    <a:pt x="325" y="146"/>
                    <a:pt x="401" y="146"/>
                  </a:cubicBezTo>
                  <a:cubicBezTo>
                    <a:pt x="476" y="146"/>
                    <a:pt x="537" y="207"/>
                    <a:pt x="537" y="282"/>
                  </a:cubicBezTo>
                  <a:cubicBezTo>
                    <a:pt x="537" y="315"/>
                    <a:pt x="528" y="343"/>
                    <a:pt x="511" y="361"/>
                  </a:cubicBezTo>
                  <a:cubicBezTo>
                    <a:pt x="497" y="374"/>
                    <a:pt x="486" y="379"/>
                    <a:pt x="478" y="379"/>
                  </a:cubicBezTo>
                  <a:cubicBezTo>
                    <a:pt x="474" y="379"/>
                    <a:pt x="472" y="378"/>
                    <a:pt x="470" y="378"/>
                  </a:cubicBezTo>
                  <a:cubicBezTo>
                    <a:pt x="461" y="374"/>
                    <a:pt x="460" y="362"/>
                    <a:pt x="460" y="356"/>
                  </a:cubicBezTo>
                  <a:cubicBezTo>
                    <a:pt x="460" y="212"/>
                    <a:pt x="460" y="212"/>
                    <a:pt x="460" y="212"/>
                  </a:cubicBezTo>
                  <a:cubicBezTo>
                    <a:pt x="460" y="206"/>
                    <a:pt x="455" y="201"/>
                    <a:pt x="448" y="201"/>
                  </a:cubicBezTo>
                  <a:cubicBezTo>
                    <a:pt x="443" y="201"/>
                    <a:pt x="438" y="206"/>
                    <a:pt x="438" y="212"/>
                  </a:cubicBezTo>
                  <a:cubicBezTo>
                    <a:pt x="438" y="218"/>
                    <a:pt x="438" y="218"/>
                    <a:pt x="438" y="218"/>
                  </a:cubicBezTo>
                  <a:cubicBezTo>
                    <a:pt x="427" y="212"/>
                    <a:pt x="414" y="209"/>
                    <a:pt x="402" y="209"/>
                  </a:cubicBezTo>
                  <a:cubicBezTo>
                    <a:pt x="382" y="209"/>
                    <a:pt x="363" y="216"/>
                    <a:pt x="349" y="230"/>
                  </a:cubicBezTo>
                  <a:cubicBezTo>
                    <a:pt x="334" y="244"/>
                    <a:pt x="327" y="263"/>
                    <a:pt x="327" y="283"/>
                  </a:cubicBezTo>
                  <a:cubicBezTo>
                    <a:pt x="327" y="303"/>
                    <a:pt x="335" y="322"/>
                    <a:pt x="349" y="336"/>
                  </a:cubicBezTo>
                  <a:cubicBezTo>
                    <a:pt x="363" y="351"/>
                    <a:pt x="383" y="358"/>
                    <a:pt x="402" y="358"/>
                  </a:cubicBezTo>
                  <a:cubicBezTo>
                    <a:pt x="414" y="358"/>
                    <a:pt x="427" y="354"/>
                    <a:pt x="438" y="348"/>
                  </a:cubicBezTo>
                  <a:cubicBezTo>
                    <a:pt x="438" y="356"/>
                    <a:pt x="438" y="356"/>
                    <a:pt x="438" y="356"/>
                  </a:cubicBezTo>
                  <a:cubicBezTo>
                    <a:pt x="438" y="376"/>
                    <a:pt x="447" y="391"/>
                    <a:pt x="462" y="397"/>
                  </a:cubicBezTo>
                  <a:cubicBezTo>
                    <a:pt x="467" y="400"/>
                    <a:pt x="472" y="401"/>
                    <a:pt x="478" y="401"/>
                  </a:cubicBezTo>
                  <a:cubicBezTo>
                    <a:pt x="493" y="401"/>
                    <a:pt x="511" y="392"/>
                    <a:pt x="527" y="377"/>
                  </a:cubicBezTo>
                  <a:cubicBezTo>
                    <a:pt x="547" y="355"/>
                    <a:pt x="559" y="322"/>
                    <a:pt x="559" y="2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9" name="Group 348"/>
          <p:cNvGrpSpPr/>
          <p:nvPr/>
        </p:nvGrpSpPr>
        <p:grpSpPr>
          <a:xfrm>
            <a:off x="7389925" y="3694447"/>
            <a:ext cx="429822" cy="429821"/>
            <a:chOff x="7389925" y="3694447"/>
            <a:chExt cx="429822" cy="429821"/>
          </a:xfrm>
        </p:grpSpPr>
        <p:sp>
          <p:nvSpPr>
            <p:cNvPr id="3101" name="Freeform 29"/>
            <p:cNvSpPr>
              <a:spLocks noChangeArrowheads="1"/>
            </p:cNvSpPr>
            <p:nvPr/>
          </p:nvSpPr>
          <p:spPr bwMode="auto">
            <a:xfrm>
              <a:off x="7389925" y="3694447"/>
              <a:ext cx="429822" cy="429821"/>
            </a:xfrm>
            <a:custGeom>
              <a:avLst/>
              <a:gdLst>
                <a:gd name="T0" fmla="*/ 1022 w 1023"/>
                <a:gd name="T1" fmla="*/ 511 h 1023"/>
                <a:gd name="T2" fmla="*/ 1022 w 1023"/>
                <a:gd name="T3" fmla="*/ 511 h 1023"/>
                <a:gd name="T4" fmla="*/ 511 w 1023"/>
                <a:gd name="T5" fmla="*/ 1022 h 1023"/>
                <a:gd name="T6" fmla="*/ 0 w 1023"/>
                <a:gd name="T7" fmla="*/ 511 h 1023"/>
                <a:gd name="T8" fmla="*/ 511 w 1023"/>
                <a:gd name="T9" fmla="*/ 0 h 1023"/>
                <a:gd name="T10" fmla="*/ 1022 w 1023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3"/>
                    <a:pt x="793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2" name="Freeform 60"/>
            <p:cNvSpPr>
              <a:spLocks noChangeArrowheads="1"/>
            </p:cNvSpPr>
            <p:nvPr/>
          </p:nvSpPr>
          <p:spPr bwMode="auto">
            <a:xfrm>
              <a:off x="7434389" y="3790786"/>
              <a:ext cx="340893" cy="235291"/>
            </a:xfrm>
            <a:custGeom>
              <a:avLst/>
              <a:gdLst>
                <a:gd name="T0" fmla="*/ 453 w 810"/>
                <a:gd name="T1" fmla="*/ 517 h 561"/>
                <a:gd name="T2" fmla="*/ 442 w 810"/>
                <a:gd name="T3" fmla="*/ 560 h 561"/>
                <a:gd name="T4" fmla="*/ 430 w 810"/>
                <a:gd name="T5" fmla="*/ 517 h 561"/>
                <a:gd name="T6" fmla="*/ 406 w 810"/>
                <a:gd name="T7" fmla="*/ 465 h 561"/>
                <a:gd name="T8" fmla="*/ 389 w 810"/>
                <a:gd name="T9" fmla="*/ 457 h 561"/>
                <a:gd name="T10" fmla="*/ 355 w 810"/>
                <a:gd name="T11" fmla="*/ 465 h 561"/>
                <a:gd name="T12" fmla="*/ 355 w 810"/>
                <a:gd name="T13" fmla="*/ 465 h 561"/>
                <a:gd name="T14" fmla="*/ 266 w 810"/>
                <a:gd name="T15" fmla="*/ 464 h 561"/>
                <a:gd name="T16" fmla="*/ 254 w 810"/>
                <a:gd name="T17" fmla="*/ 456 h 561"/>
                <a:gd name="T18" fmla="*/ 232 w 810"/>
                <a:gd name="T19" fmla="*/ 454 h 561"/>
                <a:gd name="T20" fmla="*/ 212 w 810"/>
                <a:gd name="T21" fmla="*/ 457 h 561"/>
                <a:gd name="T22" fmla="*/ 196 w 810"/>
                <a:gd name="T23" fmla="*/ 464 h 561"/>
                <a:gd name="T24" fmla="*/ 172 w 810"/>
                <a:gd name="T25" fmla="*/ 549 h 561"/>
                <a:gd name="T26" fmla="*/ 148 w 810"/>
                <a:gd name="T27" fmla="*/ 549 h 561"/>
                <a:gd name="T28" fmla="*/ 176 w 810"/>
                <a:gd name="T29" fmla="*/ 451 h 561"/>
                <a:gd name="T30" fmla="*/ 191 w 810"/>
                <a:gd name="T31" fmla="*/ 441 h 561"/>
                <a:gd name="T32" fmla="*/ 207 w 810"/>
                <a:gd name="T33" fmla="*/ 434 h 561"/>
                <a:gd name="T34" fmla="*/ 231 w 810"/>
                <a:gd name="T35" fmla="*/ 430 h 561"/>
                <a:gd name="T36" fmla="*/ 195 w 810"/>
                <a:gd name="T37" fmla="*/ 363 h 561"/>
                <a:gd name="T38" fmla="*/ 218 w 810"/>
                <a:gd name="T39" fmla="*/ 307 h 561"/>
                <a:gd name="T40" fmla="*/ 266 w 810"/>
                <a:gd name="T41" fmla="*/ 224 h 561"/>
                <a:gd name="T42" fmla="*/ 378 w 810"/>
                <a:gd name="T43" fmla="*/ 225 h 561"/>
                <a:gd name="T44" fmla="*/ 405 w 810"/>
                <a:gd name="T45" fmla="*/ 305 h 561"/>
                <a:gd name="T46" fmla="*/ 428 w 810"/>
                <a:gd name="T47" fmla="*/ 331 h 561"/>
                <a:gd name="T48" fmla="*/ 406 w 810"/>
                <a:gd name="T49" fmla="*/ 389 h 561"/>
                <a:gd name="T50" fmla="*/ 404 w 810"/>
                <a:gd name="T51" fmla="*/ 437 h 561"/>
                <a:gd name="T52" fmla="*/ 417 w 810"/>
                <a:gd name="T53" fmla="*/ 445 h 561"/>
                <a:gd name="T54" fmla="*/ 453 w 810"/>
                <a:gd name="T55" fmla="*/ 517 h 561"/>
                <a:gd name="T56" fmla="*/ 629 w 810"/>
                <a:gd name="T57" fmla="*/ 111 h 561"/>
                <a:gd name="T58" fmla="*/ 409 w 810"/>
                <a:gd name="T59" fmla="*/ 0 h 561"/>
                <a:gd name="T60" fmla="*/ 167 w 810"/>
                <a:gd name="T61" fmla="*/ 140 h 561"/>
                <a:gd name="T62" fmla="*/ 114 w 810"/>
                <a:gd name="T63" fmla="*/ 463 h 561"/>
                <a:gd name="T64" fmla="*/ 138 w 810"/>
                <a:gd name="T65" fmla="*/ 464 h 561"/>
                <a:gd name="T66" fmla="*/ 196 w 810"/>
                <a:gd name="T67" fmla="*/ 405 h 561"/>
                <a:gd name="T68" fmla="*/ 172 w 810"/>
                <a:gd name="T69" fmla="*/ 332 h 561"/>
                <a:gd name="T70" fmla="*/ 195 w 810"/>
                <a:gd name="T71" fmla="*/ 283 h 561"/>
                <a:gd name="T72" fmla="*/ 330 w 810"/>
                <a:gd name="T73" fmla="*/ 188 h 561"/>
                <a:gd name="T74" fmla="*/ 428 w 810"/>
                <a:gd name="T75" fmla="*/ 283 h 561"/>
                <a:gd name="T76" fmla="*/ 439 w 810"/>
                <a:gd name="T77" fmla="*/ 296 h 561"/>
                <a:gd name="T78" fmla="*/ 452 w 810"/>
                <a:gd name="T79" fmla="*/ 363 h 561"/>
                <a:gd name="T80" fmla="*/ 423 w 810"/>
                <a:gd name="T81" fmla="*/ 421 h 561"/>
                <a:gd name="T82" fmla="*/ 516 w 810"/>
                <a:gd name="T83" fmla="*/ 455 h 561"/>
                <a:gd name="T84" fmla="*/ 587 w 810"/>
                <a:gd name="T85" fmla="*/ 458 h 561"/>
                <a:gd name="T86" fmla="*/ 608 w 810"/>
                <a:gd name="T87" fmla="*/ 465 h 561"/>
                <a:gd name="T88" fmla="*/ 638 w 810"/>
                <a:gd name="T89" fmla="*/ 549 h 561"/>
                <a:gd name="T90" fmla="*/ 661 w 810"/>
                <a:gd name="T91" fmla="*/ 549 h 561"/>
                <a:gd name="T92" fmla="*/ 631 w 810"/>
                <a:gd name="T93" fmla="*/ 454 h 561"/>
                <a:gd name="T94" fmla="*/ 618 w 810"/>
                <a:gd name="T95" fmla="*/ 445 h 561"/>
                <a:gd name="T96" fmla="*/ 602 w 810"/>
                <a:gd name="T97" fmla="*/ 437 h 561"/>
                <a:gd name="T98" fmla="*/ 580 w 810"/>
                <a:gd name="T99" fmla="*/ 433 h 561"/>
                <a:gd name="T100" fmla="*/ 641 w 810"/>
                <a:gd name="T101" fmla="*/ 359 h 561"/>
                <a:gd name="T102" fmla="*/ 502 w 810"/>
                <a:gd name="T103" fmla="*/ 195 h 561"/>
                <a:gd name="T104" fmla="*/ 452 w 810"/>
                <a:gd name="T105" fmla="*/ 207 h 561"/>
                <a:gd name="T106" fmla="*/ 444 w 810"/>
                <a:gd name="T107" fmla="*/ 188 h 561"/>
                <a:gd name="T108" fmla="*/ 449 w 810"/>
                <a:gd name="T109" fmla="*/ 184 h 561"/>
                <a:gd name="T110" fmla="*/ 632 w 810"/>
                <a:gd name="T111" fmla="*/ 294 h 561"/>
                <a:gd name="T112" fmla="*/ 661 w 810"/>
                <a:gd name="T113" fmla="*/ 381 h 561"/>
                <a:gd name="T114" fmla="*/ 672 w 810"/>
                <a:gd name="T115" fmla="*/ 466 h 561"/>
                <a:gd name="T116" fmla="*/ 677 w 810"/>
                <a:gd name="T117" fmla="*/ 465 h 561"/>
                <a:gd name="T118" fmla="*/ 629 w 810"/>
                <a:gd name="T119" fmla="*/ 111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10" h="561">
                  <a:moveTo>
                    <a:pt x="453" y="517"/>
                  </a:moveTo>
                  <a:lnTo>
                    <a:pt x="453" y="517"/>
                  </a:lnTo>
                  <a:cubicBezTo>
                    <a:pt x="453" y="549"/>
                    <a:pt x="453" y="549"/>
                    <a:pt x="453" y="549"/>
                  </a:cubicBezTo>
                  <a:cubicBezTo>
                    <a:pt x="453" y="555"/>
                    <a:pt x="448" y="560"/>
                    <a:pt x="442" y="560"/>
                  </a:cubicBezTo>
                  <a:cubicBezTo>
                    <a:pt x="435" y="560"/>
                    <a:pt x="430" y="555"/>
                    <a:pt x="430" y="549"/>
                  </a:cubicBezTo>
                  <a:cubicBezTo>
                    <a:pt x="430" y="517"/>
                    <a:pt x="430" y="517"/>
                    <a:pt x="430" y="517"/>
                  </a:cubicBezTo>
                  <a:cubicBezTo>
                    <a:pt x="430" y="495"/>
                    <a:pt x="421" y="476"/>
                    <a:pt x="406" y="465"/>
                  </a:cubicBezTo>
                  <a:lnTo>
                    <a:pt x="406" y="465"/>
                  </a:lnTo>
                  <a:cubicBezTo>
                    <a:pt x="402" y="462"/>
                    <a:pt x="397" y="460"/>
                    <a:pt x="392" y="458"/>
                  </a:cubicBezTo>
                  <a:cubicBezTo>
                    <a:pt x="391" y="457"/>
                    <a:pt x="390" y="457"/>
                    <a:pt x="389" y="457"/>
                  </a:cubicBezTo>
                  <a:cubicBezTo>
                    <a:pt x="383" y="455"/>
                    <a:pt x="377" y="454"/>
                    <a:pt x="371" y="454"/>
                  </a:cubicBezTo>
                  <a:cubicBezTo>
                    <a:pt x="367" y="458"/>
                    <a:pt x="362" y="461"/>
                    <a:pt x="355" y="465"/>
                  </a:cubicBezTo>
                  <a:lnTo>
                    <a:pt x="355" y="465"/>
                  </a:lnTo>
                  <a:lnTo>
                    <a:pt x="355" y="465"/>
                  </a:lnTo>
                  <a:cubicBezTo>
                    <a:pt x="342" y="474"/>
                    <a:pt x="326" y="479"/>
                    <a:pt x="311" y="479"/>
                  </a:cubicBezTo>
                  <a:cubicBezTo>
                    <a:pt x="295" y="479"/>
                    <a:pt x="279" y="473"/>
                    <a:pt x="266" y="464"/>
                  </a:cubicBezTo>
                  <a:lnTo>
                    <a:pt x="266" y="464"/>
                  </a:lnTo>
                  <a:cubicBezTo>
                    <a:pt x="262" y="462"/>
                    <a:pt x="258" y="459"/>
                    <a:pt x="254" y="456"/>
                  </a:cubicBezTo>
                  <a:cubicBezTo>
                    <a:pt x="250" y="453"/>
                    <a:pt x="247" y="450"/>
                    <a:pt x="243" y="446"/>
                  </a:cubicBezTo>
                  <a:cubicBezTo>
                    <a:pt x="242" y="450"/>
                    <a:pt x="238" y="454"/>
                    <a:pt x="232" y="454"/>
                  </a:cubicBezTo>
                  <a:cubicBezTo>
                    <a:pt x="226" y="454"/>
                    <a:pt x="220" y="455"/>
                    <a:pt x="215" y="456"/>
                  </a:cubicBezTo>
                  <a:cubicBezTo>
                    <a:pt x="214" y="456"/>
                    <a:pt x="213" y="457"/>
                    <a:pt x="212" y="457"/>
                  </a:cubicBezTo>
                  <a:cubicBezTo>
                    <a:pt x="206" y="459"/>
                    <a:pt x="201" y="461"/>
                    <a:pt x="196" y="464"/>
                  </a:cubicBezTo>
                  <a:lnTo>
                    <a:pt x="196" y="464"/>
                  </a:lnTo>
                  <a:cubicBezTo>
                    <a:pt x="180" y="476"/>
                    <a:pt x="172" y="494"/>
                    <a:pt x="172" y="517"/>
                  </a:cubicBezTo>
                  <a:cubicBezTo>
                    <a:pt x="172" y="549"/>
                    <a:pt x="172" y="549"/>
                    <a:pt x="172" y="549"/>
                  </a:cubicBezTo>
                  <a:cubicBezTo>
                    <a:pt x="172" y="555"/>
                    <a:pt x="167" y="560"/>
                    <a:pt x="160" y="560"/>
                  </a:cubicBezTo>
                  <a:cubicBezTo>
                    <a:pt x="153" y="560"/>
                    <a:pt x="148" y="555"/>
                    <a:pt x="148" y="549"/>
                  </a:cubicBezTo>
                  <a:cubicBezTo>
                    <a:pt x="148" y="517"/>
                    <a:pt x="148" y="517"/>
                    <a:pt x="148" y="517"/>
                  </a:cubicBezTo>
                  <a:cubicBezTo>
                    <a:pt x="148" y="489"/>
                    <a:pt x="158" y="466"/>
                    <a:pt x="176" y="451"/>
                  </a:cubicBezTo>
                  <a:cubicBezTo>
                    <a:pt x="177" y="451"/>
                    <a:pt x="177" y="450"/>
                    <a:pt x="178" y="450"/>
                  </a:cubicBezTo>
                  <a:cubicBezTo>
                    <a:pt x="182" y="447"/>
                    <a:pt x="187" y="444"/>
                    <a:pt x="191" y="441"/>
                  </a:cubicBezTo>
                  <a:cubicBezTo>
                    <a:pt x="192" y="440"/>
                    <a:pt x="193" y="439"/>
                    <a:pt x="194" y="439"/>
                  </a:cubicBezTo>
                  <a:cubicBezTo>
                    <a:pt x="198" y="437"/>
                    <a:pt x="203" y="435"/>
                    <a:pt x="207" y="434"/>
                  </a:cubicBezTo>
                  <a:cubicBezTo>
                    <a:pt x="210" y="434"/>
                    <a:pt x="211" y="433"/>
                    <a:pt x="212" y="433"/>
                  </a:cubicBezTo>
                  <a:cubicBezTo>
                    <a:pt x="218" y="431"/>
                    <a:pt x="225" y="431"/>
                    <a:pt x="231" y="430"/>
                  </a:cubicBezTo>
                  <a:cubicBezTo>
                    <a:pt x="224" y="418"/>
                    <a:pt x="219" y="404"/>
                    <a:pt x="217" y="389"/>
                  </a:cubicBezTo>
                  <a:cubicBezTo>
                    <a:pt x="205" y="385"/>
                    <a:pt x="195" y="376"/>
                    <a:pt x="195" y="363"/>
                  </a:cubicBezTo>
                  <a:cubicBezTo>
                    <a:pt x="195" y="332"/>
                    <a:pt x="195" y="332"/>
                    <a:pt x="195" y="332"/>
                  </a:cubicBezTo>
                  <a:cubicBezTo>
                    <a:pt x="195" y="320"/>
                    <a:pt x="207" y="312"/>
                    <a:pt x="218" y="307"/>
                  </a:cubicBezTo>
                  <a:cubicBezTo>
                    <a:pt x="218" y="283"/>
                    <a:pt x="218" y="283"/>
                    <a:pt x="218" y="283"/>
                  </a:cubicBezTo>
                  <a:cubicBezTo>
                    <a:pt x="218" y="248"/>
                    <a:pt x="237" y="225"/>
                    <a:pt x="266" y="224"/>
                  </a:cubicBezTo>
                  <a:cubicBezTo>
                    <a:pt x="274" y="222"/>
                    <a:pt x="301" y="212"/>
                    <a:pt x="330" y="212"/>
                  </a:cubicBezTo>
                  <a:cubicBezTo>
                    <a:pt x="348" y="212"/>
                    <a:pt x="365" y="216"/>
                    <a:pt x="378" y="225"/>
                  </a:cubicBezTo>
                  <a:cubicBezTo>
                    <a:pt x="396" y="236"/>
                    <a:pt x="405" y="257"/>
                    <a:pt x="405" y="283"/>
                  </a:cubicBezTo>
                  <a:cubicBezTo>
                    <a:pt x="405" y="305"/>
                    <a:pt x="405" y="305"/>
                    <a:pt x="405" y="305"/>
                  </a:cubicBezTo>
                  <a:cubicBezTo>
                    <a:pt x="413" y="306"/>
                    <a:pt x="419" y="308"/>
                    <a:pt x="422" y="312"/>
                  </a:cubicBezTo>
                  <a:cubicBezTo>
                    <a:pt x="428" y="319"/>
                    <a:pt x="428" y="326"/>
                    <a:pt x="428" y="331"/>
                  </a:cubicBezTo>
                  <a:cubicBezTo>
                    <a:pt x="428" y="363"/>
                    <a:pt x="428" y="363"/>
                    <a:pt x="428" y="363"/>
                  </a:cubicBezTo>
                  <a:cubicBezTo>
                    <a:pt x="428" y="377"/>
                    <a:pt x="418" y="385"/>
                    <a:pt x="406" y="389"/>
                  </a:cubicBezTo>
                  <a:cubicBezTo>
                    <a:pt x="405" y="405"/>
                    <a:pt x="399" y="420"/>
                    <a:pt x="390" y="433"/>
                  </a:cubicBezTo>
                  <a:cubicBezTo>
                    <a:pt x="395" y="434"/>
                    <a:pt x="399" y="435"/>
                    <a:pt x="404" y="437"/>
                  </a:cubicBezTo>
                  <a:cubicBezTo>
                    <a:pt x="404" y="438"/>
                    <a:pt x="405" y="438"/>
                    <a:pt x="405" y="438"/>
                  </a:cubicBezTo>
                  <a:cubicBezTo>
                    <a:pt x="409" y="440"/>
                    <a:pt x="414" y="442"/>
                    <a:pt x="417" y="445"/>
                  </a:cubicBezTo>
                  <a:cubicBezTo>
                    <a:pt x="417" y="445"/>
                    <a:pt x="418" y="445"/>
                    <a:pt x="418" y="446"/>
                  </a:cubicBezTo>
                  <a:cubicBezTo>
                    <a:pt x="440" y="460"/>
                    <a:pt x="453" y="486"/>
                    <a:pt x="453" y="517"/>
                  </a:cubicBezTo>
                  <a:close/>
                  <a:moveTo>
                    <a:pt x="629" y="111"/>
                  </a:moveTo>
                  <a:lnTo>
                    <a:pt x="629" y="111"/>
                  </a:lnTo>
                  <a:cubicBezTo>
                    <a:pt x="613" y="111"/>
                    <a:pt x="598" y="115"/>
                    <a:pt x="581" y="119"/>
                  </a:cubicBezTo>
                  <a:cubicBezTo>
                    <a:pt x="554" y="48"/>
                    <a:pt x="486" y="0"/>
                    <a:pt x="409" y="0"/>
                  </a:cubicBezTo>
                  <a:cubicBezTo>
                    <a:pt x="320" y="0"/>
                    <a:pt x="245" y="65"/>
                    <a:pt x="228" y="151"/>
                  </a:cubicBezTo>
                  <a:cubicBezTo>
                    <a:pt x="208" y="144"/>
                    <a:pt x="188" y="140"/>
                    <a:pt x="167" y="140"/>
                  </a:cubicBezTo>
                  <a:cubicBezTo>
                    <a:pt x="75" y="140"/>
                    <a:pt x="0" y="215"/>
                    <a:pt x="0" y="306"/>
                  </a:cubicBezTo>
                  <a:cubicBezTo>
                    <a:pt x="0" y="378"/>
                    <a:pt x="46" y="440"/>
                    <a:pt x="114" y="463"/>
                  </a:cubicBezTo>
                  <a:cubicBezTo>
                    <a:pt x="115" y="464"/>
                    <a:pt x="117" y="464"/>
                    <a:pt x="118" y="464"/>
                  </a:cubicBezTo>
                  <a:cubicBezTo>
                    <a:pt x="138" y="464"/>
                    <a:pt x="138" y="464"/>
                    <a:pt x="138" y="464"/>
                  </a:cubicBezTo>
                  <a:cubicBezTo>
                    <a:pt x="150" y="439"/>
                    <a:pt x="171" y="421"/>
                    <a:pt x="198" y="412"/>
                  </a:cubicBezTo>
                  <a:cubicBezTo>
                    <a:pt x="197" y="410"/>
                    <a:pt x="196" y="407"/>
                    <a:pt x="196" y="405"/>
                  </a:cubicBezTo>
                  <a:cubicBezTo>
                    <a:pt x="180" y="396"/>
                    <a:pt x="172" y="380"/>
                    <a:pt x="172" y="363"/>
                  </a:cubicBezTo>
                  <a:cubicBezTo>
                    <a:pt x="172" y="332"/>
                    <a:pt x="172" y="332"/>
                    <a:pt x="172" y="332"/>
                  </a:cubicBezTo>
                  <a:cubicBezTo>
                    <a:pt x="172" y="323"/>
                    <a:pt x="175" y="306"/>
                    <a:pt x="195" y="294"/>
                  </a:cubicBezTo>
                  <a:cubicBezTo>
                    <a:pt x="195" y="283"/>
                    <a:pt x="195" y="283"/>
                    <a:pt x="195" y="283"/>
                  </a:cubicBezTo>
                  <a:cubicBezTo>
                    <a:pt x="195" y="237"/>
                    <a:pt x="221" y="204"/>
                    <a:pt x="262" y="201"/>
                  </a:cubicBezTo>
                  <a:cubicBezTo>
                    <a:pt x="274" y="197"/>
                    <a:pt x="302" y="188"/>
                    <a:pt x="330" y="188"/>
                  </a:cubicBezTo>
                  <a:cubicBezTo>
                    <a:pt x="355" y="188"/>
                    <a:pt x="376" y="195"/>
                    <a:pt x="392" y="205"/>
                  </a:cubicBezTo>
                  <a:cubicBezTo>
                    <a:pt x="408" y="217"/>
                    <a:pt x="428" y="240"/>
                    <a:pt x="428" y="283"/>
                  </a:cubicBezTo>
                  <a:cubicBezTo>
                    <a:pt x="428" y="287"/>
                    <a:pt x="428" y="287"/>
                    <a:pt x="428" y="287"/>
                  </a:cubicBezTo>
                  <a:cubicBezTo>
                    <a:pt x="432" y="289"/>
                    <a:pt x="435" y="293"/>
                    <a:pt x="439" y="296"/>
                  </a:cubicBezTo>
                  <a:cubicBezTo>
                    <a:pt x="452" y="308"/>
                    <a:pt x="452" y="324"/>
                    <a:pt x="452" y="331"/>
                  </a:cubicBezTo>
                  <a:cubicBezTo>
                    <a:pt x="452" y="363"/>
                    <a:pt x="452" y="363"/>
                    <a:pt x="452" y="363"/>
                  </a:cubicBezTo>
                  <a:cubicBezTo>
                    <a:pt x="452" y="380"/>
                    <a:pt x="443" y="396"/>
                    <a:pt x="427" y="405"/>
                  </a:cubicBezTo>
                  <a:cubicBezTo>
                    <a:pt x="426" y="410"/>
                    <a:pt x="425" y="415"/>
                    <a:pt x="423" y="421"/>
                  </a:cubicBezTo>
                  <a:cubicBezTo>
                    <a:pt x="441" y="431"/>
                    <a:pt x="453" y="436"/>
                    <a:pt x="462" y="455"/>
                  </a:cubicBezTo>
                  <a:cubicBezTo>
                    <a:pt x="516" y="455"/>
                    <a:pt x="516" y="455"/>
                    <a:pt x="516" y="455"/>
                  </a:cubicBezTo>
                  <a:cubicBezTo>
                    <a:pt x="568" y="455"/>
                    <a:pt x="568" y="455"/>
                    <a:pt x="568" y="455"/>
                  </a:cubicBezTo>
                  <a:cubicBezTo>
                    <a:pt x="575" y="455"/>
                    <a:pt x="581" y="456"/>
                    <a:pt x="587" y="458"/>
                  </a:cubicBezTo>
                  <a:cubicBezTo>
                    <a:pt x="588" y="458"/>
                    <a:pt x="591" y="458"/>
                    <a:pt x="592" y="459"/>
                  </a:cubicBezTo>
                  <a:cubicBezTo>
                    <a:pt x="598" y="460"/>
                    <a:pt x="603" y="462"/>
                    <a:pt x="608" y="465"/>
                  </a:cubicBezTo>
                  <a:cubicBezTo>
                    <a:pt x="627" y="477"/>
                    <a:pt x="638" y="496"/>
                    <a:pt x="638" y="517"/>
                  </a:cubicBezTo>
                  <a:cubicBezTo>
                    <a:pt x="638" y="549"/>
                    <a:pt x="638" y="549"/>
                    <a:pt x="638" y="549"/>
                  </a:cubicBezTo>
                  <a:cubicBezTo>
                    <a:pt x="638" y="555"/>
                    <a:pt x="644" y="560"/>
                    <a:pt x="650" y="560"/>
                  </a:cubicBezTo>
                  <a:cubicBezTo>
                    <a:pt x="656" y="560"/>
                    <a:pt x="661" y="555"/>
                    <a:pt x="661" y="549"/>
                  </a:cubicBezTo>
                  <a:cubicBezTo>
                    <a:pt x="661" y="517"/>
                    <a:pt x="661" y="517"/>
                    <a:pt x="661" y="517"/>
                  </a:cubicBezTo>
                  <a:cubicBezTo>
                    <a:pt x="661" y="491"/>
                    <a:pt x="650" y="470"/>
                    <a:pt x="631" y="454"/>
                  </a:cubicBezTo>
                  <a:lnTo>
                    <a:pt x="631" y="454"/>
                  </a:lnTo>
                  <a:cubicBezTo>
                    <a:pt x="627" y="450"/>
                    <a:pt x="622" y="448"/>
                    <a:pt x="618" y="445"/>
                  </a:cubicBezTo>
                  <a:cubicBezTo>
                    <a:pt x="617" y="445"/>
                    <a:pt x="617" y="444"/>
                    <a:pt x="616" y="444"/>
                  </a:cubicBezTo>
                  <a:cubicBezTo>
                    <a:pt x="611" y="441"/>
                    <a:pt x="606" y="439"/>
                    <a:pt x="602" y="437"/>
                  </a:cubicBezTo>
                  <a:cubicBezTo>
                    <a:pt x="601" y="437"/>
                    <a:pt x="600" y="437"/>
                    <a:pt x="599" y="436"/>
                  </a:cubicBezTo>
                  <a:cubicBezTo>
                    <a:pt x="593" y="435"/>
                    <a:pt x="586" y="433"/>
                    <a:pt x="580" y="433"/>
                  </a:cubicBezTo>
                  <a:cubicBezTo>
                    <a:pt x="611" y="414"/>
                    <a:pt x="631" y="389"/>
                    <a:pt x="641" y="371"/>
                  </a:cubicBezTo>
                  <a:cubicBezTo>
                    <a:pt x="643" y="368"/>
                    <a:pt x="643" y="363"/>
                    <a:pt x="641" y="359"/>
                  </a:cubicBezTo>
                  <a:cubicBezTo>
                    <a:pt x="630" y="343"/>
                    <a:pt x="612" y="311"/>
                    <a:pt x="609" y="300"/>
                  </a:cubicBezTo>
                  <a:cubicBezTo>
                    <a:pt x="594" y="234"/>
                    <a:pt x="554" y="195"/>
                    <a:pt x="502" y="195"/>
                  </a:cubicBezTo>
                  <a:cubicBezTo>
                    <a:pt x="487" y="195"/>
                    <a:pt x="473" y="198"/>
                    <a:pt x="459" y="205"/>
                  </a:cubicBezTo>
                  <a:cubicBezTo>
                    <a:pt x="459" y="205"/>
                    <a:pt x="454" y="207"/>
                    <a:pt x="452" y="207"/>
                  </a:cubicBezTo>
                  <a:cubicBezTo>
                    <a:pt x="448" y="207"/>
                    <a:pt x="445" y="205"/>
                    <a:pt x="443" y="202"/>
                  </a:cubicBezTo>
                  <a:cubicBezTo>
                    <a:pt x="440" y="199"/>
                    <a:pt x="440" y="192"/>
                    <a:pt x="444" y="188"/>
                  </a:cubicBezTo>
                  <a:cubicBezTo>
                    <a:pt x="444" y="187"/>
                    <a:pt x="445" y="187"/>
                    <a:pt x="445" y="186"/>
                  </a:cubicBezTo>
                  <a:cubicBezTo>
                    <a:pt x="446" y="185"/>
                    <a:pt x="447" y="185"/>
                    <a:pt x="449" y="184"/>
                  </a:cubicBezTo>
                  <a:cubicBezTo>
                    <a:pt x="466" y="176"/>
                    <a:pt x="483" y="172"/>
                    <a:pt x="502" y="172"/>
                  </a:cubicBezTo>
                  <a:cubicBezTo>
                    <a:pt x="566" y="172"/>
                    <a:pt x="613" y="218"/>
                    <a:pt x="632" y="294"/>
                  </a:cubicBezTo>
                  <a:cubicBezTo>
                    <a:pt x="633" y="300"/>
                    <a:pt x="646" y="324"/>
                    <a:pt x="660" y="348"/>
                  </a:cubicBezTo>
                  <a:cubicBezTo>
                    <a:pt x="667" y="358"/>
                    <a:pt x="667" y="371"/>
                    <a:pt x="661" y="381"/>
                  </a:cubicBezTo>
                  <a:cubicBezTo>
                    <a:pt x="654" y="397"/>
                    <a:pt x="643" y="411"/>
                    <a:pt x="629" y="425"/>
                  </a:cubicBezTo>
                  <a:cubicBezTo>
                    <a:pt x="647" y="434"/>
                    <a:pt x="661" y="449"/>
                    <a:pt x="672" y="466"/>
                  </a:cubicBezTo>
                  <a:lnTo>
                    <a:pt x="674" y="466"/>
                  </a:lnTo>
                  <a:cubicBezTo>
                    <a:pt x="675" y="466"/>
                    <a:pt x="676" y="465"/>
                    <a:pt x="677" y="465"/>
                  </a:cubicBezTo>
                  <a:cubicBezTo>
                    <a:pt x="755" y="445"/>
                    <a:pt x="809" y="373"/>
                    <a:pt x="809" y="293"/>
                  </a:cubicBezTo>
                  <a:cubicBezTo>
                    <a:pt x="809" y="193"/>
                    <a:pt x="729" y="111"/>
                    <a:pt x="629" y="11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726219" y="2308643"/>
            <a:ext cx="296428" cy="176005"/>
            <a:chOff x="5726219" y="2308643"/>
            <a:chExt cx="296428" cy="176005"/>
          </a:xfrm>
        </p:grpSpPr>
        <p:sp>
          <p:nvSpPr>
            <p:cNvPr id="3133" name="Freeform 61"/>
            <p:cNvSpPr>
              <a:spLocks noChangeArrowheads="1"/>
            </p:cNvSpPr>
            <p:nvPr/>
          </p:nvSpPr>
          <p:spPr bwMode="auto">
            <a:xfrm>
              <a:off x="5755862" y="2308643"/>
              <a:ext cx="57432" cy="68550"/>
            </a:xfrm>
            <a:custGeom>
              <a:avLst/>
              <a:gdLst>
                <a:gd name="T0" fmla="*/ 135 w 136"/>
                <a:gd name="T1" fmla="*/ 101 h 163"/>
                <a:gd name="T2" fmla="*/ 135 w 136"/>
                <a:gd name="T3" fmla="*/ 101 h 163"/>
                <a:gd name="T4" fmla="*/ 70 w 136"/>
                <a:gd name="T5" fmla="*/ 162 h 163"/>
                <a:gd name="T6" fmla="*/ 0 w 136"/>
                <a:gd name="T7" fmla="*/ 79 h 163"/>
                <a:gd name="T8" fmla="*/ 72 w 136"/>
                <a:gd name="T9" fmla="*/ 0 h 163"/>
                <a:gd name="T10" fmla="*/ 134 w 136"/>
                <a:gd name="T11" fmla="*/ 50 h 163"/>
                <a:gd name="T12" fmla="*/ 113 w 136"/>
                <a:gd name="T13" fmla="*/ 50 h 163"/>
                <a:gd name="T14" fmla="*/ 71 w 136"/>
                <a:gd name="T15" fmla="*/ 19 h 163"/>
                <a:gd name="T16" fmla="*/ 22 w 136"/>
                <a:gd name="T17" fmla="*/ 81 h 163"/>
                <a:gd name="T18" fmla="*/ 71 w 136"/>
                <a:gd name="T19" fmla="*/ 144 h 163"/>
                <a:gd name="T20" fmla="*/ 115 w 136"/>
                <a:gd name="T21" fmla="*/ 101 h 163"/>
                <a:gd name="T22" fmla="*/ 135 w 136"/>
                <a:gd name="T23" fmla="*/ 10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" h="163">
                  <a:moveTo>
                    <a:pt x="135" y="101"/>
                  </a:moveTo>
                  <a:lnTo>
                    <a:pt x="135" y="101"/>
                  </a:lnTo>
                  <a:cubicBezTo>
                    <a:pt x="132" y="138"/>
                    <a:pt x="107" y="162"/>
                    <a:pt x="70" y="162"/>
                  </a:cubicBezTo>
                  <a:cubicBezTo>
                    <a:pt x="26" y="162"/>
                    <a:pt x="0" y="131"/>
                    <a:pt x="0" y="79"/>
                  </a:cubicBezTo>
                  <a:cubicBezTo>
                    <a:pt x="0" y="30"/>
                    <a:pt x="28" y="0"/>
                    <a:pt x="72" y="0"/>
                  </a:cubicBezTo>
                  <a:cubicBezTo>
                    <a:pt x="106" y="0"/>
                    <a:pt x="130" y="20"/>
                    <a:pt x="134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0" y="30"/>
                    <a:pt x="94" y="19"/>
                    <a:pt x="71" y="19"/>
                  </a:cubicBezTo>
                  <a:cubicBezTo>
                    <a:pt x="40" y="19"/>
                    <a:pt x="22" y="42"/>
                    <a:pt x="22" y="81"/>
                  </a:cubicBezTo>
                  <a:cubicBezTo>
                    <a:pt x="22" y="120"/>
                    <a:pt x="42" y="144"/>
                    <a:pt x="71" y="144"/>
                  </a:cubicBezTo>
                  <a:cubicBezTo>
                    <a:pt x="96" y="144"/>
                    <a:pt x="114" y="127"/>
                    <a:pt x="115" y="101"/>
                  </a:cubicBezTo>
                  <a:lnTo>
                    <a:pt x="135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4" name="Freeform 62"/>
            <p:cNvSpPr>
              <a:spLocks noChangeArrowheads="1"/>
            </p:cNvSpPr>
            <p:nvPr/>
          </p:nvSpPr>
          <p:spPr bwMode="auto">
            <a:xfrm>
              <a:off x="5820705" y="2310496"/>
              <a:ext cx="9264" cy="64843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5" name="Freeform 63"/>
            <p:cNvSpPr>
              <a:spLocks noChangeArrowheads="1"/>
            </p:cNvSpPr>
            <p:nvPr/>
          </p:nvSpPr>
          <p:spPr bwMode="auto">
            <a:xfrm>
              <a:off x="5839232" y="2327170"/>
              <a:ext cx="44464" cy="50023"/>
            </a:xfrm>
            <a:custGeom>
              <a:avLst/>
              <a:gdLst>
                <a:gd name="T0" fmla="*/ 53 w 107"/>
                <a:gd name="T1" fmla="*/ 0 h 119"/>
                <a:gd name="T2" fmla="*/ 53 w 107"/>
                <a:gd name="T3" fmla="*/ 0 h 119"/>
                <a:gd name="T4" fmla="*/ 106 w 107"/>
                <a:gd name="T5" fmla="*/ 59 h 119"/>
                <a:gd name="T6" fmla="*/ 53 w 107"/>
                <a:gd name="T7" fmla="*/ 118 h 119"/>
                <a:gd name="T8" fmla="*/ 0 w 107"/>
                <a:gd name="T9" fmla="*/ 59 h 119"/>
                <a:gd name="T10" fmla="*/ 53 w 107"/>
                <a:gd name="T11" fmla="*/ 0 h 119"/>
                <a:gd name="T12" fmla="*/ 53 w 107"/>
                <a:gd name="T13" fmla="*/ 102 h 119"/>
                <a:gd name="T14" fmla="*/ 53 w 107"/>
                <a:gd name="T15" fmla="*/ 102 h 119"/>
                <a:gd name="T16" fmla="*/ 88 w 107"/>
                <a:gd name="T17" fmla="*/ 59 h 119"/>
                <a:gd name="T18" fmla="*/ 53 w 107"/>
                <a:gd name="T19" fmla="*/ 16 h 119"/>
                <a:gd name="T20" fmla="*/ 19 w 107"/>
                <a:gd name="T21" fmla="*/ 59 h 119"/>
                <a:gd name="T22" fmla="*/ 53 w 107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19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6" y="21"/>
                    <a:pt x="106" y="59"/>
                  </a:cubicBezTo>
                  <a:cubicBezTo>
                    <a:pt x="106" y="97"/>
                    <a:pt x="87" y="118"/>
                    <a:pt x="53" y="118"/>
                  </a:cubicBezTo>
                  <a:cubicBezTo>
                    <a:pt x="20" y="118"/>
                    <a:pt x="0" y="97"/>
                    <a:pt x="0" y="59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6"/>
                    <a:pt x="88" y="59"/>
                  </a:cubicBezTo>
                  <a:cubicBezTo>
                    <a:pt x="88" y="31"/>
                    <a:pt x="75" y="16"/>
                    <a:pt x="53" y="16"/>
                  </a:cubicBezTo>
                  <a:cubicBezTo>
                    <a:pt x="31" y="16"/>
                    <a:pt x="19" y="31"/>
                    <a:pt x="19" y="59"/>
                  </a:cubicBezTo>
                  <a:cubicBezTo>
                    <a:pt x="19" y="86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6" name="Freeform 64"/>
            <p:cNvSpPr>
              <a:spLocks noChangeArrowheads="1"/>
            </p:cNvSpPr>
            <p:nvPr/>
          </p:nvSpPr>
          <p:spPr bwMode="auto">
            <a:xfrm>
              <a:off x="5892960" y="2329023"/>
              <a:ext cx="40759" cy="48170"/>
            </a:xfrm>
            <a:custGeom>
              <a:avLst/>
              <a:gdLst>
                <a:gd name="T0" fmla="*/ 19 w 95"/>
                <a:gd name="T1" fmla="*/ 69 h 115"/>
                <a:gd name="T2" fmla="*/ 19 w 95"/>
                <a:gd name="T3" fmla="*/ 69 h 115"/>
                <a:gd name="T4" fmla="*/ 42 w 95"/>
                <a:gd name="T5" fmla="*/ 98 h 115"/>
                <a:gd name="T6" fmla="*/ 74 w 95"/>
                <a:gd name="T7" fmla="*/ 60 h 115"/>
                <a:gd name="T8" fmla="*/ 74 w 95"/>
                <a:gd name="T9" fmla="*/ 0 h 115"/>
                <a:gd name="T10" fmla="*/ 94 w 95"/>
                <a:gd name="T11" fmla="*/ 0 h 115"/>
                <a:gd name="T12" fmla="*/ 94 w 95"/>
                <a:gd name="T13" fmla="*/ 111 h 115"/>
                <a:gd name="T14" fmla="*/ 75 w 95"/>
                <a:gd name="T15" fmla="*/ 111 h 115"/>
                <a:gd name="T16" fmla="*/ 75 w 95"/>
                <a:gd name="T17" fmla="*/ 95 h 115"/>
                <a:gd name="T18" fmla="*/ 39 w 95"/>
                <a:gd name="T19" fmla="*/ 114 h 115"/>
                <a:gd name="T20" fmla="*/ 5 w 95"/>
                <a:gd name="T21" fmla="*/ 100 h 115"/>
                <a:gd name="T22" fmla="*/ 0 w 95"/>
                <a:gd name="T23" fmla="*/ 73 h 115"/>
                <a:gd name="T24" fmla="*/ 0 w 95"/>
                <a:gd name="T25" fmla="*/ 67 h 115"/>
                <a:gd name="T26" fmla="*/ 0 w 95"/>
                <a:gd name="T27" fmla="*/ 0 h 115"/>
                <a:gd name="T28" fmla="*/ 19 w 95"/>
                <a:gd name="T29" fmla="*/ 0 h 115"/>
                <a:gd name="T30" fmla="*/ 19 w 95"/>
                <a:gd name="T31" fmla="*/ 6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19" y="69"/>
                  </a:moveTo>
                  <a:lnTo>
                    <a:pt x="19" y="69"/>
                  </a:lnTo>
                  <a:cubicBezTo>
                    <a:pt x="19" y="88"/>
                    <a:pt x="24" y="98"/>
                    <a:pt x="42" y="98"/>
                  </a:cubicBezTo>
                  <a:cubicBezTo>
                    <a:pt x="64" y="98"/>
                    <a:pt x="74" y="85"/>
                    <a:pt x="74" y="6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1"/>
                    <a:pt x="94" y="111"/>
                    <a:pt x="94" y="111"/>
                  </a:cubicBezTo>
                  <a:cubicBezTo>
                    <a:pt x="75" y="111"/>
                    <a:pt x="75" y="111"/>
                    <a:pt x="75" y="111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68" y="108"/>
                    <a:pt x="55" y="114"/>
                    <a:pt x="39" y="114"/>
                  </a:cubicBezTo>
                  <a:cubicBezTo>
                    <a:pt x="23" y="114"/>
                    <a:pt x="11" y="109"/>
                    <a:pt x="5" y="100"/>
                  </a:cubicBezTo>
                  <a:cubicBezTo>
                    <a:pt x="0" y="92"/>
                    <a:pt x="0" y="83"/>
                    <a:pt x="0" y="73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7" name="Freeform 65"/>
            <p:cNvSpPr>
              <a:spLocks noChangeArrowheads="1"/>
            </p:cNvSpPr>
            <p:nvPr/>
          </p:nvSpPr>
          <p:spPr bwMode="auto">
            <a:xfrm>
              <a:off x="5942982" y="2310496"/>
              <a:ext cx="44464" cy="66696"/>
            </a:xfrm>
            <a:custGeom>
              <a:avLst/>
              <a:gdLst>
                <a:gd name="T0" fmla="*/ 103 w 104"/>
                <a:gd name="T1" fmla="*/ 153 h 158"/>
                <a:gd name="T2" fmla="*/ 103 w 104"/>
                <a:gd name="T3" fmla="*/ 153 h 158"/>
                <a:gd name="T4" fmla="*/ 84 w 104"/>
                <a:gd name="T5" fmla="*/ 153 h 158"/>
                <a:gd name="T6" fmla="*/ 84 w 104"/>
                <a:gd name="T7" fmla="*/ 140 h 158"/>
                <a:gd name="T8" fmla="*/ 48 w 104"/>
                <a:gd name="T9" fmla="*/ 157 h 158"/>
                <a:gd name="T10" fmla="*/ 0 w 104"/>
                <a:gd name="T11" fmla="*/ 98 h 158"/>
                <a:gd name="T12" fmla="*/ 48 w 104"/>
                <a:gd name="T13" fmla="*/ 39 h 158"/>
                <a:gd name="T14" fmla="*/ 84 w 104"/>
                <a:gd name="T15" fmla="*/ 55 h 158"/>
                <a:gd name="T16" fmla="*/ 84 w 104"/>
                <a:gd name="T17" fmla="*/ 0 h 158"/>
                <a:gd name="T18" fmla="*/ 103 w 104"/>
                <a:gd name="T19" fmla="*/ 0 h 158"/>
                <a:gd name="T20" fmla="*/ 103 w 104"/>
                <a:gd name="T21" fmla="*/ 153 h 158"/>
                <a:gd name="T22" fmla="*/ 52 w 104"/>
                <a:gd name="T23" fmla="*/ 55 h 158"/>
                <a:gd name="T24" fmla="*/ 52 w 104"/>
                <a:gd name="T25" fmla="*/ 55 h 158"/>
                <a:gd name="T26" fmla="*/ 19 w 104"/>
                <a:gd name="T27" fmla="*/ 99 h 158"/>
                <a:gd name="T28" fmla="*/ 52 w 104"/>
                <a:gd name="T29" fmla="*/ 141 h 158"/>
                <a:gd name="T30" fmla="*/ 85 w 104"/>
                <a:gd name="T31" fmla="*/ 97 h 158"/>
                <a:gd name="T32" fmla="*/ 52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3"/>
                  </a:moveTo>
                  <a:lnTo>
                    <a:pt x="103" y="153"/>
                  </a:lnTo>
                  <a:cubicBezTo>
                    <a:pt x="84" y="153"/>
                    <a:pt x="84" y="153"/>
                    <a:pt x="84" y="153"/>
                  </a:cubicBezTo>
                  <a:cubicBezTo>
                    <a:pt x="84" y="140"/>
                    <a:pt x="84" y="140"/>
                    <a:pt x="84" y="140"/>
                  </a:cubicBezTo>
                  <a:cubicBezTo>
                    <a:pt x="75" y="151"/>
                    <a:pt x="62" y="157"/>
                    <a:pt x="48" y="157"/>
                  </a:cubicBezTo>
                  <a:cubicBezTo>
                    <a:pt x="19" y="157"/>
                    <a:pt x="0" y="134"/>
                    <a:pt x="0" y="98"/>
                  </a:cubicBezTo>
                  <a:cubicBezTo>
                    <a:pt x="0" y="61"/>
                    <a:pt x="20" y="39"/>
                    <a:pt x="48" y="39"/>
                  </a:cubicBezTo>
                  <a:cubicBezTo>
                    <a:pt x="63" y="39"/>
                    <a:pt x="76" y="44"/>
                    <a:pt x="84" y="55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3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1" y="55"/>
                    <a:pt x="19" y="71"/>
                    <a:pt x="19" y="99"/>
                  </a:cubicBezTo>
                  <a:cubicBezTo>
                    <a:pt x="19" y="125"/>
                    <a:pt x="31" y="141"/>
                    <a:pt x="52" y="141"/>
                  </a:cubicBezTo>
                  <a:cubicBezTo>
                    <a:pt x="73" y="141"/>
                    <a:pt x="85" y="125"/>
                    <a:pt x="85" y="97"/>
                  </a:cubicBezTo>
                  <a:cubicBezTo>
                    <a:pt x="85" y="69"/>
                    <a:pt x="74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8" name="Freeform 66"/>
            <p:cNvSpPr>
              <a:spLocks noChangeArrowheads="1"/>
            </p:cNvSpPr>
            <p:nvPr/>
          </p:nvSpPr>
          <p:spPr bwMode="auto">
            <a:xfrm>
              <a:off x="5726219" y="2417952"/>
              <a:ext cx="61138" cy="64843"/>
            </a:xfrm>
            <a:custGeom>
              <a:avLst/>
              <a:gdLst>
                <a:gd name="T0" fmla="*/ 20 w 146"/>
                <a:gd name="T1" fmla="*/ 154 h 155"/>
                <a:gd name="T2" fmla="*/ 20 w 146"/>
                <a:gd name="T3" fmla="*/ 154 h 155"/>
                <a:gd name="T4" fmla="*/ 0 w 146"/>
                <a:gd name="T5" fmla="*/ 154 h 155"/>
                <a:gd name="T6" fmla="*/ 0 w 146"/>
                <a:gd name="T7" fmla="*/ 0 h 155"/>
                <a:gd name="T8" fmla="*/ 31 w 146"/>
                <a:gd name="T9" fmla="*/ 0 h 155"/>
                <a:gd name="T10" fmla="*/ 68 w 146"/>
                <a:gd name="T11" fmla="*/ 118 h 155"/>
                <a:gd name="T12" fmla="*/ 72 w 146"/>
                <a:gd name="T13" fmla="*/ 130 h 155"/>
                <a:gd name="T14" fmla="*/ 75 w 146"/>
                <a:gd name="T15" fmla="*/ 118 h 155"/>
                <a:gd name="T16" fmla="*/ 115 w 146"/>
                <a:gd name="T17" fmla="*/ 0 h 155"/>
                <a:gd name="T18" fmla="*/ 145 w 146"/>
                <a:gd name="T19" fmla="*/ 0 h 155"/>
                <a:gd name="T20" fmla="*/ 145 w 146"/>
                <a:gd name="T21" fmla="*/ 154 h 155"/>
                <a:gd name="T22" fmla="*/ 124 w 146"/>
                <a:gd name="T23" fmla="*/ 154 h 155"/>
                <a:gd name="T24" fmla="*/ 124 w 146"/>
                <a:gd name="T25" fmla="*/ 23 h 155"/>
                <a:gd name="T26" fmla="*/ 121 w 146"/>
                <a:gd name="T27" fmla="*/ 37 h 155"/>
                <a:gd name="T28" fmla="*/ 82 w 146"/>
                <a:gd name="T29" fmla="*/ 154 h 155"/>
                <a:gd name="T30" fmla="*/ 62 w 146"/>
                <a:gd name="T31" fmla="*/ 154 h 155"/>
                <a:gd name="T32" fmla="*/ 23 w 146"/>
                <a:gd name="T33" fmla="*/ 37 h 155"/>
                <a:gd name="T34" fmla="*/ 20 w 146"/>
                <a:gd name="T35" fmla="*/ 23 h 155"/>
                <a:gd name="T36" fmla="*/ 20 w 146"/>
                <a:gd name="T3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6" h="155">
                  <a:moveTo>
                    <a:pt x="20" y="154"/>
                  </a:moveTo>
                  <a:lnTo>
                    <a:pt x="20" y="154"/>
                  </a:ln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70" y="123"/>
                    <a:pt x="71" y="127"/>
                    <a:pt x="72" y="130"/>
                  </a:cubicBezTo>
                  <a:cubicBezTo>
                    <a:pt x="73" y="126"/>
                    <a:pt x="74" y="122"/>
                    <a:pt x="75" y="118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5" y="154"/>
                    <a:pt x="145" y="154"/>
                    <a:pt x="145" y="154"/>
                  </a:cubicBezTo>
                  <a:cubicBezTo>
                    <a:pt x="124" y="154"/>
                    <a:pt x="124" y="154"/>
                    <a:pt x="124" y="154"/>
                  </a:cubicBezTo>
                  <a:cubicBezTo>
                    <a:pt x="124" y="23"/>
                    <a:pt x="124" y="23"/>
                    <a:pt x="124" y="23"/>
                  </a:cubicBezTo>
                  <a:cubicBezTo>
                    <a:pt x="123" y="28"/>
                    <a:pt x="122" y="33"/>
                    <a:pt x="121" y="37"/>
                  </a:cubicBezTo>
                  <a:cubicBezTo>
                    <a:pt x="82" y="154"/>
                    <a:pt x="82" y="154"/>
                    <a:pt x="82" y="154"/>
                  </a:cubicBezTo>
                  <a:cubicBezTo>
                    <a:pt x="62" y="154"/>
                    <a:pt x="62" y="154"/>
                    <a:pt x="62" y="154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2" y="33"/>
                    <a:pt x="21" y="28"/>
                    <a:pt x="20" y="23"/>
                  </a:cubicBezTo>
                  <a:lnTo>
                    <a:pt x="20" y="15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9" name="Freeform 67"/>
            <p:cNvSpPr>
              <a:spLocks noChangeArrowheads="1"/>
            </p:cNvSpPr>
            <p:nvPr/>
          </p:nvSpPr>
          <p:spPr bwMode="auto">
            <a:xfrm>
              <a:off x="5796621" y="2434625"/>
              <a:ext cx="44464" cy="50023"/>
            </a:xfrm>
            <a:custGeom>
              <a:avLst/>
              <a:gdLst>
                <a:gd name="T0" fmla="*/ 53 w 108"/>
                <a:gd name="T1" fmla="*/ 0 h 119"/>
                <a:gd name="T2" fmla="*/ 53 w 108"/>
                <a:gd name="T3" fmla="*/ 0 h 119"/>
                <a:gd name="T4" fmla="*/ 107 w 108"/>
                <a:gd name="T5" fmla="*/ 59 h 119"/>
                <a:gd name="T6" fmla="*/ 53 w 108"/>
                <a:gd name="T7" fmla="*/ 118 h 119"/>
                <a:gd name="T8" fmla="*/ 0 w 108"/>
                <a:gd name="T9" fmla="*/ 59 h 119"/>
                <a:gd name="T10" fmla="*/ 53 w 108"/>
                <a:gd name="T11" fmla="*/ 0 h 119"/>
                <a:gd name="T12" fmla="*/ 53 w 108"/>
                <a:gd name="T13" fmla="*/ 102 h 119"/>
                <a:gd name="T14" fmla="*/ 53 w 108"/>
                <a:gd name="T15" fmla="*/ 102 h 119"/>
                <a:gd name="T16" fmla="*/ 88 w 108"/>
                <a:gd name="T17" fmla="*/ 59 h 119"/>
                <a:gd name="T18" fmla="*/ 53 w 108"/>
                <a:gd name="T19" fmla="*/ 16 h 119"/>
                <a:gd name="T20" fmla="*/ 19 w 108"/>
                <a:gd name="T21" fmla="*/ 59 h 119"/>
                <a:gd name="T22" fmla="*/ 53 w 108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19">
                  <a:moveTo>
                    <a:pt x="53" y="0"/>
                  </a:moveTo>
                  <a:lnTo>
                    <a:pt x="53" y="0"/>
                  </a:lnTo>
                  <a:cubicBezTo>
                    <a:pt x="88" y="0"/>
                    <a:pt x="107" y="22"/>
                    <a:pt x="107" y="59"/>
                  </a:cubicBezTo>
                  <a:cubicBezTo>
                    <a:pt x="107" y="97"/>
                    <a:pt x="88" y="118"/>
                    <a:pt x="53" y="118"/>
                  </a:cubicBezTo>
                  <a:cubicBezTo>
                    <a:pt x="20" y="118"/>
                    <a:pt x="0" y="97"/>
                    <a:pt x="0" y="59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7"/>
                    <a:pt x="88" y="59"/>
                  </a:cubicBezTo>
                  <a:cubicBezTo>
                    <a:pt x="88" y="31"/>
                    <a:pt x="75" y="16"/>
                    <a:pt x="53" y="16"/>
                  </a:cubicBezTo>
                  <a:cubicBezTo>
                    <a:pt x="31" y="16"/>
                    <a:pt x="19" y="31"/>
                    <a:pt x="19" y="59"/>
                  </a:cubicBezTo>
                  <a:cubicBezTo>
                    <a:pt x="19" y="87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0" name="Freeform 68"/>
            <p:cNvSpPr>
              <a:spLocks noChangeArrowheads="1"/>
            </p:cNvSpPr>
            <p:nvPr/>
          </p:nvSpPr>
          <p:spPr bwMode="auto">
            <a:xfrm>
              <a:off x="5852201" y="2434625"/>
              <a:ext cx="38906" cy="48170"/>
            </a:xfrm>
            <a:custGeom>
              <a:avLst/>
              <a:gdLst>
                <a:gd name="T0" fmla="*/ 74 w 94"/>
                <a:gd name="T1" fmla="*/ 46 h 115"/>
                <a:gd name="T2" fmla="*/ 74 w 94"/>
                <a:gd name="T3" fmla="*/ 46 h 115"/>
                <a:gd name="T4" fmla="*/ 52 w 94"/>
                <a:gd name="T5" fmla="*/ 16 h 115"/>
                <a:gd name="T6" fmla="*/ 19 w 94"/>
                <a:gd name="T7" fmla="*/ 51 h 115"/>
                <a:gd name="T8" fmla="*/ 19 w 94"/>
                <a:gd name="T9" fmla="*/ 114 h 115"/>
                <a:gd name="T10" fmla="*/ 0 w 94"/>
                <a:gd name="T11" fmla="*/ 114 h 115"/>
                <a:gd name="T12" fmla="*/ 0 w 94"/>
                <a:gd name="T13" fmla="*/ 2 h 115"/>
                <a:gd name="T14" fmla="*/ 18 w 94"/>
                <a:gd name="T15" fmla="*/ 2 h 115"/>
                <a:gd name="T16" fmla="*/ 18 w 94"/>
                <a:gd name="T17" fmla="*/ 19 h 115"/>
                <a:gd name="T18" fmla="*/ 53 w 94"/>
                <a:gd name="T19" fmla="*/ 0 h 115"/>
                <a:gd name="T20" fmla="*/ 89 w 94"/>
                <a:gd name="T21" fmla="*/ 14 h 115"/>
                <a:gd name="T22" fmla="*/ 93 w 94"/>
                <a:gd name="T23" fmla="*/ 41 h 115"/>
                <a:gd name="T24" fmla="*/ 93 w 94"/>
                <a:gd name="T25" fmla="*/ 47 h 115"/>
                <a:gd name="T26" fmla="*/ 93 w 94"/>
                <a:gd name="T27" fmla="*/ 114 h 115"/>
                <a:gd name="T28" fmla="*/ 74 w 94"/>
                <a:gd name="T29" fmla="*/ 114 h 115"/>
                <a:gd name="T30" fmla="*/ 74 w 94"/>
                <a:gd name="T31" fmla="*/ 46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5">
                  <a:moveTo>
                    <a:pt x="74" y="46"/>
                  </a:moveTo>
                  <a:lnTo>
                    <a:pt x="74" y="46"/>
                  </a:lnTo>
                  <a:cubicBezTo>
                    <a:pt x="74" y="26"/>
                    <a:pt x="70" y="16"/>
                    <a:pt x="52" y="16"/>
                  </a:cubicBezTo>
                  <a:cubicBezTo>
                    <a:pt x="32" y="16"/>
                    <a:pt x="19" y="28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6" y="6"/>
                    <a:pt x="38" y="0"/>
                    <a:pt x="53" y="0"/>
                  </a:cubicBezTo>
                  <a:cubicBezTo>
                    <a:pt x="71" y="0"/>
                    <a:pt x="83" y="5"/>
                    <a:pt x="89" y="14"/>
                  </a:cubicBezTo>
                  <a:cubicBezTo>
                    <a:pt x="93" y="22"/>
                    <a:pt x="93" y="31"/>
                    <a:pt x="93" y="41"/>
                  </a:cubicBezTo>
                  <a:cubicBezTo>
                    <a:pt x="93" y="44"/>
                    <a:pt x="93" y="45"/>
                    <a:pt x="93" y="47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74" y="114"/>
                    <a:pt x="74" y="114"/>
                    <a:pt x="74" y="114"/>
                  </a:cubicBezTo>
                  <a:lnTo>
                    <a:pt x="74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1" name="Freeform 69"/>
            <p:cNvSpPr>
              <a:spLocks noChangeArrowheads="1"/>
            </p:cNvSpPr>
            <p:nvPr/>
          </p:nvSpPr>
          <p:spPr bwMode="auto">
            <a:xfrm>
              <a:off x="5902223" y="2417952"/>
              <a:ext cx="9264" cy="64843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22 h 155"/>
                <a:gd name="T6" fmla="*/ 0 w 20"/>
                <a:gd name="T7" fmla="*/ 22 h 155"/>
                <a:gd name="T8" fmla="*/ 0 w 20"/>
                <a:gd name="T9" fmla="*/ 0 h 155"/>
                <a:gd name="T10" fmla="*/ 0 w 20"/>
                <a:gd name="T11" fmla="*/ 42 h 155"/>
                <a:gd name="T12" fmla="*/ 19 w 20"/>
                <a:gd name="T13" fmla="*/ 42 h 155"/>
                <a:gd name="T14" fmla="*/ 19 w 20"/>
                <a:gd name="T15" fmla="*/ 154 h 155"/>
                <a:gd name="T16" fmla="*/ 0 w 20"/>
                <a:gd name="T17" fmla="*/ 154 h 155"/>
                <a:gd name="T18" fmla="*/ 0 w 20"/>
                <a:gd name="T19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2" name="Freeform 70"/>
            <p:cNvSpPr>
              <a:spLocks noChangeArrowheads="1"/>
            </p:cNvSpPr>
            <p:nvPr/>
          </p:nvSpPr>
          <p:spPr bwMode="auto">
            <a:xfrm>
              <a:off x="5917044" y="2423509"/>
              <a:ext cx="24085" cy="61139"/>
            </a:xfrm>
            <a:custGeom>
              <a:avLst/>
              <a:gdLst>
                <a:gd name="T0" fmla="*/ 46 w 58"/>
                <a:gd name="T1" fmla="*/ 127 h 144"/>
                <a:gd name="T2" fmla="*/ 46 w 58"/>
                <a:gd name="T3" fmla="*/ 127 h 144"/>
                <a:gd name="T4" fmla="*/ 57 w 58"/>
                <a:gd name="T5" fmla="*/ 126 h 144"/>
                <a:gd name="T6" fmla="*/ 57 w 58"/>
                <a:gd name="T7" fmla="*/ 142 h 144"/>
                <a:gd name="T8" fmla="*/ 41 w 58"/>
                <a:gd name="T9" fmla="*/ 143 h 144"/>
                <a:gd name="T10" fmla="*/ 17 w 58"/>
                <a:gd name="T11" fmla="*/ 120 h 144"/>
                <a:gd name="T12" fmla="*/ 17 w 58"/>
                <a:gd name="T13" fmla="*/ 46 h 144"/>
                <a:gd name="T14" fmla="*/ 0 w 58"/>
                <a:gd name="T15" fmla="*/ 46 h 144"/>
                <a:gd name="T16" fmla="*/ 0 w 58"/>
                <a:gd name="T17" fmla="*/ 30 h 144"/>
                <a:gd name="T18" fmla="*/ 17 w 58"/>
                <a:gd name="T19" fmla="*/ 30 h 144"/>
                <a:gd name="T20" fmla="*/ 17 w 58"/>
                <a:gd name="T21" fmla="*/ 0 h 144"/>
                <a:gd name="T22" fmla="*/ 36 w 58"/>
                <a:gd name="T23" fmla="*/ 0 h 144"/>
                <a:gd name="T24" fmla="*/ 36 w 58"/>
                <a:gd name="T25" fmla="*/ 30 h 144"/>
                <a:gd name="T26" fmla="*/ 57 w 58"/>
                <a:gd name="T27" fmla="*/ 30 h 144"/>
                <a:gd name="T28" fmla="*/ 57 w 58"/>
                <a:gd name="T29" fmla="*/ 46 h 144"/>
                <a:gd name="T30" fmla="*/ 36 w 58"/>
                <a:gd name="T31" fmla="*/ 46 h 144"/>
                <a:gd name="T32" fmla="*/ 36 w 58"/>
                <a:gd name="T33" fmla="*/ 114 h 144"/>
                <a:gd name="T34" fmla="*/ 46 w 58"/>
                <a:gd name="T35" fmla="*/ 127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144">
                  <a:moveTo>
                    <a:pt x="46" y="127"/>
                  </a:moveTo>
                  <a:lnTo>
                    <a:pt x="46" y="127"/>
                  </a:lnTo>
                  <a:cubicBezTo>
                    <a:pt x="48" y="127"/>
                    <a:pt x="51" y="127"/>
                    <a:pt x="57" y="126"/>
                  </a:cubicBezTo>
                  <a:cubicBezTo>
                    <a:pt x="57" y="142"/>
                    <a:pt x="57" y="142"/>
                    <a:pt x="57" y="142"/>
                  </a:cubicBezTo>
                  <a:cubicBezTo>
                    <a:pt x="50" y="143"/>
                    <a:pt x="45" y="143"/>
                    <a:pt x="41" y="143"/>
                  </a:cubicBezTo>
                  <a:cubicBezTo>
                    <a:pt x="23" y="143"/>
                    <a:pt x="17" y="137"/>
                    <a:pt x="17" y="120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6" y="123"/>
                    <a:pt x="38" y="127"/>
                    <a:pt x="46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3" name="Freeform 71"/>
            <p:cNvSpPr>
              <a:spLocks noChangeArrowheads="1"/>
            </p:cNvSpPr>
            <p:nvPr/>
          </p:nvSpPr>
          <p:spPr bwMode="auto">
            <a:xfrm>
              <a:off x="5944835" y="2434625"/>
              <a:ext cx="44464" cy="50023"/>
            </a:xfrm>
            <a:custGeom>
              <a:avLst/>
              <a:gdLst>
                <a:gd name="T0" fmla="*/ 54 w 108"/>
                <a:gd name="T1" fmla="*/ 0 h 119"/>
                <a:gd name="T2" fmla="*/ 54 w 108"/>
                <a:gd name="T3" fmla="*/ 0 h 119"/>
                <a:gd name="T4" fmla="*/ 107 w 108"/>
                <a:gd name="T5" fmla="*/ 59 h 119"/>
                <a:gd name="T6" fmla="*/ 54 w 108"/>
                <a:gd name="T7" fmla="*/ 118 h 119"/>
                <a:gd name="T8" fmla="*/ 0 w 108"/>
                <a:gd name="T9" fmla="*/ 59 h 119"/>
                <a:gd name="T10" fmla="*/ 54 w 108"/>
                <a:gd name="T11" fmla="*/ 0 h 119"/>
                <a:gd name="T12" fmla="*/ 54 w 108"/>
                <a:gd name="T13" fmla="*/ 102 h 119"/>
                <a:gd name="T14" fmla="*/ 54 w 108"/>
                <a:gd name="T15" fmla="*/ 102 h 119"/>
                <a:gd name="T16" fmla="*/ 88 w 108"/>
                <a:gd name="T17" fmla="*/ 59 h 119"/>
                <a:gd name="T18" fmla="*/ 54 w 108"/>
                <a:gd name="T19" fmla="*/ 16 h 119"/>
                <a:gd name="T20" fmla="*/ 20 w 108"/>
                <a:gd name="T21" fmla="*/ 59 h 119"/>
                <a:gd name="T22" fmla="*/ 54 w 108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19">
                  <a:moveTo>
                    <a:pt x="54" y="0"/>
                  </a:moveTo>
                  <a:lnTo>
                    <a:pt x="54" y="0"/>
                  </a:lnTo>
                  <a:cubicBezTo>
                    <a:pt x="88" y="0"/>
                    <a:pt x="107" y="22"/>
                    <a:pt x="107" y="59"/>
                  </a:cubicBezTo>
                  <a:cubicBezTo>
                    <a:pt x="107" y="97"/>
                    <a:pt x="88" y="118"/>
                    <a:pt x="54" y="118"/>
                  </a:cubicBezTo>
                  <a:cubicBezTo>
                    <a:pt x="20" y="118"/>
                    <a:pt x="0" y="97"/>
                    <a:pt x="0" y="59"/>
                  </a:cubicBezTo>
                  <a:cubicBezTo>
                    <a:pt x="0" y="22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8" y="87"/>
                    <a:pt x="88" y="59"/>
                  </a:cubicBezTo>
                  <a:cubicBezTo>
                    <a:pt x="88" y="31"/>
                    <a:pt x="76" y="16"/>
                    <a:pt x="54" y="16"/>
                  </a:cubicBezTo>
                  <a:cubicBezTo>
                    <a:pt x="31" y="16"/>
                    <a:pt x="20" y="31"/>
                    <a:pt x="20" y="59"/>
                  </a:cubicBezTo>
                  <a:cubicBezTo>
                    <a:pt x="20" y="87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4" name="Freeform 72"/>
            <p:cNvSpPr>
              <a:spLocks noChangeArrowheads="1"/>
            </p:cNvSpPr>
            <p:nvPr/>
          </p:nvSpPr>
          <p:spPr bwMode="auto">
            <a:xfrm>
              <a:off x="6000415" y="2434625"/>
              <a:ext cx="22232" cy="48170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8 w 55"/>
                <a:gd name="T5" fmla="*/ 2 h 115"/>
                <a:gd name="T6" fmla="*/ 18 w 55"/>
                <a:gd name="T7" fmla="*/ 23 h 115"/>
                <a:gd name="T8" fmla="*/ 49 w 55"/>
                <a:gd name="T9" fmla="*/ 0 h 115"/>
                <a:gd name="T10" fmla="*/ 54 w 55"/>
                <a:gd name="T11" fmla="*/ 0 h 115"/>
                <a:gd name="T12" fmla="*/ 54 w 55"/>
                <a:gd name="T13" fmla="*/ 20 h 115"/>
                <a:gd name="T14" fmla="*/ 50 w 55"/>
                <a:gd name="T15" fmla="*/ 20 h 115"/>
                <a:gd name="T16" fmla="*/ 19 w 55"/>
                <a:gd name="T17" fmla="*/ 52 h 115"/>
                <a:gd name="T18" fmla="*/ 19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4" y="7"/>
                    <a:pt x="35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2" y="20"/>
                    <a:pt x="51" y="20"/>
                    <a:pt x="50" y="20"/>
                  </a:cubicBezTo>
                  <a:cubicBezTo>
                    <a:pt x="29" y="20"/>
                    <a:pt x="19" y="3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755862" y="3260920"/>
            <a:ext cx="233438" cy="176005"/>
            <a:chOff x="5755862" y="3260920"/>
            <a:chExt cx="233438" cy="176005"/>
          </a:xfrm>
        </p:grpSpPr>
        <p:sp>
          <p:nvSpPr>
            <p:cNvPr id="3145" name="Freeform 73"/>
            <p:cNvSpPr>
              <a:spLocks noChangeArrowheads="1"/>
            </p:cNvSpPr>
            <p:nvPr/>
          </p:nvSpPr>
          <p:spPr bwMode="auto">
            <a:xfrm>
              <a:off x="5755862" y="3260920"/>
              <a:ext cx="57432" cy="68550"/>
            </a:xfrm>
            <a:custGeom>
              <a:avLst/>
              <a:gdLst>
                <a:gd name="T0" fmla="*/ 135 w 136"/>
                <a:gd name="T1" fmla="*/ 100 h 163"/>
                <a:gd name="T2" fmla="*/ 135 w 136"/>
                <a:gd name="T3" fmla="*/ 100 h 163"/>
                <a:gd name="T4" fmla="*/ 70 w 136"/>
                <a:gd name="T5" fmla="*/ 162 h 163"/>
                <a:gd name="T6" fmla="*/ 0 w 136"/>
                <a:gd name="T7" fmla="*/ 78 h 163"/>
                <a:gd name="T8" fmla="*/ 72 w 136"/>
                <a:gd name="T9" fmla="*/ 0 h 163"/>
                <a:gd name="T10" fmla="*/ 134 w 136"/>
                <a:gd name="T11" fmla="*/ 50 h 163"/>
                <a:gd name="T12" fmla="*/ 113 w 136"/>
                <a:gd name="T13" fmla="*/ 50 h 163"/>
                <a:gd name="T14" fmla="*/ 71 w 136"/>
                <a:gd name="T15" fmla="*/ 18 h 163"/>
                <a:gd name="T16" fmla="*/ 22 w 136"/>
                <a:gd name="T17" fmla="*/ 80 h 163"/>
                <a:gd name="T18" fmla="*/ 71 w 136"/>
                <a:gd name="T19" fmla="*/ 143 h 163"/>
                <a:gd name="T20" fmla="*/ 115 w 136"/>
                <a:gd name="T21" fmla="*/ 100 h 163"/>
                <a:gd name="T22" fmla="*/ 135 w 136"/>
                <a:gd name="T23" fmla="*/ 10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" h="163">
                  <a:moveTo>
                    <a:pt x="135" y="100"/>
                  </a:moveTo>
                  <a:lnTo>
                    <a:pt x="135" y="100"/>
                  </a:lnTo>
                  <a:cubicBezTo>
                    <a:pt x="132" y="138"/>
                    <a:pt x="107" y="162"/>
                    <a:pt x="70" y="162"/>
                  </a:cubicBezTo>
                  <a:cubicBezTo>
                    <a:pt x="26" y="162"/>
                    <a:pt x="0" y="131"/>
                    <a:pt x="0" y="78"/>
                  </a:cubicBezTo>
                  <a:cubicBezTo>
                    <a:pt x="0" y="30"/>
                    <a:pt x="28" y="0"/>
                    <a:pt x="72" y="0"/>
                  </a:cubicBezTo>
                  <a:cubicBezTo>
                    <a:pt x="106" y="0"/>
                    <a:pt x="130" y="19"/>
                    <a:pt x="134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0" y="29"/>
                    <a:pt x="94" y="18"/>
                    <a:pt x="71" y="18"/>
                  </a:cubicBezTo>
                  <a:cubicBezTo>
                    <a:pt x="40" y="18"/>
                    <a:pt x="22" y="41"/>
                    <a:pt x="22" y="80"/>
                  </a:cubicBezTo>
                  <a:cubicBezTo>
                    <a:pt x="22" y="119"/>
                    <a:pt x="42" y="143"/>
                    <a:pt x="71" y="143"/>
                  </a:cubicBezTo>
                  <a:cubicBezTo>
                    <a:pt x="96" y="143"/>
                    <a:pt x="114" y="126"/>
                    <a:pt x="115" y="100"/>
                  </a:cubicBezTo>
                  <a:lnTo>
                    <a:pt x="135" y="10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6" name="Freeform 74"/>
            <p:cNvSpPr>
              <a:spLocks noChangeArrowheads="1"/>
            </p:cNvSpPr>
            <p:nvPr/>
          </p:nvSpPr>
          <p:spPr bwMode="auto">
            <a:xfrm>
              <a:off x="5820705" y="3260920"/>
              <a:ext cx="9264" cy="64844"/>
            </a:xfrm>
            <a:custGeom>
              <a:avLst/>
              <a:gdLst>
                <a:gd name="T0" fmla="*/ 0 w 20"/>
                <a:gd name="T1" fmla="*/ 0 h 156"/>
                <a:gd name="T2" fmla="*/ 19 w 20"/>
                <a:gd name="T3" fmla="*/ 0 h 156"/>
                <a:gd name="T4" fmla="*/ 19 w 20"/>
                <a:gd name="T5" fmla="*/ 155 h 156"/>
                <a:gd name="T6" fmla="*/ 0 w 20"/>
                <a:gd name="T7" fmla="*/ 155 h 156"/>
                <a:gd name="T8" fmla="*/ 0 w 20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6">
                  <a:moveTo>
                    <a:pt x="0" y="0"/>
                  </a:moveTo>
                  <a:lnTo>
                    <a:pt x="19" y="0"/>
                  </a:lnTo>
                  <a:lnTo>
                    <a:pt x="19" y="155"/>
                  </a:lnTo>
                  <a:lnTo>
                    <a:pt x="0" y="155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7" name="Freeform 75"/>
            <p:cNvSpPr>
              <a:spLocks noChangeArrowheads="1"/>
            </p:cNvSpPr>
            <p:nvPr/>
          </p:nvSpPr>
          <p:spPr bwMode="auto">
            <a:xfrm>
              <a:off x="5839232" y="3277595"/>
              <a:ext cx="44464" cy="50022"/>
            </a:xfrm>
            <a:custGeom>
              <a:avLst/>
              <a:gdLst>
                <a:gd name="T0" fmla="*/ 53 w 107"/>
                <a:gd name="T1" fmla="*/ 0 h 120"/>
                <a:gd name="T2" fmla="*/ 53 w 107"/>
                <a:gd name="T3" fmla="*/ 0 h 120"/>
                <a:gd name="T4" fmla="*/ 106 w 107"/>
                <a:gd name="T5" fmla="*/ 59 h 120"/>
                <a:gd name="T6" fmla="*/ 53 w 107"/>
                <a:gd name="T7" fmla="*/ 119 h 120"/>
                <a:gd name="T8" fmla="*/ 0 w 107"/>
                <a:gd name="T9" fmla="*/ 59 h 120"/>
                <a:gd name="T10" fmla="*/ 53 w 107"/>
                <a:gd name="T11" fmla="*/ 0 h 120"/>
                <a:gd name="T12" fmla="*/ 53 w 107"/>
                <a:gd name="T13" fmla="*/ 102 h 120"/>
                <a:gd name="T14" fmla="*/ 53 w 107"/>
                <a:gd name="T15" fmla="*/ 102 h 120"/>
                <a:gd name="T16" fmla="*/ 88 w 107"/>
                <a:gd name="T17" fmla="*/ 59 h 120"/>
                <a:gd name="T18" fmla="*/ 53 w 107"/>
                <a:gd name="T19" fmla="*/ 17 h 120"/>
                <a:gd name="T20" fmla="*/ 19 w 107"/>
                <a:gd name="T21" fmla="*/ 59 h 120"/>
                <a:gd name="T22" fmla="*/ 53 w 107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20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6" y="22"/>
                    <a:pt x="106" y="59"/>
                  </a:cubicBezTo>
                  <a:cubicBezTo>
                    <a:pt x="106" y="97"/>
                    <a:pt x="87" y="119"/>
                    <a:pt x="53" y="119"/>
                  </a:cubicBezTo>
                  <a:cubicBezTo>
                    <a:pt x="20" y="119"/>
                    <a:pt x="0" y="97"/>
                    <a:pt x="0" y="59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7"/>
                    <a:pt x="88" y="59"/>
                  </a:cubicBezTo>
                  <a:cubicBezTo>
                    <a:pt x="88" y="31"/>
                    <a:pt x="75" y="17"/>
                    <a:pt x="53" y="17"/>
                  </a:cubicBezTo>
                  <a:cubicBezTo>
                    <a:pt x="31" y="17"/>
                    <a:pt x="19" y="31"/>
                    <a:pt x="19" y="59"/>
                  </a:cubicBezTo>
                  <a:cubicBezTo>
                    <a:pt x="19" y="87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8" name="Freeform 76"/>
            <p:cNvSpPr>
              <a:spLocks noChangeArrowheads="1"/>
            </p:cNvSpPr>
            <p:nvPr/>
          </p:nvSpPr>
          <p:spPr bwMode="auto">
            <a:xfrm>
              <a:off x="5892960" y="3279447"/>
              <a:ext cx="40759" cy="48170"/>
            </a:xfrm>
            <a:custGeom>
              <a:avLst/>
              <a:gdLst>
                <a:gd name="T0" fmla="*/ 19 w 95"/>
                <a:gd name="T1" fmla="*/ 68 h 116"/>
                <a:gd name="T2" fmla="*/ 19 w 95"/>
                <a:gd name="T3" fmla="*/ 68 h 116"/>
                <a:gd name="T4" fmla="*/ 42 w 95"/>
                <a:gd name="T5" fmla="*/ 98 h 116"/>
                <a:gd name="T6" fmla="*/ 74 w 95"/>
                <a:gd name="T7" fmla="*/ 59 h 116"/>
                <a:gd name="T8" fmla="*/ 74 w 95"/>
                <a:gd name="T9" fmla="*/ 0 h 116"/>
                <a:gd name="T10" fmla="*/ 94 w 95"/>
                <a:gd name="T11" fmla="*/ 0 h 116"/>
                <a:gd name="T12" fmla="*/ 94 w 95"/>
                <a:gd name="T13" fmla="*/ 112 h 116"/>
                <a:gd name="T14" fmla="*/ 75 w 95"/>
                <a:gd name="T15" fmla="*/ 112 h 116"/>
                <a:gd name="T16" fmla="*/ 75 w 95"/>
                <a:gd name="T17" fmla="*/ 95 h 116"/>
                <a:gd name="T18" fmla="*/ 39 w 95"/>
                <a:gd name="T19" fmla="*/ 115 h 116"/>
                <a:gd name="T20" fmla="*/ 5 w 95"/>
                <a:gd name="T21" fmla="*/ 99 h 116"/>
                <a:gd name="T22" fmla="*/ 0 w 95"/>
                <a:gd name="T23" fmla="*/ 72 h 116"/>
                <a:gd name="T24" fmla="*/ 0 w 95"/>
                <a:gd name="T25" fmla="*/ 67 h 116"/>
                <a:gd name="T26" fmla="*/ 0 w 95"/>
                <a:gd name="T27" fmla="*/ 0 h 116"/>
                <a:gd name="T28" fmla="*/ 19 w 95"/>
                <a:gd name="T29" fmla="*/ 0 h 116"/>
                <a:gd name="T30" fmla="*/ 19 w 95"/>
                <a:gd name="T31" fmla="*/ 6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6">
                  <a:moveTo>
                    <a:pt x="19" y="68"/>
                  </a:moveTo>
                  <a:lnTo>
                    <a:pt x="19" y="68"/>
                  </a:lnTo>
                  <a:cubicBezTo>
                    <a:pt x="19" y="89"/>
                    <a:pt x="24" y="98"/>
                    <a:pt x="42" y="98"/>
                  </a:cubicBezTo>
                  <a:cubicBezTo>
                    <a:pt x="64" y="98"/>
                    <a:pt x="74" y="84"/>
                    <a:pt x="74" y="59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2"/>
                    <a:pt x="94" y="112"/>
                    <a:pt x="94" y="112"/>
                  </a:cubicBezTo>
                  <a:cubicBezTo>
                    <a:pt x="75" y="112"/>
                    <a:pt x="75" y="112"/>
                    <a:pt x="75" y="112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68" y="107"/>
                    <a:pt x="55" y="115"/>
                    <a:pt x="39" y="115"/>
                  </a:cubicBezTo>
                  <a:cubicBezTo>
                    <a:pt x="23" y="115"/>
                    <a:pt x="11" y="108"/>
                    <a:pt x="5" y="99"/>
                  </a:cubicBezTo>
                  <a:cubicBezTo>
                    <a:pt x="0" y="92"/>
                    <a:pt x="0" y="83"/>
                    <a:pt x="0" y="72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9" name="Freeform 77"/>
            <p:cNvSpPr>
              <a:spLocks noChangeArrowheads="1"/>
            </p:cNvSpPr>
            <p:nvPr/>
          </p:nvSpPr>
          <p:spPr bwMode="auto">
            <a:xfrm>
              <a:off x="5942982" y="3260920"/>
              <a:ext cx="44464" cy="66696"/>
            </a:xfrm>
            <a:custGeom>
              <a:avLst/>
              <a:gdLst>
                <a:gd name="T0" fmla="*/ 103 w 104"/>
                <a:gd name="T1" fmla="*/ 155 h 159"/>
                <a:gd name="T2" fmla="*/ 103 w 104"/>
                <a:gd name="T3" fmla="*/ 155 h 159"/>
                <a:gd name="T4" fmla="*/ 84 w 104"/>
                <a:gd name="T5" fmla="*/ 155 h 159"/>
                <a:gd name="T6" fmla="*/ 84 w 104"/>
                <a:gd name="T7" fmla="*/ 140 h 159"/>
                <a:gd name="T8" fmla="*/ 48 w 104"/>
                <a:gd name="T9" fmla="*/ 158 h 159"/>
                <a:gd name="T10" fmla="*/ 0 w 104"/>
                <a:gd name="T11" fmla="*/ 99 h 159"/>
                <a:gd name="T12" fmla="*/ 48 w 104"/>
                <a:gd name="T13" fmla="*/ 39 h 159"/>
                <a:gd name="T14" fmla="*/ 84 w 104"/>
                <a:gd name="T15" fmla="*/ 57 h 159"/>
                <a:gd name="T16" fmla="*/ 84 w 104"/>
                <a:gd name="T17" fmla="*/ 0 h 159"/>
                <a:gd name="T18" fmla="*/ 103 w 104"/>
                <a:gd name="T19" fmla="*/ 0 h 159"/>
                <a:gd name="T20" fmla="*/ 103 w 104"/>
                <a:gd name="T21" fmla="*/ 155 h 159"/>
                <a:gd name="T22" fmla="*/ 52 w 104"/>
                <a:gd name="T23" fmla="*/ 56 h 159"/>
                <a:gd name="T24" fmla="*/ 52 w 104"/>
                <a:gd name="T25" fmla="*/ 56 h 159"/>
                <a:gd name="T26" fmla="*/ 19 w 104"/>
                <a:gd name="T27" fmla="*/ 100 h 159"/>
                <a:gd name="T28" fmla="*/ 52 w 104"/>
                <a:gd name="T29" fmla="*/ 141 h 159"/>
                <a:gd name="T30" fmla="*/ 85 w 104"/>
                <a:gd name="T31" fmla="*/ 98 h 159"/>
                <a:gd name="T32" fmla="*/ 52 w 104"/>
                <a:gd name="T33" fmla="*/ 5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9">
                  <a:moveTo>
                    <a:pt x="103" y="155"/>
                  </a:moveTo>
                  <a:lnTo>
                    <a:pt x="103" y="155"/>
                  </a:lnTo>
                  <a:cubicBezTo>
                    <a:pt x="84" y="155"/>
                    <a:pt x="84" y="155"/>
                    <a:pt x="84" y="155"/>
                  </a:cubicBezTo>
                  <a:cubicBezTo>
                    <a:pt x="84" y="140"/>
                    <a:pt x="84" y="140"/>
                    <a:pt x="84" y="140"/>
                  </a:cubicBezTo>
                  <a:cubicBezTo>
                    <a:pt x="75" y="152"/>
                    <a:pt x="62" y="158"/>
                    <a:pt x="48" y="158"/>
                  </a:cubicBezTo>
                  <a:cubicBezTo>
                    <a:pt x="19" y="158"/>
                    <a:pt x="0" y="136"/>
                    <a:pt x="0" y="99"/>
                  </a:cubicBezTo>
                  <a:cubicBezTo>
                    <a:pt x="0" y="62"/>
                    <a:pt x="20" y="39"/>
                    <a:pt x="48" y="39"/>
                  </a:cubicBezTo>
                  <a:cubicBezTo>
                    <a:pt x="63" y="39"/>
                    <a:pt x="76" y="45"/>
                    <a:pt x="84" y="57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5"/>
                  </a:lnTo>
                  <a:close/>
                  <a:moveTo>
                    <a:pt x="52" y="56"/>
                  </a:moveTo>
                  <a:lnTo>
                    <a:pt x="52" y="56"/>
                  </a:lnTo>
                  <a:cubicBezTo>
                    <a:pt x="31" y="56"/>
                    <a:pt x="19" y="71"/>
                    <a:pt x="19" y="100"/>
                  </a:cubicBezTo>
                  <a:cubicBezTo>
                    <a:pt x="19" y="125"/>
                    <a:pt x="31" y="141"/>
                    <a:pt x="52" y="141"/>
                  </a:cubicBezTo>
                  <a:cubicBezTo>
                    <a:pt x="73" y="141"/>
                    <a:pt x="85" y="126"/>
                    <a:pt x="85" y="98"/>
                  </a:cubicBezTo>
                  <a:cubicBezTo>
                    <a:pt x="85" y="70"/>
                    <a:pt x="74" y="56"/>
                    <a:pt x="52" y="5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0" name="Freeform 78"/>
            <p:cNvSpPr>
              <a:spLocks noChangeArrowheads="1"/>
            </p:cNvSpPr>
            <p:nvPr/>
          </p:nvSpPr>
          <p:spPr bwMode="auto">
            <a:xfrm>
              <a:off x="5757714" y="3370229"/>
              <a:ext cx="61139" cy="64843"/>
            </a:xfrm>
            <a:custGeom>
              <a:avLst/>
              <a:gdLst>
                <a:gd name="T0" fmla="*/ 19 w 145"/>
                <a:gd name="T1" fmla="*/ 153 h 154"/>
                <a:gd name="T2" fmla="*/ 19 w 145"/>
                <a:gd name="T3" fmla="*/ 153 h 154"/>
                <a:gd name="T4" fmla="*/ 0 w 145"/>
                <a:gd name="T5" fmla="*/ 153 h 154"/>
                <a:gd name="T6" fmla="*/ 0 w 145"/>
                <a:gd name="T7" fmla="*/ 0 h 154"/>
                <a:gd name="T8" fmla="*/ 30 w 145"/>
                <a:gd name="T9" fmla="*/ 0 h 154"/>
                <a:gd name="T10" fmla="*/ 67 w 145"/>
                <a:gd name="T11" fmla="*/ 117 h 154"/>
                <a:gd name="T12" fmla="*/ 71 w 145"/>
                <a:gd name="T13" fmla="*/ 130 h 154"/>
                <a:gd name="T14" fmla="*/ 74 w 145"/>
                <a:gd name="T15" fmla="*/ 117 h 154"/>
                <a:gd name="T16" fmla="*/ 114 w 145"/>
                <a:gd name="T17" fmla="*/ 0 h 154"/>
                <a:gd name="T18" fmla="*/ 144 w 145"/>
                <a:gd name="T19" fmla="*/ 0 h 154"/>
                <a:gd name="T20" fmla="*/ 144 w 145"/>
                <a:gd name="T21" fmla="*/ 153 h 154"/>
                <a:gd name="T22" fmla="*/ 123 w 145"/>
                <a:gd name="T23" fmla="*/ 153 h 154"/>
                <a:gd name="T24" fmla="*/ 123 w 145"/>
                <a:gd name="T25" fmla="*/ 21 h 154"/>
                <a:gd name="T26" fmla="*/ 120 w 145"/>
                <a:gd name="T27" fmla="*/ 35 h 154"/>
                <a:gd name="T28" fmla="*/ 81 w 145"/>
                <a:gd name="T29" fmla="*/ 153 h 154"/>
                <a:gd name="T30" fmla="*/ 61 w 145"/>
                <a:gd name="T31" fmla="*/ 153 h 154"/>
                <a:gd name="T32" fmla="*/ 22 w 145"/>
                <a:gd name="T33" fmla="*/ 35 h 154"/>
                <a:gd name="T34" fmla="*/ 19 w 145"/>
                <a:gd name="T35" fmla="*/ 21 h 154"/>
                <a:gd name="T36" fmla="*/ 19 w 145"/>
                <a:gd name="T3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5" h="154">
                  <a:moveTo>
                    <a:pt x="19" y="153"/>
                  </a:moveTo>
                  <a:lnTo>
                    <a:pt x="19" y="153"/>
                  </a:lnTo>
                  <a:cubicBezTo>
                    <a:pt x="0" y="153"/>
                    <a:pt x="0" y="153"/>
                    <a:pt x="0" y="1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67" y="117"/>
                    <a:pt x="67" y="117"/>
                    <a:pt x="67" y="117"/>
                  </a:cubicBezTo>
                  <a:cubicBezTo>
                    <a:pt x="69" y="121"/>
                    <a:pt x="70" y="126"/>
                    <a:pt x="71" y="130"/>
                  </a:cubicBezTo>
                  <a:cubicBezTo>
                    <a:pt x="72" y="124"/>
                    <a:pt x="73" y="120"/>
                    <a:pt x="74" y="117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153"/>
                    <a:pt x="144" y="153"/>
                    <a:pt x="144" y="153"/>
                  </a:cubicBezTo>
                  <a:cubicBezTo>
                    <a:pt x="123" y="153"/>
                    <a:pt x="123" y="153"/>
                    <a:pt x="123" y="153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2" y="27"/>
                    <a:pt x="121" y="32"/>
                    <a:pt x="120" y="35"/>
                  </a:cubicBezTo>
                  <a:cubicBezTo>
                    <a:pt x="81" y="153"/>
                    <a:pt x="81" y="153"/>
                    <a:pt x="81" y="153"/>
                  </a:cubicBezTo>
                  <a:cubicBezTo>
                    <a:pt x="61" y="153"/>
                    <a:pt x="61" y="153"/>
                    <a:pt x="61" y="153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0" y="31"/>
                    <a:pt x="19" y="27"/>
                    <a:pt x="19" y="21"/>
                  </a:cubicBezTo>
                  <a:lnTo>
                    <a:pt x="19" y="15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1" name="Freeform 79"/>
            <p:cNvSpPr>
              <a:spLocks noChangeArrowheads="1"/>
            </p:cNvSpPr>
            <p:nvPr/>
          </p:nvSpPr>
          <p:spPr bwMode="auto">
            <a:xfrm>
              <a:off x="5831821" y="3370229"/>
              <a:ext cx="9264" cy="64843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20 h 154"/>
                <a:gd name="T6" fmla="*/ 0 w 20"/>
                <a:gd name="T7" fmla="*/ 20 h 154"/>
                <a:gd name="T8" fmla="*/ 0 w 20"/>
                <a:gd name="T9" fmla="*/ 0 h 154"/>
                <a:gd name="T10" fmla="*/ 0 w 20"/>
                <a:gd name="T11" fmla="*/ 41 h 154"/>
                <a:gd name="T12" fmla="*/ 19 w 20"/>
                <a:gd name="T13" fmla="*/ 41 h 154"/>
                <a:gd name="T14" fmla="*/ 19 w 20"/>
                <a:gd name="T15" fmla="*/ 153 h 154"/>
                <a:gd name="T16" fmla="*/ 0 w 20"/>
                <a:gd name="T17" fmla="*/ 153 h 154"/>
                <a:gd name="T18" fmla="*/ 0 w 20"/>
                <a:gd name="T19" fmla="*/ 41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20"/>
                  </a:lnTo>
                  <a:lnTo>
                    <a:pt x="0" y="20"/>
                  </a:lnTo>
                  <a:lnTo>
                    <a:pt x="0" y="0"/>
                  </a:lnTo>
                  <a:close/>
                  <a:moveTo>
                    <a:pt x="0" y="41"/>
                  </a:moveTo>
                  <a:lnTo>
                    <a:pt x="19" y="41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2" name="Freeform 80"/>
            <p:cNvSpPr>
              <a:spLocks noChangeArrowheads="1"/>
            </p:cNvSpPr>
            <p:nvPr/>
          </p:nvSpPr>
          <p:spPr bwMode="auto">
            <a:xfrm>
              <a:off x="5852201" y="3386902"/>
              <a:ext cx="40759" cy="48170"/>
            </a:xfrm>
            <a:custGeom>
              <a:avLst/>
              <a:gdLst>
                <a:gd name="T0" fmla="*/ 74 w 95"/>
                <a:gd name="T1" fmla="*/ 46 h 116"/>
                <a:gd name="T2" fmla="*/ 74 w 95"/>
                <a:gd name="T3" fmla="*/ 46 h 116"/>
                <a:gd name="T4" fmla="*/ 52 w 95"/>
                <a:gd name="T5" fmla="*/ 17 h 116"/>
                <a:gd name="T6" fmla="*/ 19 w 95"/>
                <a:gd name="T7" fmla="*/ 51 h 116"/>
                <a:gd name="T8" fmla="*/ 19 w 95"/>
                <a:gd name="T9" fmla="*/ 115 h 116"/>
                <a:gd name="T10" fmla="*/ 0 w 95"/>
                <a:gd name="T11" fmla="*/ 115 h 116"/>
                <a:gd name="T12" fmla="*/ 0 w 95"/>
                <a:gd name="T13" fmla="*/ 3 h 116"/>
                <a:gd name="T14" fmla="*/ 18 w 95"/>
                <a:gd name="T15" fmla="*/ 3 h 116"/>
                <a:gd name="T16" fmla="*/ 18 w 95"/>
                <a:gd name="T17" fmla="*/ 19 h 116"/>
                <a:gd name="T18" fmla="*/ 54 w 95"/>
                <a:gd name="T19" fmla="*/ 0 h 116"/>
                <a:gd name="T20" fmla="*/ 89 w 95"/>
                <a:gd name="T21" fmla="*/ 16 h 116"/>
                <a:gd name="T22" fmla="*/ 94 w 95"/>
                <a:gd name="T23" fmla="*/ 43 h 116"/>
                <a:gd name="T24" fmla="*/ 94 w 95"/>
                <a:gd name="T25" fmla="*/ 48 h 116"/>
                <a:gd name="T26" fmla="*/ 94 w 95"/>
                <a:gd name="T27" fmla="*/ 115 h 116"/>
                <a:gd name="T28" fmla="*/ 74 w 95"/>
                <a:gd name="T29" fmla="*/ 115 h 116"/>
                <a:gd name="T30" fmla="*/ 74 w 95"/>
                <a:gd name="T31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6">
                  <a:moveTo>
                    <a:pt x="74" y="46"/>
                  </a:moveTo>
                  <a:lnTo>
                    <a:pt x="74" y="46"/>
                  </a:lnTo>
                  <a:cubicBezTo>
                    <a:pt x="74" y="26"/>
                    <a:pt x="70" y="17"/>
                    <a:pt x="52" y="17"/>
                  </a:cubicBezTo>
                  <a:cubicBezTo>
                    <a:pt x="32" y="17"/>
                    <a:pt x="19" y="29"/>
                    <a:pt x="19" y="51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6" y="6"/>
                    <a:pt x="39" y="0"/>
                    <a:pt x="54" y="0"/>
                  </a:cubicBezTo>
                  <a:cubicBezTo>
                    <a:pt x="71" y="0"/>
                    <a:pt x="83" y="5"/>
                    <a:pt x="89" y="16"/>
                  </a:cubicBezTo>
                  <a:cubicBezTo>
                    <a:pt x="93" y="23"/>
                    <a:pt x="94" y="31"/>
                    <a:pt x="94" y="43"/>
                  </a:cubicBezTo>
                  <a:cubicBezTo>
                    <a:pt x="94" y="44"/>
                    <a:pt x="94" y="46"/>
                    <a:pt x="94" y="48"/>
                  </a:cubicBezTo>
                  <a:cubicBezTo>
                    <a:pt x="94" y="115"/>
                    <a:pt x="94" y="115"/>
                    <a:pt x="94" y="115"/>
                  </a:cubicBezTo>
                  <a:cubicBezTo>
                    <a:pt x="74" y="115"/>
                    <a:pt x="74" y="115"/>
                    <a:pt x="74" y="115"/>
                  </a:cubicBezTo>
                  <a:lnTo>
                    <a:pt x="74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3" name="Freeform 81"/>
            <p:cNvSpPr>
              <a:spLocks noChangeArrowheads="1"/>
            </p:cNvSpPr>
            <p:nvPr/>
          </p:nvSpPr>
          <p:spPr bwMode="auto">
            <a:xfrm>
              <a:off x="5902223" y="3386902"/>
              <a:ext cx="40759" cy="48170"/>
            </a:xfrm>
            <a:custGeom>
              <a:avLst/>
              <a:gdLst>
                <a:gd name="T0" fmla="*/ 20 w 95"/>
                <a:gd name="T1" fmla="*/ 69 h 116"/>
                <a:gd name="T2" fmla="*/ 20 w 95"/>
                <a:gd name="T3" fmla="*/ 69 h 116"/>
                <a:gd name="T4" fmla="*/ 42 w 95"/>
                <a:gd name="T5" fmla="*/ 98 h 116"/>
                <a:gd name="T6" fmla="*/ 75 w 95"/>
                <a:gd name="T7" fmla="*/ 61 h 116"/>
                <a:gd name="T8" fmla="*/ 75 w 95"/>
                <a:gd name="T9" fmla="*/ 0 h 116"/>
                <a:gd name="T10" fmla="*/ 94 w 95"/>
                <a:gd name="T11" fmla="*/ 0 h 116"/>
                <a:gd name="T12" fmla="*/ 94 w 95"/>
                <a:gd name="T13" fmla="*/ 112 h 116"/>
                <a:gd name="T14" fmla="*/ 76 w 95"/>
                <a:gd name="T15" fmla="*/ 112 h 116"/>
                <a:gd name="T16" fmla="*/ 76 w 95"/>
                <a:gd name="T17" fmla="*/ 95 h 116"/>
                <a:gd name="T18" fmla="*/ 39 w 95"/>
                <a:gd name="T19" fmla="*/ 115 h 116"/>
                <a:gd name="T20" fmla="*/ 5 w 95"/>
                <a:gd name="T21" fmla="*/ 99 h 116"/>
                <a:gd name="T22" fmla="*/ 0 w 95"/>
                <a:gd name="T23" fmla="*/ 72 h 116"/>
                <a:gd name="T24" fmla="*/ 0 w 95"/>
                <a:gd name="T25" fmla="*/ 67 h 116"/>
                <a:gd name="T26" fmla="*/ 0 w 95"/>
                <a:gd name="T27" fmla="*/ 0 h 116"/>
                <a:gd name="T28" fmla="*/ 20 w 95"/>
                <a:gd name="T29" fmla="*/ 0 h 116"/>
                <a:gd name="T30" fmla="*/ 20 w 95"/>
                <a:gd name="T31" fmla="*/ 6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6">
                  <a:moveTo>
                    <a:pt x="20" y="69"/>
                  </a:moveTo>
                  <a:lnTo>
                    <a:pt x="20" y="69"/>
                  </a:lnTo>
                  <a:cubicBezTo>
                    <a:pt x="20" y="89"/>
                    <a:pt x="24" y="98"/>
                    <a:pt x="42" y="98"/>
                  </a:cubicBezTo>
                  <a:cubicBezTo>
                    <a:pt x="64" y="98"/>
                    <a:pt x="75" y="86"/>
                    <a:pt x="75" y="61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2"/>
                    <a:pt x="94" y="112"/>
                    <a:pt x="94" y="112"/>
                  </a:cubicBezTo>
                  <a:cubicBezTo>
                    <a:pt x="76" y="112"/>
                    <a:pt x="76" y="112"/>
                    <a:pt x="76" y="112"/>
                  </a:cubicBezTo>
                  <a:cubicBezTo>
                    <a:pt x="76" y="95"/>
                    <a:pt x="76" y="95"/>
                    <a:pt x="76" y="95"/>
                  </a:cubicBezTo>
                  <a:cubicBezTo>
                    <a:pt x="68" y="107"/>
                    <a:pt x="55" y="115"/>
                    <a:pt x="39" y="115"/>
                  </a:cubicBezTo>
                  <a:cubicBezTo>
                    <a:pt x="23" y="115"/>
                    <a:pt x="12" y="110"/>
                    <a:pt x="5" y="99"/>
                  </a:cubicBezTo>
                  <a:cubicBezTo>
                    <a:pt x="1" y="92"/>
                    <a:pt x="0" y="83"/>
                    <a:pt x="0" y="72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lnTo>
                    <a:pt x="20" y="6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4" name="Freeform 82"/>
            <p:cNvSpPr>
              <a:spLocks noChangeArrowheads="1"/>
            </p:cNvSpPr>
            <p:nvPr/>
          </p:nvSpPr>
          <p:spPr bwMode="auto">
            <a:xfrm>
              <a:off x="5950393" y="3386902"/>
              <a:ext cx="38907" cy="50023"/>
            </a:xfrm>
            <a:custGeom>
              <a:avLst/>
              <a:gdLst>
                <a:gd name="T0" fmla="*/ 18 w 92"/>
                <a:gd name="T1" fmla="*/ 78 h 119"/>
                <a:gd name="T2" fmla="*/ 18 w 92"/>
                <a:gd name="T3" fmla="*/ 78 h 119"/>
                <a:gd name="T4" fmla="*/ 46 w 92"/>
                <a:gd name="T5" fmla="*/ 101 h 119"/>
                <a:gd name="T6" fmla="*/ 72 w 92"/>
                <a:gd name="T7" fmla="*/ 83 h 119"/>
                <a:gd name="T8" fmla="*/ 55 w 92"/>
                <a:gd name="T9" fmla="*/ 69 h 119"/>
                <a:gd name="T10" fmla="*/ 34 w 92"/>
                <a:gd name="T11" fmla="*/ 64 h 119"/>
                <a:gd name="T12" fmla="*/ 3 w 92"/>
                <a:gd name="T13" fmla="*/ 32 h 119"/>
                <a:gd name="T14" fmla="*/ 44 w 92"/>
                <a:gd name="T15" fmla="*/ 0 h 119"/>
                <a:gd name="T16" fmla="*/ 88 w 92"/>
                <a:gd name="T17" fmla="*/ 33 h 119"/>
                <a:gd name="T18" fmla="*/ 88 w 92"/>
                <a:gd name="T19" fmla="*/ 34 h 119"/>
                <a:gd name="T20" fmla="*/ 69 w 92"/>
                <a:gd name="T21" fmla="*/ 34 h 119"/>
                <a:gd name="T22" fmla="*/ 44 w 92"/>
                <a:gd name="T23" fmla="*/ 16 h 119"/>
                <a:gd name="T24" fmla="*/ 21 w 92"/>
                <a:gd name="T25" fmla="*/ 31 h 119"/>
                <a:gd name="T26" fmla="*/ 39 w 92"/>
                <a:gd name="T27" fmla="*/ 45 h 119"/>
                <a:gd name="T28" fmla="*/ 57 w 92"/>
                <a:gd name="T29" fmla="*/ 49 h 119"/>
                <a:gd name="T30" fmla="*/ 91 w 92"/>
                <a:gd name="T31" fmla="*/ 81 h 119"/>
                <a:gd name="T32" fmla="*/ 44 w 92"/>
                <a:gd name="T33" fmla="*/ 118 h 119"/>
                <a:gd name="T34" fmla="*/ 0 w 92"/>
                <a:gd name="T35" fmla="*/ 78 h 119"/>
                <a:gd name="T36" fmla="*/ 18 w 92"/>
                <a:gd name="T37" fmla="*/ 7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2" h="119">
                  <a:moveTo>
                    <a:pt x="18" y="78"/>
                  </a:moveTo>
                  <a:lnTo>
                    <a:pt x="18" y="78"/>
                  </a:lnTo>
                  <a:cubicBezTo>
                    <a:pt x="19" y="94"/>
                    <a:pt x="29" y="101"/>
                    <a:pt x="46" y="101"/>
                  </a:cubicBezTo>
                  <a:cubicBezTo>
                    <a:pt x="63" y="101"/>
                    <a:pt x="72" y="95"/>
                    <a:pt x="72" y="83"/>
                  </a:cubicBezTo>
                  <a:cubicBezTo>
                    <a:pt x="72" y="74"/>
                    <a:pt x="67" y="72"/>
                    <a:pt x="55" y="69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12" y="58"/>
                    <a:pt x="3" y="50"/>
                    <a:pt x="3" y="32"/>
                  </a:cubicBezTo>
                  <a:cubicBezTo>
                    <a:pt x="3" y="13"/>
                    <a:pt x="18" y="0"/>
                    <a:pt x="44" y="0"/>
                  </a:cubicBezTo>
                  <a:cubicBezTo>
                    <a:pt x="71" y="0"/>
                    <a:pt x="88" y="14"/>
                    <a:pt x="88" y="33"/>
                  </a:cubicBezTo>
                  <a:cubicBezTo>
                    <a:pt x="88" y="34"/>
                    <a:pt x="88" y="34"/>
                    <a:pt x="88" y="34"/>
                  </a:cubicBezTo>
                  <a:cubicBezTo>
                    <a:pt x="69" y="34"/>
                    <a:pt x="69" y="34"/>
                    <a:pt x="69" y="34"/>
                  </a:cubicBezTo>
                  <a:cubicBezTo>
                    <a:pt x="69" y="23"/>
                    <a:pt x="60" y="16"/>
                    <a:pt x="44" y="16"/>
                  </a:cubicBezTo>
                  <a:cubicBezTo>
                    <a:pt x="30" y="16"/>
                    <a:pt x="21" y="21"/>
                    <a:pt x="21" y="31"/>
                  </a:cubicBezTo>
                  <a:cubicBezTo>
                    <a:pt x="21" y="40"/>
                    <a:pt x="27" y="43"/>
                    <a:pt x="39" y="45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80" y="55"/>
                    <a:pt x="91" y="61"/>
                    <a:pt x="91" y="81"/>
                  </a:cubicBezTo>
                  <a:cubicBezTo>
                    <a:pt x="91" y="104"/>
                    <a:pt x="75" y="118"/>
                    <a:pt x="44" y="118"/>
                  </a:cubicBezTo>
                  <a:cubicBezTo>
                    <a:pt x="16" y="118"/>
                    <a:pt x="1" y="104"/>
                    <a:pt x="0" y="78"/>
                  </a:cubicBezTo>
                  <a:lnTo>
                    <a:pt x="18" y="7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42893" y="4246545"/>
            <a:ext cx="255669" cy="177858"/>
            <a:chOff x="5742893" y="4246545"/>
            <a:chExt cx="255669" cy="177858"/>
          </a:xfrm>
        </p:grpSpPr>
        <p:sp>
          <p:nvSpPr>
            <p:cNvPr id="3155" name="Freeform 83"/>
            <p:cNvSpPr>
              <a:spLocks noChangeArrowheads="1"/>
            </p:cNvSpPr>
            <p:nvPr/>
          </p:nvSpPr>
          <p:spPr bwMode="auto">
            <a:xfrm>
              <a:off x="5755862" y="4246545"/>
              <a:ext cx="57432" cy="68550"/>
            </a:xfrm>
            <a:custGeom>
              <a:avLst/>
              <a:gdLst>
                <a:gd name="T0" fmla="*/ 135 w 136"/>
                <a:gd name="T1" fmla="*/ 101 h 163"/>
                <a:gd name="T2" fmla="*/ 135 w 136"/>
                <a:gd name="T3" fmla="*/ 101 h 163"/>
                <a:gd name="T4" fmla="*/ 70 w 136"/>
                <a:gd name="T5" fmla="*/ 162 h 163"/>
                <a:gd name="T6" fmla="*/ 0 w 136"/>
                <a:gd name="T7" fmla="*/ 79 h 163"/>
                <a:gd name="T8" fmla="*/ 72 w 136"/>
                <a:gd name="T9" fmla="*/ 0 h 163"/>
                <a:gd name="T10" fmla="*/ 134 w 136"/>
                <a:gd name="T11" fmla="*/ 51 h 163"/>
                <a:gd name="T12" fmla="*/ 113 w 136"/>
                <a:gd name="T13" fmla="*/ 51 h 163"/>
                <a:gd name="T14" fmla="*/ 71 w 136"/>
                <a:gd name="T15" fmla="*/ 19 h 163"/>
                <a:gd name="T16" fmla="*/ 22 w 136"/>
                <a:gd name="T17" fmla="*/ 81 h 163"/>
                <a:gd name="T18" fmla="*/ 71 w 136"/>
                <a:gd name="T19" fmla="*/ 143 h 163"/>
                <a:gd name="T20" fmla="*/ 115 w 136"/>
                <a:gd name="T21" fmla="*/ 101 h 163"/>
                <a:gd name="T22" fmla="*/ 135 w 136"/>
                <a:gd name="T23" fmla="*/ 10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" h="163">
                  <a:moveTo>
                    <a:pt x="135" y="101"/>
                  </a:moveTo>
                  <a:lnTo>
                    <a:pt x="135" y="101"/>
                  </a:lnTo>
                  <a:cubicBezTo>
                    <a:pt x="132" y="138"/>
                    <a:pt x="107" y="162"/>
                    <a:pt x="70" y="162"/>
                  </a:cubicBezTo>
                  <a:cubicBezTo>
                    <a:pt x="26" y="162"/>
                    <a:pt x="0" y="132"/>
                    <a:pt x="0" y="79"/>
                  </a:cubicBezTo>
                  <a:cubicBezTo>
                    <a:pt x="0" y="31"/>
                    <a:pt x="28" y="0"/>
                    <a:pt x="72" y="0"/>
                  </a:cubicBezTo>
                  <a:cubicBezTo>
                    <a:pt x="106" y="0"/>
                    <a:pt x="130" y="20"/>
                    <a:pt x="134" y="51"/>
                  </a:cubicBezTo>
                  <a:cubicBezTo>
                    <a:pt x="113" y="51"/>
                    <a:pt x="113" y="51"/>
                    <a:pt x="113" y="51"/>
                  </a:cubicBezTo>
                  <a:cubicBezTo>
                    <a:pt x="110" y="30"/>
                    <a:pt x="94" y="19"/>
                    <a:pt x="71" y="19"/>
                  </a:cubicBezTo>
                  <a:cubicBezTo>
                    <a:pt x="40" y="19"/>
                    <a:pt x="22" y="41"/>
                    <a:pt x="22" y="81"/>
                  </a:cubicBezTo>
                  <a:cubicBezTo>
                    <a:pt x="22" y="120"/>
                    <a:pt x="42" y="143"/>
                    <a:pt x="71" y="143"/>
                  </a:cubicBezTo>
                  <a:cubicBezTo>
                    <a:pt x="96" y="143"/>
                    <a:pt x="114" y="127"/>
                    <a:pt x="115" y="101"/>
                  </a:cubicBezTo>
                  <a:lnTo>
                    <a:pt x="135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6" name="Freeform 84"/>
            <p:cNvSpPr>
              <a:spLocks noChangeArrowheads="1"/>
            </p:cNvSpPr>
            <p:nvPr/>
          </p:nvSpPr>
          <p:spPr bwMode="auto">
            <a:xfrm>
              <a:off x="5820705" y="4248398"/>
              <a:ext cx="9264" cy="64843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7" name="Freeform 85"/>
            <p:cNvSpPr>
              <a:spLocks noChangeArrowheads="1"/>
            </p:cNvSpPr>
            <p:nvPr/>
          </p:nvSpPr>
          <p:spPr bwMode="auto">
            <a:xfrm>
              <a:off x="5839232" y="4265072"/>
              <a:ext cx="44464" cy="50023"/>
            </a:xfrm>
            <a:custGeom>
              <a:avLst/>
              <a:gdLst>
                <a:gd name="T0" fmla="*/ 53 w 107"/>
                <a:gd name="T1" fmla="*/ 0 h 120"/>
                <a:gd name="T2" fmla="*/ 53 w 107"/>
                <a:gd name="T3" fmla="*/ 0 h 120"/>
                <a:gd name="T4" fmla="*/ 106 w 107"/>
                <a:gd name="T5" fmla="*/ 60 h 120"/>
                <a:gd name="T6" fmla="*/ 53 w 107"/>
                <a:gd name="T7" fmla="*/ 119 h 120"/>
                <a:gd name="T8" fmla="*/ 0 w 107"/>
                <a:gd name="T9" fmla="*/ 60 h 120"/>
                <a:gd name="T10" fmla="*/ 53 w 107"/>
                <a:gd name="T11" fmla="*/ 0 h 120"/>
                <a:gd name="T12" fmla="*/ 53 w 107"/>
                <a:gd name="T13" fmla="*/ 102 h 120"/>
                <a:gd name="T14" fmla="*/ 53 w 107"/>
                <a:gd name="T15" fmla="*/ 102 h 120"/>
                <a:gd name="T16" fmla="*/ 88 w 107"/>
                <a:gd name="T17" fmla="*/ 60 h 120"/>
                <a:gd name="T18" fmla="*/ 53 w 107"/>
                <a:gd name="T19" fmla="*/ 17 h 120"/>
                <a:gd name="T20" fmla="*/ 19 w 107"/>
                <a:gd name="T21" fmla="*/ 60 h 120"/>
                <a:gd name="T22" fmla="*/ 53 w 107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20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6" y="22"/>
                    <a:pt x="106" y="60"/>
                  </a:cubicBezTo>
                  <a:cubicBezTo>
                    <a:pt x="106" y="97"/>
                    <a:pt x="87" y="119"/>
                    <a:pt x="53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8"/>
                    <a:pt x="88" y="60"/>
                  </a:cubicBezTo>
                  <a:cubicBezTo>
                    <a:pt x="88" y="32"/>
                    <a:pt x="75" y="17"/>
                    <a:pt x="53" y="17"/>
                  </a:cubicBezTo>
                  <a:cubicBezTo>
                    <a:pt x="31" y="17"/>
                    <a:pt x="19" y="32"/>
                    <a:pt x="19" y="60"/>
                  </a:cubicBezTo>
                  <a:cubicBezTo>
                    <a:pt x="19" y="88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8" name="Freeform 86"/>
            <p:cNvSpPr>
              <a:spLocks noChangeArrowheads="1"/>
            </p:cNvSpPr>
            <p:nvPr/>
          </p:nvSpPr>
          <p:spPr bwMode="auto">
            <a:xfrm>
              <a:off x="5892960" y="4266925"/>
              <a:ext cx="40759" cy="48170"/>
            </a:xfrm>
            <a:custGeom>
              <a:avLst/>
              <a:gdLst>
                <a:gd name="T0" fmla="*/ 19 w 95"/>
                <a:gd name="T1" fmla="*/ 67 h 114"/>
                <a:gd name="T2" fmla="*/ 19 w 95"/>
                <a:gd name="T3" fmla="*/ 67 h 114"/>
                <a:gd name="T4" fmla="*/ 42 w 95"/>
                <a:gd name="T5" fmla="*/ 96 h 114"/>
                <a:gd name="T6" fmla="*/ 74 w 95"/>
                <a:gd name="T7" fmla="*/ 59 h 114"/>
                <a:gd name="T8" fmla="*/ 74 w 95"/>
                <a:gd name="T9" fmla="*/ 0 h 114"/>
                <a:gd name="T10" fmla="*/ 94 w 95"/>
                <a:gd name="T11" fmla="*/ 0 h 114"/>
                <a:gd name="T12" fmla="*/ 94 w 95"/>
                <a:gd name="T13" fmla="*/ 111 h 114"/>
                <a:gd name="T14" fmla="*/ 75 w 95"/>
                <a:gd name="T15" fmla="*/ 111 h 114"/>
                <a:gd name="T16" fmla="*/ 75 w 95"/>
                <a:gd name="T17" fmla="*/ 94 h 114"/>
                <a:gd name="T18" fmla="*/ 39 w 95"/>
                <a:gd name="T19" fmla="*/ 113 h 114"/>
                <a:gd name="T20" fmla="*/ 5 w 95"/>
                <a:gd name="T21" fmla="*/ 99 h 114"/>
                <a:gd name="T22" fmla="*/ 0 w 95"/>
                <a:gd name="T23" fmla="*/ 71 h 114"/>
                <a:gd name="T24" fmla="*/ 0 w 95"/>
                <a:gd name="T25" fmla="*/ 66 h 114"/>
                <a:gd name="T26" fmla="*/ 0 w 95"/>
                <a:gd name="T27" fmla="*/ 0 h 114"/>
                <a:gd name="T28" fmla="*/ 19 w 95"/>
                <a:gd name="T29" fmla="*/ 0 h 114"/>
                <a:gd name="T30" fmla="*/ 19 w 95"/>
                <a:gd name="T31" fmla="*/ 67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4">
                  <a:moveTo>
                    <a:pt x="19" y="67"/>
                  </a:moveTo>
                  <a:lnTo>
                    <a:pt x="19" y="67"/>
                  </a:lnTo>
                  <a:cubicBezTo>
                    <a:pt x="19" y="88"/>
                    <a:pt x="24" y="96"/>
                    <a:pt x="42" y="96"/>
                  </a:cubicBezTo>
                  <a:cubicBezTo>
                    <a:pt x="64" y="96"/>
                    <a:pt x="74" y="84"/>
                    <a:pt x="74" y="59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1"/>
                    <a:pt x="94" y="111"/>
                    <a:pt x="94" y="111"/>
                  </a:cubicBezTo>
                  <a:cubicBezTo>
                    <a:pt x="75" y="111"/>
                    <a:pt x="75" y="111"/>
                    <a:pt x="75" y="111"/>
                  </a:cubicBezTo>
                  <a:cubicBezTo>
                    <a:pt x="75" y="94"/>
                    <a:pt x="75" y="94"/>
                    <a:pt x="75" y="94"/>
                  </a:cubicBezTo>
                  <a:cubicBezTo>
                    <a:pt x="68" y="107"/>
                    <a:pt x="55" y="113"/>
                    <a:pt x="39" y="113"/>
                  </a:cubicBezTo>
                  <a:cubicBezTo>
                    <a:pt x="23" y="113"/>
                    <a:pt x="11" y="108"/>
                    <a:pt x="5" y="99"/>
                  </a:cubicBezTo>
                  <a:cubicBezTo>
                    <a:pt x="0" y="91"/>
                    <a:pt x="0" y="83"/>
                    <a:pt x="0" y="71"/>
                  </a:cubicBezTo>
                  <a:cubicBezTo>
                    <a:pt x="0" y="69"/>
                    <a:pt x="0" y="68"/>
                    <a:pt x="0" y="6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7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9" name="Freeform 87"/>
            <p:cNvSpPr>
              <a:spLocks noChangeArrowheads="1"/>
            </p:cNvSpPr>
            <p:nvPr/>
          </p:nvSpPr>
          <p:spPr bwMode="auto">
            <a:xfrm>
              <a:off x="5942982" y="4248398"/>
              <a:ext cx="44464" cy="66696"/>
            </a:xfrm>
            <a:custGeom>
              <a:avLst/>
              <a:gdLst>
                <a:gd name="T0" fmla="*/ 103 w 104"/>
                <a:gd name="T1" fmla="*/ 154 h 158"/>
                <a:gd name="T2" fmla="*/ 103 w 104"/>
                <a:gd name="T3" fmla="*/ 154 h 158"/>
                <a:gd name="T4" fmla="*/ 84 w 104"/>
                <a:gd name="T5" fmla="*/ 154 h 158"/>
                <a:gd name="T6" fmla="*/ 84 w 104"/>
                <a:gd name="T7" fmla="*/ 139 h 158"/>
                <a:gd name="T8" fmla="*/ 48 w 104"/>
                <a:gd name="T9" fmla="*/ 157 h 158"/>
                <a:gd name="T10" fmla="*/ 0 w 104"/>
                <a:gd name="T11" fmla="*/ 99 h 158"/>
                <a:gd name="T12" fmla="*/ 48 w 104"/>
                <a:gd name="T13" fmla="*/ 38 h 158"/>
                <a:gd name="T14" fmla="*/ 84 w 104"/>
                <a:gd name="T15" fmla="*/ 56 h 158"/>
                <a:gd name="T16" fmla="*/ 84 w 104"/>
                <a:gd name="T17" fmla="*/ 0 h 158"/>
                <a:gd name="T18" fmla="*/ 103 w 104"/>
                <a:gd name="T19" fmla="*/ 0 h 158"/>
                <a:gd name="T20" fmla="*/ 103 w 104"/>
                <a:gd name="T21" fmla="*/ 154 h 158"/>
                <a:gd name="T22" fmla="*/ 52 w 104"/>
                <a:gd name="T23" fmla="*/ 55 h 158"/>
                <a:gd name="T24" fmla="*/ 52 w 104"/>
                <a:gd name="T25" fmla="*/ 55 h 158"/>
                <a:gd name="T26" fmla="*/ 19 w 104"/>
                <a:gd name="T27" fmla="*/ 100 h 158"/>
                <a:gd name="T28" fmla="*/ 52 w 104"/>
                <a:gd name="T29" fmla="*/ 140 h 158"/>
                <a:gd name="T30" fmla="*/ 85 w 104"/>
                <a:gd name="T31" fmla="*/ 97 h 158"/>
                <a:gd name="T32" fmla="*/ 52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4"/>
                  </a:moveTo>
                  <a:lnTo>
                    <a:pt x="103" y="154"/>
                  </a:lnTo>
                  <a:cubicBezTo>
                    <a:pt x="84" y="154"/>
                    <a:pt x="84" y="154"/>
                    <a:pt x="84" y="154"/>
                  </a:cubicBezTo>
                  <a:cubicBezTo>
                    <a:pt x="84" y="139"/>
                    <a:pt x="84" y="139"/>
                    <a:pt x="84" y="139"/>
                  </a:cubicBezTo>
                  <a:cubicBezTo>
                    <a:pt x="75" y="152"/>
                    <a:pt x="62" y="157"/>
                    <a:pt x="48" y="157"/>
                  </a:cubicBezTo>
                  <a:cubicBezTo>
                    <a:pt x="19" y="157"/>
                    <a:pt x="0" y="135"/>
                    <a:pt x="0" y="99"/>
                  </a:cubicBezTo>
                  <a:cubicBezTo>
                    <a:pt x="0" y="61"/>
                    <a:pt x="20" y="38"/>
                    <a:pt x="48" y="38"/>
                  </a:cubicBezTo>
                  <a:cubicBezTo>
                    <a:pt x="63" y="38"/>
                    <a:pt x="76" y="45"/>
                    <a:pt x="84" y="56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4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1" y="55"/>
                    <a:pt x="19" y="71"/>
                    <a:pt x="19" y="100"/>
                  </a:cubicBezTo>
                  <a:cubicBezTo>
                    <a:pt x="19" y="125"/>
                    <a:pt x="31" y="140"/>
                    <a:pt x="52" y="140"/>
                  </a:cubicBezTo>
                  <a:cubicBezTo>
                    <a:pt x="73" y="140"/>
                    <a:pt x="85" y="126"/>
                    <a:pt x="85" y="97"/>
                  </a:cubicBezTo>
                  <a:cubicBezTo>
                    <a:pt x="85" y="70"/>
                    <a:pt x="74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0" name="Freeform 88"/>
            <p:cNvSpPr>
              <a:spLocks noChangeArrowheads="1"/>
            </p:cNvSpPr>
            <p:nvPr/>
          </p:nvSpPr>
          <p:spPr bwMode="auto">
            <a:xfrm>
              <a:off x="5742893" y="4355854"/>
              <a:ext cx="50023" cy="68549"/>
            </a:xfrm>
            <a:custGeom>
              <a:avLst/>
              <a:gdLst>
                <a:gd name="T0" fmla="*/ 21 w 121"/>
                <a:gd name="T1" fmla="*/ 106 h 162"/>
                <a:gd name="T2" fmla="*/ 21 w 121"/>
                <a:gd name="T3" fmla="*/ 106 h 162"/>
                <a:gd name="T4" fmla="*/ 60 w 121"/>
                <a:gd name="T5" fmla="*/ 144 h 162"/>
                <a:gd name="T6" fmla="*/ 99 w 121"/>
                <a:gd name="T7" fmla="*/ 115 h 162"/>
                <a:gd name="T8" fmla="*/ 56 w 121"/>
                <a:gd name="T9" fmla="*/ 87 h 162"/>
                <a:gd name="T10" fmla="*/ 5 w 121"/>
                <a:gd name="T11" fmla="*/ 45 h 162"/>
                <a:gd name="T12" fmla="*/ 60 w 121"/>
                <a:gd name="T13" fmla="*/ 0 h 162"/>
                <a:gd name="T14" fmla="*/ 115 w 121"/>
                <a:gd name="T15" fmla="*/ 49 h 162"/>
                <a:gd name="T16" fmla="*/ 95 w 121"/>
                <a:gd name="T17" fmla="*/ 49 h 162"/>
                <a:gd name="T18" fmla="*/ 59 w 121"/>
                <a:gd name="T19" fmla="*/ 17 h 162"/>
                <a:gd name="T20" fmla="*/ 25 w 121"/>
                <a:gd name="T21" fmla="*/ 42 h 162"/>
                <a:gd name="T22" fmla="*/ 72 w 121"/>
                <a:gd name="T23" fmla="*/ 70 h 162"/>
                <a:gd name="T24" fmla="*/ 107 w 121"/>
                <a:gd name="T25" fmla="*/ 83 h 162"/>
                <a:gd name="T26" fmla="*/ 120 w 121"/>
                <a:gd name="T27" fmla="*/ 112 h 162"/>
                <a:gd name="T28" fmla="*/ 60 w 121"/>
                <a:gd name="T29" fmla="*/ 161 h 162"/>
                <a:gd name="T30" fmla="*/ 0 w 121"/>
                <a:gd name="T31" fmla="*/ 106 h 162"/>
                <a:gd name="T32" fmla="*/ 21 w 121"/>
                <a:gd name="T33" fmla="*/ 106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1" h="162">
                  <a:moveTo>
                    <a:pt x="21" y="106"/>
                  </a:moveTo>
                  <a:lnTo>
                    <a:pt x="21" y="106"/>
                  </a:lnTo>
                  <a:cubicBezTo>
                    <a:pt x="21" y="129"/>
                    <a:pt x="37" y="144"/>
                    <a:pt x="60" y="144"/>
                  </a:cubicBezTo>
                  <a:cubicBezTo>
                    <a:pt x="84" y="144"/>
                    <a:pt x="99" y="132"/>
                    <a:pt x="99" y="115"/>
                  </a:cubicBezTo>
                  <a:cubicBezTo>
                    <a:pt x="99" y="97"/>
                    <a:pt x="84" y="95"/>
                    <a:pt x="56" y="87"/>
                  </a:cubicBezTo>
                  <a:cubicBezTo>
                    <a:pt x="23" y="79"/>
                    <a:pt x="5" y="72"/>
                    <a:pt x="5" y="45"/>
                  </a:cubicBezTo>
                  <a:cubicBezTo>
                    <a:pt x="5" y="19"/>
                    <a:pt x="26" y="0"/>
                    <a:pt x="60" y="0"/>
                  </a:cubicBezTo>
                  <a:cubicBezTo>
                    <a:pt x="94" y="0"/>
                    <a:pt x="115" y="19"/>
                    <a:pt x="115" y="49"/>
                  </a:cubicBezTo>
                  <a:cubicBezTo>
                    <a:pt x="95" y="49"/>
                    <a:pt x="95" y="49"/>
                    <a:pt x="95" y="49"/>
                  </a:cubicBezTo>
                  <a:cubicBezTo>
                    <a:pt x="94" y="28"/>
                    <a:pt x="80" y="17"/>
                    <a:pt x="59" y="17"/>
                  </a:cubicBezTo>
                  <a:cubicBezTo>
                    <a:pt x="38" y="17"/>
                    <a:pt x="25" y="27"/>
                    <a:pt x="25" y="42"/>
                  </a:cubicBezTo>
                  <a:cubicBezTo>
                    <a:pt x="25" y="61"/>
                    <a:pt x="40" y="62"/>
                    <a:pt x="72" y="70"/>
                  </a:cubicBezTo>
                  <a:cubicBezTo>
                    <a:pt x="86" y="74"/>
                    <a:pt x="98" y="76"/>
                    <a:pt x="107" y="83"/>
                  </a:cubicBezTo>
                  <a:cubicBezTo>
                    <a:pt x="115" y="91"/>
                    <a:pt x="120" y="101"/>
                    <a:pt x="120" y="112"/>
                  </a:cubicBezTo>
                  <a:cubicBezTo>
                    <a:pt x="120" y="143"/>
                    <a:pt x="97" y="161"/>
                    <a:pt x="60" y="161"/>
                  </a:cubicBezTo>
                  <a:cubicBezTo>
                    <a:pt x="23" y="161"/>
                    <a:pt x="2" y="142"/>
                    <a:pt x="0" y="106"/>
                  </a:cubicBezTo>
                  <a:lnTo>
                    <a:pt x="21" y="10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1" name="Freeform 89"/>
            <p:cNvSpPr>
              <a:spLocks noChangeArrowheads="1"/>
            </p:cNvSpPr>
            <p:nvPr/>
          </p:nvSpPr>
          <p:spPr bwMode="auto">
            <a:xfrm>
              <a:off x="5800326" y="4372527"/>
              <a:ext cx="46316" cy="50023"/>
            </a:xfrm>
            <a:custGeom>
              <a:avLst/>
              <a:gdLst>
                <a:gd name="T0" fmla="*/ 54 w 109"/>
                <a:gd name="T1" fmla="*/ 0 h 119"/>
                <a:gd name="T2" fmla="*/ 54 w 109"/>
                <a:gd name="T3" fmla="*/ 0 h 119"/>
                <a:gd name="T4" fmla="*/ 108 w 109"/>
                <a:gd name="T5" fmla="*/ 59 h 119"/>
                <a:gd name="T6" fmla="*/ 55 w 109"/>
                <a:gd name="T7" fmla="*/ 118 h 119"/>
                <a:gd name="T8" fmla="*/ 0 w 109"/>
                <a:gd name="T9" fmla="*/ 59 h 119"/>
                <a:gd name="T10" fmla="*/ 54 w 109"/>
                <a:gd name="T11" fmla="*/ 0 h 119"/>
                <a:gd name="T12" fmla="*/ 55 w 109"/>
                <a:gd name="T13" fmla="*/ 102 h 119"/>
                <a:gd name="T14" fmla="*/ 55 w 109"/>
                <a:gd name="T15" fmla="*/ 102 h 119"/>
                <a:gd name="T16" fmla="*/ 88 w 109"/>
                <a:gd name="T17" fmla="*/ 59 h 119"/>
                <a:gd name="T18" fmla="*/ 55 w 109"/>
                <a:gd name="T19" fmla="*/ 16 h 119"/>
                <a:gd name="T20" fmla="*/ 20 w 109"/>
                <a:gd name="T21" fmla="*/ 59 h 119"/>
                <a:gd name="T22" fmla="*/ 55 w 109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19">
                  <a:moveTo>
                    <a:pt x="54" y="0"/>
                  </a:moveTo>
                  <a:lnTo>
                    <a:pt x="54" y="0"/>
                  </a:lnTo>
                  <a:cubicBezTo>
                    <a:pt x="88" y="0"/>
                    <a:pt x="108" y="21"/>
                    <a:pt x="108" y="59"/>
                  </a:cubicBezTo>
                  <a:cubicBezTo>
                    <a:pt x="108" y="97"/>
                    <a:pt x="88" y="118"/>
                    <a:pt x="55" y="118"/>
                  </a:cubicBezTo>
                  <a:cubicBezTo>
                    <a:pt x="20" y="118"/>
                    <a:pt x="0" y="97"/>
                    <a:pt x="0" y="59"/>
                  </a:cubicBezTo>
                  <a:cubicBezTo>
                    <a:pt x="0" y="21"/>
                    <a:pt x="20" y="0"/>
                    <a:pt x="54" y="0"/>
                  </a:cubicBezTo>
                  <a:close/>
                  <a:moveTo>
                    <a:pt x="55" y="102"/>
                  </a:moveTo>
                  <a:lnTo>
                    <a:pt x="55" y="102"/>
                  </a:lnTo>
                  <a:cubicBezTo>
                    <a:pt x="75" y="102"/>
                    <a:pt x="88" y="87"/>
                    <a:pt x="88" y="59"/>
                  </a:cubicBezTo>
                  <a:cubicBezTo>
                    <a:pt x="88" y="32"/>
                    <a:pt x="75" y="16"/>
                    <a:pt x="55" y="16"/>
                  </a:cubicBezTo>
                  <a:cubicBezTo>
                    <a:pt x="32" y="16"/>
                    <a:pt x="20" y="32"/>
                    <a:pt x="20" y="59"/>
                  </a:cubicBezTo>
                  <a:cubicBezTo>
                    <a:pt x="20" y="87"/>
                    <a:pt x="32" y="102"/>
                    <a:pt x="55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2" name="Freeform 90"/>
            <p:cNvSpPr>
              <a:spLocks noChangeArrowheads="1"/>
            </p:cNvSpPr>
            <p:nvPr/>
          </p:nvSpPr>
          <p:spPr bwMode="auto">
            <a:xfrm>
              <a:off x="5854053" y="4374381"/>
              <a:ext cx="38907" cy="48170"/>
            </a:xfrm>
            <a:custGeom>
              <a:avLst/>
              <a:gdLst>
                <a:gd name="T0" fmla="*/ 19 w 94"/>
                <a:gd name="T1" fmla="*/ 68 h 115"/>
                <a:gd name="T2" fmla="*/ 19 w 94"/>
                <a:gd name="T3" fmla="*/ 68 h 115"/>
                <a:gd name="T4" fmla="*/ 41 w 94"/>
                <a:gd name="T5" fmla="*/ 98 h 115"/>
                <a:gd name="T6" fmla="*/ 75 w 94"/>
                <a:gd name="T7" fmla="*/ 60 h 115"/>
                <a:gd name="T8" fmla="*/ 75 w 94"/>
                <a:gd name="T9" fmla="*/ 0 h 115"/>
                <a:gd name="T10" fmla="*/ 93 w 94"/>
                <a:gd name="T11" fmla="*/ 0 h 115"/>
                <a:gd name="T12" fmla="*/ 93 w 94"/>
                <a:gd name="T13" fmla="*/ 111 h 115"/>
                <a:gd name="T14" fmla="*/ 76 w 94"/>
                <a:gd name="T15" fmla="*/ 111 h 115"/>
                <a:gd name="T16" fmla="*/ 76 w 94"/>
                <a:gd name="T17" fmla="*/ 94 h 115"/>
                <a:gd name="T18" fmla="*/ 38 w 94"/>
                <a:gd name="T19" fmla="*/ 114 h 115"/>
                <a:gd name="T20" fmla="*/ 5 w 94"/>
                <a:gd name="T21" fmla="*/ 99 h 115"/>
                <a:gd name="T22" fmla="*/ 0 w 94"/>
                <a:gd name="T23" fmla="*/ 72 h 115"/>
                <a:gd name="T24" fmla="*/ 0 w 94"/>
                <a:gd name="T25" fmla="*/ 66 h 115"/>
                <a:gd name="T26" fmla="*/ 0 w 94"/>
                <a:gd name="T27" fmla="*/ 0 h 115"/>
                <a:gd name="T28" fmla="*/ 19 w 94"/>
                <a:gd name="T29" fmla="*/ 0 h 115"/>
                <a:gd name="T30" fmla="*/ 19 w 94"/>
                <a:gd name="T31" fmla="*/ 6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5">
                  <a:moveTo>
                    <a:pt x="19" y="68"/>
                  </a:moveTo>
                  <a:lnTo>
                    <a:pt x="19" y="68"/>
                  </a:lnTo>
                  <a:cubicBezTo>
                    <a:pt x="19" y="88"/>
                    <a:pt x="24" y="98"/>
                    <a:pt x="41" y="98"/>
                  </a:cubicBezTo>
                  <a:cubicBezTo>
                    <a:pt x="63" y="98"/>
                    <a:pt x="75" y="84"/>
                    <a:pt x="75" y="6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111"/>
                    <a:pt x="93" y="111"/>
                    <a:pt x="93" y="111"/>
                  </a:cubicBezTo>
                  <a:cubicBezTo>
                    <a:pt x="76" y="111"/>
                    <a:pt x="76" y="111"/>
                    <a:pt x="76" y="111"/>
                  </a:cubicBezTo>
                  <a:cubicBezTo>
                    <a:pt x="76" y="94"/>
                    <a:pt x="76" y="94"/>
                    <a:pt x="76" y="94"/>
                  </a:cubicBezTo>
                  <a:cubicBezTo>
                    <a:pt x="67" y="107"/>
                    <a:pt x="56" y="114"/>
                    <a:pt x="38" y="114"/>
                  </a:cubicBezTo>
                  <a:cubicBezTo>
                    <a:pt x="22" y="114"/>
                    <a:pt x="11" y="108"/>
                    <a:pt x="5" y="99"/>
                  </a:cubicBezTo>
                  <a:cubicBezTo>
                    <a:pt x="1" y="91"/>
                    <a:pt x="0" y="83"/>
                    <a:pt x="0" y="72"/>
                  </a:cubicBezTo>
                  <a:cubicBezTo>
                    <a:pt x="0" y="71"/>
                    <a:pt x="0" y="68"/>
                    <a:pt x="0" y="6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3" name="Freeform 91"/>
            <p:cNvSpPr>
              <a:spLocks noChangeArrowheads="1"/>
            </p:cNvSpPr>
            <p:nvPr/>
          </p:nvSpPr>
          <p:spPr bwMode="auto">
            <a:xfrm>
              <a:off x="5905928" y="4372527"/>
              <a:ext cx="38907" cy="48170"/>
            </a:xfrm>
            <a:custGeom>
              <a:avLst/>
              <a:gdLst>
                <a:gd name="T0" fmla="*/ 74 w 94"/>
                <a:gd name="T1" fmla="*/ 45 h 115"/>
                <a:gd name="T2" fmla="*/ 74 w 94"/>
                <a:gd name="T3" fmla="*/ 45 h 115"/>
                <a:gd name="T4" fmla="*/ 51 w 94"/>
                <a:gd name="T5" fmla="*/ 16 h 115"/>
                <a:gd name="T6" fmla="*/ 19 w 94"/>
                <a:gd name="T7" fmla="*/ 51 h 115"/>
                <a:gd name="T8" fmla="*/ 19 w 94"/>
                <a:gd name="T9" fmla="*/ 114 h 115"/>
                <a:gd name="T10" fmla="*/ 0 w 94"/>
                <a:gd name="T11" fmla="*/ 114 h 115"/>
                <a:gd name="T12" fmla="*/ 0 w 94"/>
                <a:gd name="T13" fmla="*/ 3 h 115"/>
                <a:gd name="T14" fmla="*/ 18 w 94"/>
                <a:gd name="T15" fmla="*/ 3 h 115"/>
                <a:gd name="T16" fmla="*/ 18 w 94"/>
                <a:gd name="T17" fmla="*/ 18 h 115"/>
                <a:gd name="T18" fmla="*/ 54 w 94"/>
                <a:gd name="T19" fmla="*/ 0 h 115"/>
                <a:gd name="T20" fmla="*/ 89 w 94"/>
                <a:gd name="T21" fmla="*/ 15 h 115"/>
                <a:gd name="T22" fmla="*/ 93 w 94"/>
                <a:gd name="T23" fmla="*/ 42 h 115"/>
                <a:gd name="T24" fmla="*/ 93 w 94"/>
                <a:gd name="T25" fmla="*/ 48 h 115"/>
                <a:gd name="T26" fmla="*/ 93 w 94"/>
                <a:gd name="T27" fmla="*/ 114 h 115"/>
                <a:gd name="T28" fmla="*/ 74 w 94"/>
                <a:gd name="T29" fmla="*/ 114 h 115"/>
                <a:gd name="T30" fmla="*/ 74 w 94"/>
                <a:gd name="T31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5">
                  <a:moveTo>
                    <a:pt x="74" y="45"/>
                  </a:moveTo>
                  <a:lnTo>
                    <a:pt x="74" y="45"/>
                  </a:lnTo>
                  <a:cubicBezTo>
                    <a:pt x="74" y="26"/>
                    <a:pt x="70" y="16"/>
                    <a:pt x="51" y="16"/>
                  </a:cubicBezTo>
                  <a:cubicBezTo>
                    <a:pt x="32" y="16"/>
                    <a:pt x="19" y="29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6" y="6"/>
                    <a:pt x="38" y="0"/>
                    <a:pt x="54" y="0"/>
                  </a:cubicBezTo>
                  <a:cubicBezTo>
                    <a:pt x="71" y="0"/>
                    <a:pt x="83" y="5"/>
                    <a:pt x="89" y="15"/>
                  </a:cubicBezTo>
                  <a:cubicBezTo>
                    <a:pt x="93" y="23"/>
                    <a:pt x="93" y="31"/>
                    <a:pt x="93" y="42"/>
                  </a:cubicBezTo>
                  <a:cubicBezTo>
                    <a:pt x="93" y="43"/>
                    <a:pt x="93" y="45"/>
                    <a:pt x="93" y="48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74" y="114"/>
                    <a:pt x="74" y="114"/>
                    <a:pt x="74" y="114"/>
                  </a:cubicBezTo>
                  <a:lnTo>
                    <a:pt x="74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4" name="Freeform 92"/>
            <p:cNvSpPr>
              <a:spLocks noChangeArrowheads="1"/>
            </p:cNvSpPr>
            <p:nvPr/>
          </p:nvSpPr>
          <p:spPr bwMode="auto">
            <a:xfrm>
              <a:off x="5954098" y="4355854"/>
              <a:ext cx="44464" cy="66696"/>
            </a:xfrm>
            <a:custGeom>
              <a:avLst/>
              <a:gdLst>
                <a:gd name="T0" fmla="*/ 103 w 104"/>
                <a:gd name="T1" fmla="*/ 153 h 157"/>
                <a:gd name="T2" fmla="*/ 103 w 104"/>
                <a:gd name="T3" fmla="*/ 153 h 157"/>
                <a:gd name="T4" fmla="*/ 85 w 104"/>
                <a:gd name="T5" fmla="*/ 153 h 157"/>
                <a:gd name="T6" fmla="*/ 85 w 104"/>
                <a:gd name="T7" fmla="*/ 140 h 157"/>
                <a:gd name="T8" fmla="*/ 49 w 104"/>
                <a:gd name="T9" fmla="*/ 156 h 157"/>
                <a:gd name="T10" fmla="*/ 0 w 104"/>
                <a:gd name="T11" fmla="*/ 98 h 157"/>
                <a:gd name="T12" fmla="*/ 49 w 104"/>
                <a:gd name="T13" fmla="*/ 38 h 157"/>
                <a:gd name="T14" fmla="*/ 85 w 104"/>
                <a:gd name="T15" fmla="*/ 55 h 157"/>
                <a:gd name="T16" fmla="*/ 85 w 104"/>
                <a:gd name="T17" fmla="*/ 0 h 157"/>
                <a:gd name="T18" fmla="*/ 103 w 104"/>
                <a:gd name="T19" fmla="*/ 0 h 157"/>
                <a:gd name="T20" fmla="*/ 103 w 104"/>
                <a:gd name="T21" fmla="*/ 153 h 157"/>
                <a:gd name="T22" fmla="*/ 52 w 104"/>
                <a:gd name="T23" fmla="*/ 55 h 157"/>
                <a:gd name="T24" fmla="*/ 52 w 104"/>
                <a:gd name="T25" fmla="*/ 55 h 157"/>
                <a:gd name="T26" fmla="*/ 20 w 104"/>
                <a:gd name="T27" fmla="*/ 99 h 157"/>
                <a:gd name="T28" fmla="*/ 53 w 104"/>
                <a:gd name="T29" fmla="*/ 140 h 157"/>
                <a:gd name="T30" fmla="*/ 85 w 104"/>
                <a:gd name="T31" fmla="*/ 97 h 157"/>
                <a:gd name="T32" fmla="*/ 52 w 104"/>
                <a:gd name="T33" fmla="*/ 5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7">
                  <a:moveTo>
                    <a:pt x="103" y="153"/>
                  </a:moveTo>
                  <a:lnTo>
                    <a:pt x="103" y="153"/>
                  </a:lnTo>
                  <a:cubicBezTo>
                    <a:pt x="85" y="153"/>
                    <a:pt x="85" y="153"/>
                    <a:pt x="85" y="153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75" y="151"/>
                    <a:pt x="63" y="156"/>
                    <a:pt x="49" y="156"/>
                  </a:cubicBezTo>
                  <a:cubicBezTo>
                    <a:pt x="20" y="156"/>
                    <a:pt x="0" y="134"/>
                    <a:pt x="0" y="98"/>
                  </a:cubicBezTo>
                  <a:cubicBezTo>
                    <a:pt x="0" y="60"/>
                    <a:pt x="20" y="38"/>
                    <a:pt x="49" y="38"/>
                  </a:cubicBezTo>
                  <a:cubicBezTo>
                    <a:pt x="65" y="38"/>
                    <a:pt x="76" y="44"/>
                    <a:pt x="85" y="55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3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1" y="55"/>
                    <a:pt x="20" y="70"/>
                    <a:pt x="20" y="99"/>
                  </a:cubicBezTo>
                  <a:cubicBezTo>
                    <a:pt x="20" y="125"/>
                    <a:pt x="32" y="140"/>
                    <a:pt x="53" y="140"/>
                  </a:cubicBezTo>
                  <a:cubicBezTo>
                    <a:pt x="73" y="140"/>
                    <a:pt x="85" y="125"/>
                    <a:pt x="85" y="97"/>
                  </a:cubicBezTo>
                  <a:cubicBezTo>
                    <a:pt x="85" y="69"/>
                    <a:pt x="74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295058" y="2308643"/>
            <a:ext cx="229731" cy="194532"/>
            <a:chOff x="2295058" y="2308643"/>
            <a:chExt cx="229731" cy="194532"/>
          </a:xfrm>
        </p:grpSpPr>
        <p:sp>
          <p:nvSpPr>
            <p:cNvPr id="3165" name="Freeform 93"/>
            <p:cNvSpPr>
              <a:spLocks noChangeArrowheads="1"/>
            </p:cNvSpPr>
            <p:nvPr/>
          </p:nvSpPr>
          <p:spPr bwMode="auto">
            <a:xfrm>
              <a:off x="2295058" y="2308643"/>
              <a:ext cx="57432" cy="68550"/>
            </a:xfrm>
            <a:custGeom>
              <a:avLst/>
              <a:gdLst>
                <a:gd name="T0" fmla="*/ 134 w 135"/>
                <a:gd name="T1" fmla="*/ 101 h 163"/>
                <a:gd name="T2" fmla="*/ 134 w 135"/>
                <a:gd name="T3" fmla="*/ 101 h 163"/>
                <a:gd name="T4" fmla="*/ 68 w 135"/>
                <a:gd name="T5" fmla="*/ 162 h 163"/>
                <a:gd name="T6" fmla="*/ 0 w 135"/>
                <a:gd name="T7" fmla="*/ 79 h 163"/>
                <a:gd name="T8" fmla="*/ 71 w 135"/>
                <a:gd name="T9" fmla="*/ 0 h 163"/>
                <a:gd name="T10" fmla="*/ 133 w 135"/>
                <a:gd name="T11" fmla="*/ 50 h 163"/>
                <a:gd name="T12" fmla="*/ 112 w 135"/>
                <a:gd name="T13" fmla="*/ 50 h 163"/>
                <a:gd name="T14" fmla="*/ 70 w 135"/>
                <a:gd name="T15" fmla="*/ 19 h 163"/>
                <a:gd name="T16" fmla="*/ 21 w 135"/>
                <a:gd name="T17" fmla="*/ 81 h 163"/>
                <a:gd name="T18" fmla="*/ 70 w 135"/>
                <a:gd name="T19" fmla="*/ 144 h 163"/>
                <a:gd name="T20" fmla="*/ 113 w 135"/>
                <a:gd name="T21" fmla="*/ 101 h 163"/>
                <a:gd name="T22" fmla="*/ 134 w 135"/>
                <a:gd name="T23" fmla="*/ 10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3">
                  <a:moveTo>
                    <a:pt x="134" y="101"/>
                  </a:moveTo>
                  <a:lnTo>
                    <a:pt x="134" y="101"/>
                  </a:lnTo>
                  <a:cubicBezTo>
                    <a:pt x="132" y="138"/>
                    <a:pt x="106" y="162"/>
                    <a:pt x="68" y="162"/>
                  </a:cubicBezTo>
                  <a:cubicBezTo>
                    <a:pt x="26" y="162"/>
                    <a:pt x="0" y="131"/>
                    <a:pt x="0" y="79"/>
                  </a:cubicBezTo>
                  <a:cubicBezTo>
                    <a:pt x="0" y="30"/>
                    <a:pt x="27" y="0"/>
                    <a:pt x="71" y="0"/>
                  </a:cubicBezTo>
                  <a:cubicBezTo>
                    <a:pt x="106" y="0"/>
                    <a:pt x="129" y="20"/>
                    <a:pt x="133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08" y="30"/>
                    <a:pt x="93" y="19"/>
                    <a:pt x="70" y="19"/>
                  </a:cubicBezTo>
                  <a:cubicBezTo>
                    <a:pt x="39" y="19"/>
                    <a:pt x="21" y="42"/>
                    <a:pt x="21" y="81"/>
                  </a:cubicBezTo>
                  <a:cubicBezTo>
                    <a:pt x="21" y="120"/>
                    <a:pt x="40" y="144"/>
                    <a:pt x="70" y="144"/>
                  </a:cubicBezTo>
                  <a:cubicBezTo>
                    <a:pt x="95" y="144"/>
                    <a:pt x="112" y="127"/>
                    <a:pt x="113" y="101"/>
                  </a:cubicBezTo>
                  <a:lnTo>
                    <a:pt x="134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6" name="Freeform 94"/>
            <p:cNvSpPr>
              <a:spLocks noChangeArrowheads="1"/>
            </p:cNvSpPr>
            <p:nvPr/>
          </p:nvSpPr>
          <p:spPr bwMode="auto">
            <a:xfrm>
              <a:off x="2359901" y="2310496"/>
              <a:ext cx="9264" cy="64843"/>
            </a:xfrm>
            <a:custGeom>
              <a:avLst/>
              <a:gdLst>
                <a:gd name="T0" fmla="*/ 0 w 21"/>
                <a:gd name="T1" fmla="*/ 0 h 154"/>
                <a:gd name="T2" fmla="*/ 20 w 21"/>
                <a:gd name="T3" fmla="*/ 0 h 154"/>
                <a:gd name="T4" fmla="*/ 20 w 21"/>
                <a:gd name="T5" fmla="*/ 153 h 154"/>
                <a:gd name="T6" fmla="*/ 0 w 21"/>
                <a:gd name="T7" fmla="*/ 153 h 154"/>
                <a:gd name="T8" fmla="*/ 0 w 21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54">
                  <a:moveTo>
                    <a:pt x="0" y="0"/>
                  </a:moveTo>
                  <a:lnTo>
                    <a:pt x="20" y="0"/>
                  </a:lnTo>
                  <a:lnTo>
                    <a:pt x="20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7" name="Freeform 95"/>
            <p:cNvSpPr>
              <a:spLocks noChangeArrowheads="1"/>
            </p:cNvSpPr>
            <p:nvPr/>
          </p:nvSpPr>
          <p:spPr bwMode="auto">
            <a:xfrm>
              <a:off x="2378428" y="2327170"/>
              <a:ext cx="44464" cy="50023"/>
            </a:xfrm>
            <a:custGeom>
              <a:avLst/>
              <a:gdLst>
                <a:gd name="T0" fmla="*/ 53 w 108"/>
                <a:gd name="T1" fmla="*/ 0 h 119"/>
                <a:gd name="T2" fmla="*/ 53 w 108"/>
                <a:gd name="T3" fmla="*/ 0 h 119"/>
                <a:gd name="T4" fmla="*/ 107 w 108"/>
                <a:gd name="T5" fmla="*/ 59 h 119"/>
                <a:gd name="T6" fmla="*/ 54 w 108"/>
                <a:gd name="T7" fmla="*/ 118 h 119"/>
                <a:gd name="T8" fmla="*/ 0 w 108"/>
                <a:gd name="T9" fmla="*/ 59 h 119"/>
                <a:gd name="T10" fmla="*/ 53 w 108"/>
                <a:gd name="T11" fmla="*/ 0 h 119"/>
                <a:gd name="T12" fmla="*/ 54 w 108"/>
                <a:gd name="T13" fmla="*/ 102 h 119"/>
                <a:gd name="T14" fmla="*/ 54 w 108"/>
                <a:gd name="T15" fmla="*/ 102 h 119"/>
                <a:gd name="T16" fmla="*/ 87 w 108"/>
                <a:gd name="T17" fmla="*/ 59 h 119"/>
                <a:gd name="T18" fmla="*/ 54 w 108"/>
                <a:gd name="T19" fmla="*/ 16 h 119"/>
                <a:gd name="T20" fmla="*/ 19 w 108"/>
                <a:gd name="T21" fmla="*/ 59 h 119"/>
                <a:gd name="T22" fmla="*/ 54 w 108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19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7" y="21"/>
                    <a:pt x="107" y="59"/>
                  </a:cubicBezTo>
                  <a:cubicBezTo>
                    <a:pt x="107" y="97"/>
                    <a:pt x="87" y="118"/>
                    <a:pt x="54" y="118"/>
                  </a:cubicBezTo>
                  <a:cubicBezTo>
                    <a:pt x="19" y="118"/>
                    <a:pt x="0" y="97"/>
                    <a:pt x="0" y="59"/>
                  </a:cubicBezTo>
                  <a:cubicBezTo>
                    <a:pt x="0" y="21"/>
                    <a:pt x="19" y="0"/>
                    <a:pt x="53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7" y="86"/>
                    <a:pt x="87" y="59"/>
                  </a:cubicBezTo>
                  <a:cubicBezTo>
                    <a:pt x="87" y="31"/>
                    <a:pt x="76" y="16"/>
                    <a:pt x="54" y="16"/>
                  </a:cubicBezTo>
                  <a:cubicBezTo>
                    <a:pt x="31" y="16"/>
                    <a:pt x="19" y="31"/>
                    <a:pt x="19" y="59"/>
                  </a:cubicBezTo>
                  <a:cubicBezTo>
                    <a:pt x="19" y="86"/>
                    <a:pt x="31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8" name="Freeform 96"/>
            <p:cNvSpPr>
              <a:spLocks noChangeArrowheads="1"/>
            </p:cNvSpPr>
            <p:nvPr/>
          </p:nvSpPr>
          <p:spPr bwMode="auto">
            <a:xfrm>
              <a:off x="2432156" y="2329023"/>
              <a:ext cx="38906" cy="48170"/>
            </a:xfrm>
            <a:custGeom>
              <a:avLst/>
              <a:gdLst>
                <a:gd name="T0" fmla="*/ 19 w 94"/>
                <a:gd name="T1" fmla="*/ 69 h 115"/>
                <a:gd name="T2" fmla="*/ 19 w 94"/>
                <a:gd name="T3" fmla="*/ 69 h 115"/>
                <a:gd name="T4" fmla="*/ 41 w 94"/>
                <a:gd name="T5" fmla="*/ 98 h 115"/>
                <a:gd name="T6" fmla="*/ 75 w 94"/>
                <a:gd name="T7" fmla="*/ 60 h 115"/>
                <a:gd name="T8" fmla="*/ 75 w 94"/>
                <a:gd name="T9" fmla="*/ 0 h 115"/>
                <a:gd name="T10" fmla="*/ 93 w 94"/>
                <a:gd name="T11" fmla="*/ 0 h 115"/>
                <a:gd name="T12" fmla="*/ 93 w 94"/>
                <a:gd name="T13" fmla="*/ 111 h 115"/>
                <a:gd name="T14" fmla="*/ 76 w 94"/>
                <a:gd name="T15" fmla="*/ 111 h 115"/>
                <a:gd name="T16" fmla="*/ 76 w 94"/>
                <a:gd name="T17" fmla="*/ 95 h 115"/>
                <a:gd name="T18" fmla="*/ 38 w 94"/>
                <a:gd name="T19" fmla="*/ 114 h 115"/>
                <a:gd name="T20" fmla="*/ 5 w 94"/>
                <a:gd name="T21" fmla="*/ 100 h 115"/>
                <a:gd name="T22" fmla="*/ 0 w 94"/>
                <a:gd name="T23" fmla="*/ 73 h 115"/>
                <a:gd name="T24" fmla="*/ 0 w 94"/>
                <a:gd name="T25" fmla="*/ 67 h 115"/>
                <a:gd name="T26" fmla="*/ 0 w 94"/>
                <a:gd name="T27" fmla="*/ 0 h 115"/>
                <a:gd name="T28" fmla="*/ 19 w 94"/>
                <a:gd name="T29" fmla="*/ 0 h 115"/>
                <a:gd name="T30" fmla="*/ 19 w 94"/>
                <a:gd name="T31" fmla="*/ 6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5">
                  <a:moveTo>
                    <a:pt x="19" y="69"/>
                  </a:moveTo>
                  <a:lnTo>
                    <a:pt x="19" y="69"/>
                  </a:lnTo>
                  <a:cubicBezTo>
                    <a:pt x="19" y="88"/>
                    <a:pt x="24" y="98"/>
                    <a:pt x="41" y="98"/>
                  </a:cubicBezTo>
                  <a:cubicBezTo>
                    <a:pt x="63" y="98"/>
                    <a:pt x="75" y="85"/>
                    <a:pt x="75" y="6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111"/>
                    <a:pt x="93" y="111"/>
                    <a:pt x="93" y="111"/>
                  </a:cubicBezTo>
                  <a:cubicBezTo>
                    <a:pt x="76" y="111"/>
                    <a:pt x="76" y="111"/>
                    <a:pt x="76" y="111"/>
                  </a:cubicBezTo>
                  <a:cubicBezTo>
                    <a:pt x="76" y="95"/>
                    <a:pt x="76" y="95"/>
                    <a:pt x="76" y="95"/>
                  </a:cubicBezTo>
                  <a:cubicBezTo>
                    <a:pt x="67" y="108"/>
                    <a:pt x="56" y="114"/>
                    <a:pt x="38" y="114"/>
                  </a:cubicBezTo>
                  <a:cubicBezTo>
                    <a:pt x="23" y="114"/>
                    <a:pt x="11" y="109"/>
                    <a:pt x="5" y="100"/>
                  </a:cubicBezTo>
                  <a:cubicBezTo>
                    <a:pt x="1" y="92"/>
                    <a:pt x="0" y="83"/>
                    <a:pt x="0" y="73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9" name="Freeform 97"/>
            <p:cNvSpPr>
              <a:spLocks noChangeArrowheads="1"/>
            </p:cNvSpPr>
            <p:nvPr/>
          </p:nvSpPr>
          <p:spPr bwMode="auto">
            <a:xfrm>
              <a:off x="2480325" y="2310496"/>
              <a:ext cx="44464" cy="66696"/>
            </a:xfrm>
            <a:custGeom>
              <a:avLst/>
              <a:gdLst>
                <a:gd name="T0" fmla="*/ 103 w 104"/>
                <a:gd name="T1" fmla="*/ 153 h 158"/>
                <a:gd name="T2" fmla="*/ 103 w 104"/>
                <a:gd name="T3" fmla="*/ 153 h 158"/>
                <a:gd name="T4" fmla="*/ 86 w 104"/>
                <a:gd name="T5" fmla="*/ 153 h 158"/>
                <a:gd name="T6" fmla="*/ 86 w 104"/>
                <a:gd name="T7" fmla="*/ 140 h 158"/>
                <a:gd name="T8" fmla="*/ 49 w 104"/>
                <a:gd name="T9" fmla="*/ 157 h 158"/>
                <a:gd name="T10" fmla="*/ 0 w 104"/>
                <a:gd name="T11" fmla="*/ 98 h 158"/>
                <a:gd name="T12" fmla="*/ 49 w 104"/>
                <a:gd name="T13" fmla="*/ 39 h 158"/>
                <a:gd name="T14" fmla="*/ 86 w 104"/>
                <a:gd name="T15" fmla="*/ 55 h 158"/>
                <a:gd name="T16" fmla="*/ 86 w 104"/>
                <a:gd name="T17" fmla="*/ 0 h 158"/>
                <a:gd name="T18" fmla="*/ 103 w 104"/>
                <a:gd name="T19" fmla="*/ 0 h 158"/>
                <a:gd name="T20" fmla="*/ 103 w 104"/>
                <a:gd name="T21" fmla="*/ 153 h 158"/>
                <a:gd name="T22" fmla="*/ 53 w 104"/>
                <a:gd name="T23" fmla="*/ 55 h 158"/>
                <a:gd name="T24" fmla="*/ 53 w 104"/>
                <a:gd name="T25" fmla="*/ 55 h 158"/>
                <a:gd name="T26" fmla="*/ 20 w 104"/>
                <a:gd name="T27" fmla="*/ 99 h 158"/>
                <a:gd name="T28" fmla="*/ 53 w 104"/>
                <a:gd name="T29" fmla="*/ 141 h 158"/>
                <a:gd name="T30" fmla="*/ 87 w 104"/>
                <a:gd name="T31" fmla="*/ 97 h 158"/>
                <a:gd name="T32" fmla="*/ 53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3"/>
                  </a:moveTo>
                  <a:lnTo>
                    <a:pt x="103" y="153"/>
                  </a:lnTo>
                  <a:cubicBezTo>
                    <a:pt x="86" y="153"/>
                    <a:pt x="86" y="153"/>
                    <a:pt x="86" y="153"/>
                  </a:cubicBezTo>
                  <a:cubicBezTo>
                    <a:pt x="86" y="140"/>
                    <a:pt x="86" y="140"/>
                    <a:pt x="86" y="140"/>
                  </a:cubicBezTo>
                  <a:cubicBezTo>
                    <a:pt x="76" y="151"/>
                    <a:pt x="64" y="157"/>
                    <a:pt x="49" y="157"/>
                  </a:cubicBezTo>
                  <a:cubicBezTo>
                    <a:pt x="20" y="157"/>
                    <a:pt x="0" y="134"/>
                    <a:pt x="0" y="98"/>
                  </a:cubicBezTo>
                  <a:cubicBezTo>
                    <a:pt x="0" y="61"/>
                    <a:pt x="20" y="39"/>
                    <a:pt x="49" y="39"/>
                  </a:cubicBezTo>
                  <a:cubicBezTo>
                    <a:pt x="65" y="39"/>
                    <a:pt x="77" y="44"/>
                    <a:pt x="86" y="5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3"/>
                  </a:lnTo>
                  <a:close/>
                  <a:moveTo>
                    <a:pt x="53" y="55"/>
                  </a:moveTo>
                  <a:lnTo>
                    <a:pt x="53" y="55"/>
                  </a:lnTo>
                  <a:cubicBezTo>
                    <a:pt x="33" y="55"/>
                    <a:pt x="20" y="71"/>
                    <a:pt x="20" y="99"/>
                  </a:cubicBezTo>
                  <a:cubicBezTo>
                    <a:pt x="20" y="125"/>
                    <a:pt x="33" y="141"/>
                    <a:pt x="53" y="141"/>
                  </a:cubicBezTo>
                  <a:cubicBezTo>
                    <a:pt x="74" y="141"/>
                    <a:pt x="87" y="125"/>
                    <a:pt x="87" y="97"/>
                  </a:cubicBezTo>
                  <a:cubicBezTo>
                    <a:pt x="87" y="69"/>
                    <a:pt x="75" y="55"/>
                    <a:pt x="53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0" name="Freeform 98"/>
            <p:cNvSpPr>
              <a:spLocks noChangeArrowheads="1"/>
            </p:cNvSpPr>
            <p:nvPr/>
          </p:nvSpPr>
          <p:spPr bwMode="auto">
            <a:xfrm>
              <a:off x="2358049" y="2417952"/>
              <a:ext cx="50022" cy="66696"/>
            </a:xfrm>
            <a:custGeom>
              <a:avLst/>
              <a:gdLst>
                <a:gd name="T0" fmla="*/ 0 w 121"/>
                <a:gd name="T1" fmla="*/ 0 h 159"/>
                <a:gd name="T2" fmla="*/ 0 w 121"/>
                <a:gd name="T3" fmla="*/ 0 h 159"/>
                <a:gd name="T4" fmla="*/ 21 w 121"/>
                <a:gd name="T5" fmla="*/ 0 h 159"/>
                <a:gd name="T6" fmla="*/ 21 w 121"/>
                <a:gd name="T7" fmla="*/ 96 h 159"/>
                <a:gd name="T8" fmla="*/ 59 w 121"/>
                <a:gd name="T9" fmla="*/ 139 h 159"/>
                <a:gd name="T10" fmla="*/ 99 w 121"/>
                <a:gd name="T11" fmla="*/ 96 h 159"/>
                <a:gd name="T12" fmla="*/ 99 w 121"/>
                <a:gd name="T13" fmla="*/ 0 h 159"/>
                <a:gd name="T14" fmla="*/ 120 w 121"/>
                <a:gd name="T15" fmla="*/ 0 h 159"/>
                <a:gd name="T16" fmla="*/ 120 w 121"/>
                <a:gd name="T17" fmla="*/ 96 h 159"/>
                <a:gd name="T18" fmla="*/ 57 w 121"/>
                <a:gd name="T19" fmla="*/ 158 h 159"/>
                <a:gd name="T20" fmla="*/ 0 w 121"/>
                <a:gd name="T21" fmla="*/ 96 h 159"/>
                <a:gd name="T22" fmla="*/ 0 w 121"/>
                <a:gd name="T23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1" h="159">
                  <a:moveTo>
                    <a:pt x="0" y="0"/>
                  </a:moveTo>
                  <a:lnTo>
                    <a:pt x="0" y="0"/>
                  </a:lnTo>
                  <a:cubicBezTo>
                    <a:pt x="21" y="0"/>
                    <a:pt x="21" y="0"/>
                    <a:pt x="21" y="0"/>
                  </a:cubicBezTo>
                  <a:cubicBezTo>
                    <a:pt x="21" y="96"/>
                    <a:pt x="21" y="96"/>
                    <a:pt x="21" y="96"/>
                  </a:cubicBezTo>
                  <a:cubicBezTo>
                    <a:pt x="21" y="124"/>
                    <a:pt x="33" y="139"/>
                    <a:pt x="59" y="139"/>
                  </a:cubicBezTo>
                  <a:cubicBezTo>
                    <a:pt x="86" y="139"/>
                    <a:pt x="99" y="124"/>
                    <a:pt x="99" y="96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120" y="137"/>
                    <a:pt x="99" y="158"/>
                    <a:pt x="57" y="158"/>
                  </a:cubicBezTo>
                  <a:cubicBezTo>
                    <a:pt x="19" y="158"/>
                    <a:pt x="0" y="138"/>
                    <a:pt x="0" y="96"/>
                  </a:cubicBez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1" name="Freeform 99"/>
            <p:cNvSpPr>
              <a:spLocks noChangeArrowheads="1"/>
            </p:cNvSpPr>
            <p:nvPr/>
          </p:nvSpPr>
          <p:spPr bwMode="auto">
            <a:xfrm>
              <a:off x="2421040" y="2434625"/>
              <a:ext cx="44464" cy="68550"/>
            </a:xfrm>
            <a:custGeom>
              <a:avLst/>
              <a:gdLst>
                <a:gd name="T0" fmla="*/ 0 w 105"/>
                <a:gd name="T1" fmla="*/ 3 h 161"/>
                <a:gd name="T2" fmla="*/ 0 w 105"/>
                <a:gd name="T3" fmla="*/ 3 h 161"/>
                <a:gd name="T4" fmla="*/ 18 w 105"/>
                <a:gd name="T5" fmla="*/ 3 h 161"/>
                <a:gd name="T6" fmla="*/ 18 w 105"/>
                <a:gd name="T7" fmla="*/ 20 h 161"/>
                <a:gd name="T8" fmla="*/ 55 w 105"/>
                <a:gd name="T9" fmla="*/ 0 h 161"/>
                <a:gd name="T10" fmla="*/ 104 w 105"/>
                <a:gd name="T11" fmla="*/ 59 h 161"/>
                <a:gd name="T12" fmla="*/ 55 w 105"/>
                <a:gd name="T13" fmla="*/ 118 h 161"/>
                <a:gd name="T14" fmla="*/ 18 w 105"/>
                <a:gd name="T15" fmla="*/ 102 h 161"/>
                <a:gd name="T16" fmla="*/ 18 w 105"/>
                <a:gd name="T17" fmla="*/ 160 h 161"/>
                <a:gd name="T18" fmla="*/ 0 w 105"/>
                <a:gd name="T19" fmla="*/ 160 h 161"/>
                <a:gd name="T20" fmla="*/ 0 w 105"/>
                <a:gd name="T21" fmla="*/ 3 h 161"/>
                <a:gd name="T22" fmla="*/ 51 w 105"/>
                <a:gd name="T23" fmla="*/ 102 h 161"/>
                <a:gd name="T24" fmla="*/ 51 w 105"/>
                <a:gd name="T25" fmla="*/ 102 h 161"/>
                <a:gd name="T26" fmla="*/ 84 w 105"/>
                <a:gd name="T27" fmla="*/ 58 h 161"/>
                <a:gd name="T28" fmla="*/ 51 w 105"/>
                <a:gd name="T29" fmla="*/ 16 h 161"/>
                <a:gd name="T30" fmla="*/ 18 w 105"/>
                <a:gd name="T31" fmla="*/ 60 h 161"/>
                <a:gd name="T32" fmla="*/ 51 w 105"/>
                <a:gd name="T33" fmla="*/ 10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61">
                  <a:moveTo>
                    <a:pt x="0" y="3"/>
                  </a:moveTo>
                  <a:lnTo>
                    <a:pt x="0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8" y="6"/>
                    <a:pt x="39" y="0"/>
                    <a:pt x="55" y="0"/>
                  </a:cubicBezTo>
                  <a:cubicBezTo>
                    <a:pt x="84" y="0"/>
                    <a:pt x="104" y="23"/>
                    <a:pt x="104" y="59"/>
                  </a:cubicBezTo>
                  <a:cubicBezTo>
                    <a:pt x="104" y="96"/>
                    <a:pt x="84" y="118"/>
                    <a:pt x="55" y="118"/>
                  </a:cubicBezTo>
                  <a:cubicBezTo>
                    <a:pt x="39" y="118"/>
                    <a:pt x="28" y="113"/>
                    <a:pt x="18" y="102"/>
                  </a:cubicBezTo>
                  <a:cubicBezTo>
                    <a:pt x="18" y="160"/>
                    <a:pt x="18" y="160"/>
                    <a:pt x="18" y="160"/>
                  </a:cubicBezTo>
                  <a:cubicBezTo>
                    <a:pt x="0" y="160"/>
                    <a:pt x="0" y="160"/>
                    <a:pt x="0" y="160"/>
                  </a:cubicBezTo>
                  <a:lnTo>
                    <a:pt x="0" y="3"/>
                  </a:lnTo>
                  <a:close/>
                  <a:moveTo>
                    <a:pt x="51" y="102"/>
                  </a:moveTo>
                  <a:lnTo>
                    <a:pt x="51" y="102"/>
                  </a:lnTo>
                  <a:cubicBezTo>
                    <a:pt x="72" y="102"/>
                    <a:pt x="84" y="86"/>
                    <a:pt x="84" y="58"/>
                  </a:cubicBezTo>
                  <a:cubicBezTo>
                    <a:pt x="84" y="32"/>
                    <a:pt x="72" y="16"/>
                    <a:pt x="51" y="16"/>
                  </a:cubicBezTo>
                  <a:cubicBezTo>
                    <a:pt x="30" y="16"/>
                    <a:pt x="18" y="32"/>
                    <a:pt x="18" y="60"/>
                  </a:cubicBezTo>
                  <a:cubicBezTo>
                    <a:pt x="18" y="88"/>
                    <a:pt x="29" y="102"/>
                    <a:pt x="51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245035" y="3260920"/>
            <a:ext cx="326071" cy="68550"/>
            <a:chOff x="2245035" y="3260920"/>
            <a:chExt cx="326071" cy="68550"/>
          </a:xfrm>
        </p:grpSpPr>
        <p:sp>
          <p:nvSpPr>
            <p:cNvPr id="3172" name="Freeform 100"/>
            <p:cNvSpPr>
              <a:spLocks noChangeArrowheads="1"/>
            </p:cNvSpPr>
            <p:nvPr/>
          </p:nvSpPr>
          <p:spPr bwMode="auto">
            <a:xfrm>
              <a:off x="2245035" y="3260920"/>
              <a:ext cx="57434" cy="68550"/>
            </a:xfrm>
            <a:custGeom>
              <a:avLst/>
              <a:gdLst>
                <a:gd name="T0" fmla="*/ 134 w 135"/>
                <a:gd name="T1" fmla="*/ 100 h 163"/>
                <a:gd name="T2" fmla="*/ 134 w 135"/>
                <a:gd name="T3" fmla="*/ 100 h 163"/>
                <a:gd name="T4" fmla="*/ 69 w 135"/>
                <a:gd name="T5" fmla="*/ 162 h 163"/>
                <a:gd name="T6" fmla="*/ 0 w 135"/>
                <a:gd name="T7" fmla="*/ 78 h 163"/>
                <a:gd name="T8" fmla="*/ 71 w 135"/>
                <a:gd name="T9" fmla="*/ 0 h 163"/>
                <a:gd name="T10" fmla="*/ 132 w 135"/>
                <a:gd name="T11" fmla="*/ 50 h 163"/>
                <a:gd name="T12" fmla="*/ 112 w 135"/>
                <a:gd name="T13" fmla="*/ 50 h 163"/>
                <a:gd name="T14" fmla="*/ 70 w 135"/>
                <a:gd name="T15" fmla="*/ 18 h 163"/>
                <a:gd name="T16" fmla="*/ 21 w 135"/>
                <a:gd name="T17" fmla="*/ 80 h 163"/>
                <a:gd name="T18" fmla="*/ 70 w 135"/>
                <a:gd name="T19" fmla="*/ 143 h 163"/>
                <a:gd name="T20" fmla="*/ 114 w 135"/>
                <a:gd name="T21" fmla="*/ 100 h 163"/>
                <a:gd name="T22" fmla="*/ 134 w 135"/>
                <a:gd name="T23" fmla="*/ 10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3">
                  <a:moveTo>
                    <a:pt x="134" y="100"/>
                  </a:moveTo>
                  <a:lnTo>
                    <a:pt x="134" y="100"/>
                  </a:lnTo>
                  <a:cubicBezTo>
                    <a:pt x="132" y="138"/>
                    <a:pt x="106" y="162"/>
                    <a:pt x="69" y="162"/>
                  </a:cubicBezTo>
                  <a:cubicBezTo>
                    <a:pt x="26" y="162"/>
                    <a:pt x="0" y="131"/>
                    <a:pt x="0" y="78"/>
                  </a:cubicBezTo>
                  <a:cubicBezTo>
                    <a:pt x="0" y="30"/>
                    <a:pt x="27" y="0"/>
                    <a:pt x="71" y="0"/>
                  </a:cubicBezTo>
                  <a:cubicBezTo>
                    <a:pt x="106" y="0"/>
                    <a:pt x="129" y="19"/>
                    <a:pt x="132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08" y="29"/>
                    <a:pt x="94" y="18"/>
                    <a:pt x="70" y="18"/>
                  </a:cubicBezTo>
                  <a:cubicBezTo>
                    <a:pt x="39" y="18"/>
                    <a:pt x="21" y="41"/>
                    <a:pt x="21" y="80"/>
                  </a:cubicBezTo>
                  <a:cubicBezTo>
                    <a:pt x="21" y="119"/>
                    <a:pt x="41" y="143"/>
                    <a:pt x="70" y="143"/>
                  </a:cubicBezTo>
                  <a:cubicBezTo>
                    <a:pt x="95" y="143"/>
                    <a:pt x="112" y="126"/>
                    <a:pt x="114" y="100"/>
                  </a:cubicBezTo>
                  <a:lnTo>
                    <a:pt x="134" y="10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3" name="Freeform 101"/>
            <p:cNvSpPr>
              <a:spLocks noChangeArrowheads="1"/>
            </p:cNvSpPr>
            <p:nvPr/>
          </p:nvSpPr>
          <p:spPr bwMode="auto">
            <a:xfrm>
              <a:off x="2309879" y="3260920"/>
              <a:ext cx="9263" cy="64844"/>
            </a:xfrm>
            <a:custGeom>
              <a:avLst/>
              <a:gdLst>
                <a:gd name="T0" fmla="*/ 0 w 21"/>
                <a:gd name="T1" fmla="*/ 0 h 156"/>
                <a:gd name="T2" fmla="*/ 20 w 21"/>
                <a:gd name="T3" fmla="*/ 0 h 156"/>
                <a:gd name="T4" fmla="*/ 20 w 21"/>
                <a:gd name="T5" fmla="*/ 155 h 156"/>
                <a:gd name="T6" fmla="*/ 0 w 21"/>
                <a:gd name="T7" fmla="*/ 155 h 156"/>
                <a:gd name="T8" fmla="*/ 0 w 21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56">
                  <a:moveTo>
                    <a:pt x="0" y="0"/>
                  </a:moveTo>
                  <a:lnTo>
                    <a:pt x="20" y="0"/>
                  </a:lnTo>
                  <a:lnTo>
                    <a:pt x="20" y="155"/>
                  </a:lnTo>
                  <a:lnTo>
                    <a:pt x="0" y="155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4" name="Freeform 102"/>
            <p:cNvSpPr>
              <a:spLocks noChangeArrowheads="1"/>
            </p:cNvSpPr>
            <p:nvPr/>
          </p:nvSpPr>
          <p:spPr bwMode="auto">
            <a:xfrm>
              <a:off x="2328406" y="3277595"/>
              <a:ext cx="44464" cy="50022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59 h 120"/>
                <a:gd name="T6" fmla="*/ 53 w 108"/>
                <a:gd name="T7" fmla="*/ 119 h 120"/>
                <a:gd name="T8" fmla="*/ 0 w 108"/>
                <a:gd name="T9" fmla="*/ 59 h 120"/>
                <a:gd name="T10" fmla="*/ 53 w 108"/>
                <a:gd name="T11" fmla="*/ 0 h 120"/>
                <a:gd name="T12" fmla="*/ 53 w 108"/>
                <a:gd name="T13" fmla="*/ 102 h 120"/>
                <a:gd name="T14" fmla="*/ 53 w 108"/>
                <a:gd name="T15" fmla="*/ 102 h 120"/>
                <a:gd name="T16" fmla="*/ 87 w 108"/>
                <a:gd name="T17" fmla="*/ 59 h 120"/>
                <a:gd name="T18" fmla="*/ 53 w 108"/>
                <a:gd name="T19" fmla="*/ 17 h 120"/>
                <a:gd name="T20" fmla="*/ 19 w 108"/>
                <a:gd name="T21" fmla="*/ 59 h 120"/>
                <a:gd name="T22" fmla="*/ 53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7" y="22"/>
                    <a:pt x="107" y="59"/>
                  </a:cubicBezTo>
                  <a:cubicBezTo>
                    <a:pt x="107" y="97"/>
                    <a:pt x="87" y="119"/>
                    <a:pt x="53" y="119"/>
                  </a:cubicBezTo>
                  <a:cubicBezTo>
                    <a:pt x="20" y="119"/>
                    <a:pt x="0" y="97"/>
                    <a:pt x="0" y="59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7"/>
                    <a:pt x="87" y="59"/>
                  </a:cubicBezTo>
                  <a:cubicBezTo>
                    <a:pt x="87" y="31"/>
                    <a:pt x="75" y="17"/>
                    <a:pt x="53" y="17"/>
                  </a:cubicBezTo>
                  <a:cubicBezTo>
                    <a:pt x="31" y="17"/>
                    <a:pt x="19" y="31"/>
                    <a:pt x="19" y="59"/>
                  </a:cubicBezTo>
                  <a:cubicBezTo>
                    <a:pt x="19" y="87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" name="Freeform 103"/>
            <p:cNvSpPr>
              <a:spLocks noChangeArrowheads="1"/>
            </p:cNvSpPr>
            <p:nvPr/>
          </p:nvSpPr>
          <p:spPr bwMode="auto">
            <a:xfrm>
              <a:off x="2382133" y="3279447"/>
              <a:ext cx="40759" cy="48170"/>
            </a:xfrm>
            <a:custGeom>
              <a:avLst/>
              <a:gdLst>
                <a:gd name="T0" fmla="*/ 20 w 95"/>
                <a:gd name="T1" fmla="*/ 68 h 116"/>
                <a:gd name="T2" fmla="*/ 20 w 95"/>
                <a:gd name="T3" fmla="*/ 68 h 116"/>
                <a:gd name="T4" fmla="*/ 42 w 95"/>
                <a:gd name="T5" fmla="*/ 98 h 116"/>
                <a:gd name="T6" fmla="*/ 75 w 95"/>
                <a:gd name="T7" fmla="*/ 59 h 116"/>
                <a:gd name="T8" fmla="*/ 75 w 95"/>
                <a:gd name="T9" fmla="*/ 0 h 116"/>
                <a:gd name="T10" fmla="*/ 94 w 95"/>
                <a:gd name="T11" fmla="*/ 0 h 116"/>
                <a:gd name="T12" fmla="*/ 94 w 95"/>
                <a:gd name="T13" fmla="*/ 112 h 116"/>
                <a:gd name="T14" fmla="*/ 76 w 95"/>
                <a:gd name="T15" fmla="*/ 112 h 116"/>
                <a:gd name="T16" fmla="*/ 76 w 95"/>
                <a:gd name="T17" fmla="*/ 95 h 116"/>
                <a:gd name="T18" fmla="*/ 39 w 95"/>
                <a:gd name="T19" fmla="*/ 115 h 116"/>
                <a:gd name="T20" fmla="*/ 5 w 95"/>
                <a:gd name="T21" fmla="*/ 99 h 116"/>
                <a:gd name="T22" fmla="*/ 0 w 95"/>
                <a:gd name="T23" fmla="*/ 72 h 116"/>
                <a:gd name="T24" fmla="*/ 0 w 95"/>
                <a:gd name="T25" fmla="*/ 67 h 116"/>
                <a:gd name="T26" fmla="*/ 0 w 95"/>
                <a:gd name="T27" fmla="*/ 0 h 116"/>
                <a:gd name="T28" fmla="*/ 20 w 95"/>
                <a:gd name="T29" fmla="*/ 0 h 116"/>
                <a:gd name="T30" fmla="*/ 20 w 95"/>
                <a:gd name="T31" fmla="*/ 6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6">
                  <a:moveTo>
                    <a:pt x="20" y="68"/>
                  </a:moveTo>
                  <a:lnTo>
                    <a:pt x="20" y="68"/>
                  </a:lnTo>
                  <a:cubicBezTo>
                    <a:pt x="20" y="89"/>
                    <a:pt x="24" y="98"/>
                    <a:pt x="42" y="98"/>
                  </a:cubicBezTo>
                  <a:cubicBezTo>
                    <a:pt x="64" y="98"/>
                    <a:pt x="75" y="84"/>
                    <a:pt x="75" y="59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2"/>
                    <a:pt x="94" y="112"/>
                    <a:pt x="94" y="112"/>
                  </a:cubicBezTo>
                  <a:cubicBezTo>
                    <a:pt x="76" y="112"/>
                    <a:pt x="76" y="112"/>
                    <a:pt x="76" y="112"/>
                  </a:cubicBezTo>
                  <a:cubicBezTo>
                    <a:pt x="76" y="95"/>
                    <a:pt x="76" y="95"/>
                    <a:pt x="76" y="95"/>
                  </a:cubicBezTo>
                  <a:cubicBezTo>
                    <a:pt x="68" y="107"/>
                    <a:pt x="55" y="115"/>
                    <a:pt x="39" y="115"/>
                  </a:cubicBezTo>
                  <a:cubicBezTo>
                    <a:pt x="23" y="115"/>
                    <a:pt x="11" y="108"/>
                    <a:pt x="5" y="99"/>
                  </a:cubicBezTo>
                  <a:cubicBezTo>
                    <a:pt x="1" y="92"/>
                    <a:pt x="0" y="83"/>
                    <a:pt x="0" y="72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lnTo>
                    <a:pt x="20" y="6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" name="Freeform 104"/>
            <p:cNvSpPr>
              <a:spLocks noChangeArrowheads="1"/>
            </p:cNvSpPr>
            <p:nvPr/>
          </p:nvSpPr>
          <p:spPr bwMode="auto">
            <a:xfrm>
              <a:off x="2432156" y="3260920"/>
              <a:ext cx="44464" cy="66696"/>
            </a:xfrm>
            <a:custGeom>
              <a:avLst/>
              <a:gdLst>
                <a:gd name="T0" fmla="*/ 103 w 104"/>
                <a:gd name="T1" fmla="*/ 155 h 159"/>
                <a:gd name="T2" fmla="*/ 103 w 104"/>
                <a:gd name="T3" fmla="*/ 155 h 159"/>
                <a:gd name="T4" fmla="*/ 85 w 104"/>
                <a:gd name="T5" fmla="*/ 155 h 159"/>
                <a:gd name="T6" fmla="*/ 85 w 104"/>
                <a:gd name="T7" fmla="*/ 140 h 159"/>
                <a:gd name="T8" fmla="*/ 49 w 104"/>
                <a:gd name="T9" fmla="*/ 158 h 159"/>
                <a:gd name="T10" fmla="*/ 0 w 104"/>
                <a:gd name="T11" fmla="*/ 99 h 159"/>
                <a:gd name="T12" fmla="*/ 49 w 104"/>
                <a:gd name="T13" fmla="*/ 39 h 159"/>
                <a:gd name="T14" fmla="*/ 85 w 104"/>
                <a:gd name="T15" fmla="*/ 57 h 159"/>
                <a:gd name="T16" fmla="*/ 85 w 104"/>
                <a:gd name="T17" fmla="*/ 0 h 159"/>
                <a:gd name="T18" fmla="*/ 103 w 104"/>
                <a:gd name="T19" fmla="*/ 0 h 159"/>
                <a:gd name="T20" fmla="*/ 103 w 104"/>
                <a:gd name="T21" fmla="*/ 155 h 159"/>
                <a:gd name="T22" fmla="*/ 52 w 104"/>
                <a:gd name="T23" fmla="*/ 56 h 159"/>
                <a:gd name="T24" fmla="*/ 52 w 104"/>
                <a:gd name="T25" fmla="*/ 56 h 159"/>
                <a:gd name="T26" fmla="*/ 19 w 104"/>
                <a:gd name="T27" fmla="*/ 100 h 159"/>
                <a:gd name="T28" fmla="*/ 53 w 104"/>
                <a:gd name="T29" fmla="*/ 141 h 159"/>
                <a:gd name="T30" fmla="*/ 85 w 104"/>
                <a:gd name="T31" fmla="*/ 98 h 159"/>
                <a:gd name="T32" fmla="*/ 52 w 104"/>
                <a:gd name="T33" fmla="*/ 5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9">
                  <a:moveTo>
                    <a:pt x="103" y="155"/>
                  </a:moveTo>
                  <a:lnTo>
                    <a:pt x="103" y="155"/>
                  </a:lnTo>
                  <a:cubicBezTo>
                    <a:pt x="85" y="155"/>
                    <a:pt x="85" y="155"/>
                    <a:pt x="85" y="155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76" y="152"/>
                    <a:pt x="63" y="158"/>
                    <a:pt x="49" y="158"/>
                  </a:cubicBezTo>
                  <a:cubicBezTo>
                    <a:pt x="19" y="158"/>
                    <a:pt x="0" y="136"/>
                    <a:pt x="0" y="99"/>
                  </a:cubicBezTo>
                  <a:cubicBezTo>
                    <a:pt x="0" y="62"/>
                    <a:pt x="19" y="39"/>
                    <a:pt x="49" y="39"/>
                  </a:cubicBezTo>
                  <a:cubicBezTo>
                    <a:pt x="64" y="39"/>
                    <a:pt x="76" y="45"/>
                    <a:pt x="85" y="57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5"/>
                  </a:lnTo>
                  <a:close/>
                  <a:moveTo>
                    <a:pt x="52" y="56"/>
                  </a:moveTo>
                  <a:lnTo>
                    <a:pt x="52" y="56"/>
                  </a:lnTo>
                  <a:cubicBezTo>
                    <a:pt x="32" y="56"/>
                    <a:pt x="19" y="71"/>
                    <a:pt x="19" y="100"/>
                  </a:cubicBezTo>
                  <a:cubicBezTo>
                    <a:pt x="19" y="125"/>
                    <a:pt x="32" y="141"/>
                    <a:pt x="53" y="141"/>
                  </a:cubicBezTo>
                  <a:cubicBezTo>
                    <a:pt x="74" y="141"/>
                    <a:pt x="85" y="126"/>
                    <a:pt x="85" y="98"/>
                  </a:cubicBezTo>
                  <a:cubicBezTo>
                    <a:pt x="85" y="70"/>
                    <a:pt x="75" y="56"/>
                    <a:pt x="52" y="5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" name="Freeform 105"/>
            <p:cNvSpPr>
              <a:spLocks noChangeArrowheads="1"/>
            </p:cNvSpPr>
            <p:nvPr/>
          </p:nvSpPr>
          <p:spPr bwMode="auto">
            <a:xfrm>
              <a:off x="2517379" y="3273889"/>
              <a:ext cx="53727" cy="53727"/>
            </a:xfrm>
            <a:custGeom>
              <a:avLst/>
              <a:gdLst>
                <a:gd name="T0" fmla="*/ 70 w 126"/>
                <a:gd name="T1" fmla="*/ 57 h 129"/>
                <a:gd name="T2" fmla="*/ 125 w 126"/>
                <a:gd name="T3" fmla="*/ 57 h 129"/>
                <a:gd name="T4" fmla="*/ 125 w 126"/>
                <a:gd name="T5" fmla="*/ 71 h 129"/>
                <a:gd name="T6" fmla="*/ 70 w 126"/>
                <a:gd name="T7" fmla="*/ 71 h 129"/>
                <a:gd name="T8" fmla="*/ 70 w 126"/>
                <a:gd name="T9" fmla="*/ 128 h 129"/>
                <a:gd name="T10" fmla="*/ 55 w 126"/>
                <a:gd name="T11" fmla="*/ 128 h 129"/>
                <a:gd name="T12" fmla="*/ 55 w 126"/>
                <a:gd name="T13" fmla="*/ 71 h 129"/>
                <a:gd name="T14" fmla="*/ 0 w 126"/>
                <a:gd name="T15" fmla="*/ 71 h 129"/>
                <a:gd name="T16" fmla="*/ 0 w 126"/>
                <a:gd name="T17" fmla="*/ 57 h 129"/>
                <a:gd name="T18" fmla="*/ 55 w 126"/>
                <a:gd name="T19" fmla="*/ 57 h 129"/>
                <a:gd name="T20" fmla="*/ 55 w 126"/>
                <a:gd name="T21" fmla="*/ 0 h 129"/>
                <a:gd name="T22" fmla="*/ 70 w 126"/>
                <a:gd name="T23" fmla="*/ 0 h 129"/>
                <a:gd name="T24" fmla="*/ 70 w 126"/>
                <a:gd name="T25" fmla="*/ 57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6" h="129">
                  <a:moveTo>
                    <a:pt x="70" y="57"/>
                  </a:moveTo>
                  <a:lnTo>
                    <a:pt x="125" y="57"/>
                  </a:lnTo>
                  <a:lnTo>
                    <a:pt x="125" y="71"/>
                  </a:lnTo>
                  <a:lnTo>
                    <a:pt x="70" y="71"/>
                  </a:lnTo>
                  <a:lnTo>
                    <a:pt x="70" y="128"/>
                  </a:lnTo>
                  <a:lnTo>
                    <a:pt x="55" y="128"/>
                  </a:lnTo>
                  <a:lnTo>
                    <a:pt x="55" y="71"/>
                  </a:lnTo>
                  <a:lnTo>
                    <a:pt x="0" y="71"/>
                  </a:lnTo>
                  <a:lnTo>
                    <a:pt x="0" y="57"/>
                  </a:lnTo>
                  <a:lnTo>
                    <a:pt x="55" y="57"/>
                  </a:lnTo>
                  <a:lnTo>
                    <a:pt x="55" y="0"/>
                  </a:lnTo>
                  <a:lnTo>
                    <a:pt x="70" y="0"/>
                  </a:lnTo>
                  <a:lnTo>
                    <a:pt x="70" y="57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295058" y="4246545"/>
            <a:ext cx="229731" cy="194532"/>
            <a:chOff x="2295058" y="4246545"/>
            <a:chExt cx="229731" cy="194532"/>
          </a:xfrm>
        </p:grpSpPr>
        <p:sp>
          <p:nvSpPr>
            <p:cNvPr id="3178" name="Freeform 106"/>
            <p:cNvSpPr>
              <a:spLocks noChangeArrowheads="1"/>
            </p:cNvSpPr>
            <p:nvPr/>
          </p:nvSpPr>
          <p:spPr bwMode="auto">
            <a:xfrm>
              <a:off x="2295058" y="4246545"/>
              <a:ext cx="57432" cy="68550"/>
            </a:xfrm>
            <a:custGeom>
              <a:avLst/>
              <a:gdLst>
                <a:gd name="T0" fmla="*/ 134 w 135"/>
                <a:gd name="T1" fmla="*/ 101 h 163"/>
                <a:gd name="T2" fmla="*/ 134 w 135"/>
                <a:gd name="T3" fmla="*/ 101 h 163"/>
                <a:gd name="T4" fmla="*/ 68 w 135"/>
                <a:gd name="T5" fmla="*/ 162 h 163"/>
                <a:gd name="T6" fmla="*/ 0 w 135"/>
                <a:gd name="T7" fmla="*/ 79 h 163"/>
                <a:gd name="T8" fmla="*/ 71 w 135"/>
                <a:gd name="T9" fmla="*/ 0 h 163"/>
                <a:gd name="T10" fmla="*/ 133 w 135"/>
                <a:gd name="T11" fmla="*/ 51 h 163"/>
                <a:gd name="T12" fmla="*/ 112 w 135"/>
                <a:gd name="T13" fmla="*/ 51 h 163"/>
                <a:gd name="T14" fmla="*/ 70 w 135"/>
                <a:gd name="T15" fmla="*/ 19 h 163"/>
                <a:gd name="T16" fmla="*/ 21 w 135"/>
                <a:gd name="T17" fmla="*/ 81 h 163"/>
                <a:gd name="T18" fmla="*/ 70 w 135"/>
                <a:gd name="T19" fmla="*/ 143 h 163"/>
                <a:gd name="T20" fmla="*/ 113 w 135"/>
                <a:gd name="T21" fmla="*/ 101 h 163"/>
                <a:gd name="T22" fmla="*/ 134 w 135"/>
                <a:gd name="T23" fmla="*/ 10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3">
                  <a:moveTo>
                    <a:pt x="134" y="101"/>
                  </a:moveTo>
                  <a:lnTo>
                    <a:pt x="134" y="101"/>
                  </a:lnTo>
                  <a:cubicBezTo>
                    <a:pt x="132" y="138"/>
                    <a:pt x="106" y="162"/>
                    <a:pt x="68" y="162"/>
                  </a:cubicBezTo>
                  <a:cubicBezTo>
                    <a:pt x="26" y="162"/>
                    <a:pt x="0" y="132"/>
                    <a:pt x="0" y="79"/>
                  </a:cubicBezTo>
                  <a:cubicBezTo>
                    <a:pt x="0" y="31"/>
                    <a:pt x="27" y="0"/>
                    <a:pt x="71" y="0"/>
                  </a:cubicBezTo>
                  <a:cubicBezTo>
                    <a:pt x="106" y="0"/>
                    <a:pt x="129" y="20"/>
                    <a:pt x="133" y="51"/>
                  </a:cubicBezTo>
                  <a:cubicBezTo>
                    <a:pt x="112" y="51"/>
                    <a:pt x="112" y="51"/>
                    <a:pt x="112" y="51"/>
                  </a:cubicBezTo>
                  <a:cubicBezTo>
                    <a:pt x="108" y="30"/>
                    <a:pt x="93" y="19"/>
                    <a:pt x="70" y="19"/>
                  </a:cubicBezTo>
                  <a:cubicBezTo>
                    <a:pt x="39" y="19"/>
                    <a:pt x="21" y="41"/>
                    <a:pt x="21" y="81"/>
                  </a:cubicBezTo>
                  <a:cubicBezTo>
                    <a:pt x="21" y="120"/>
                    <a:pt x="40" y="143"/>
                    <a:pt x="70" y="143"/>
                  </a:cubicBezTo>
                  <a:cubicBezTo>
                    <a:pt x="95" y="143"/>
                    <a:pt x="112" y="127"/>
                    <a:pt x="113" y="101"/>
                  </a:cubicBezTo>
                  <a:lnTo>
                    <a:pt x="134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9" name="Freeform 107"/>
            <p:cNvSpPr>
              <a:spLocks noChangeArrowheads="1"/>
            </p:cNvSpPr>
            <p:nvPr/>
          </p:nvSpPr>
          <p:spPr bwMode="auto">
            <a:xfrm>
              <a:off x="2359901" y="4248398"/>
              <a:ext cx="9264" cy="64843"/>
            </a:xfrm>
            <a:custGeom>
              <a:avLst/>
              <a:gdLst>
                <a:gd name="T0" fmla="*/ 0 w 21"/>
                <a:gd name="T1" fmla="*/ 0 h 155"/>
                <a:gd name="T2" fmla="*/ 20 w 21"/>
                <a:gd name="T3" fmla="*/ 0 h 155"/>
                <a:gd name="T4" fmla="*/ 20 w 21"/>
                <a:gd name="T5" fmla="*/ 154 h 155"/>
                <a:gd name="T6" fmla="*/ 0 w 21"/>
                <a:gd name="T7" fmla="*/ 154 h 155"/>
                <a:gd name="T8" fmla="*/ 0 w 21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55">
                  <a:moveTo>
                    <a:pt x="0" y="0"/>
                  </a:moveTo>
                  <a:lnTo>
                    <a:pt x="20" y="0"/>
                  </a:lnTo>
                  <a:lnTo>
                    <a:pt x="20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0" name="Freeform 108"/>
            <p:cNvSpPr>
              <a:spLocks noChangeArrowheads="1"/>
            </p:cNvSpPr>
            <p:nvPr/>
          </p:nvSpPr>
          <p:spPr bwMode="auto">
            <a:xfrm>
              <a:off x="2378428" y="4265072"/>
              <a:ext cx="44464" cy="50023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60 h 120"/>
                <a:gd name="T6" fmla="*/ 54 w 108"/>
                <a:gd name="T7" fmla="*/ 119 h 120"/>
                <a:gd name="T8" fmla="*/ 0 w 108"/>
                <a:gd name="T9" fmla="*/ 60 h 120"/>
                <a:gd name="T10" fmla="*/ 53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7 w 108"/>
                <a:gd name="T17" fmla="*/ 60 h 120"/>
                <a:gd name="T18" fmla="*/ 54 w 108"/>
                <a:gd name="T19" fmla="*/ 17 h 120"/>
                <a:gd name="T20" fmla="*/ 19 w 108"/>
                <a:gd name="T21" fmla="*/ 60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7" y="22"/>
                    <a:pt x="107" y="60"/>
                  </a:cubicBezTo>
                  <a:cubicBezTo>
                    <a:pt x="107" y="97"/>
                    <a:pt x="87" y="119"/>
                    <a:pt x="54" y="119"/>
                  </a:cubicBezTo>
                  <a:cubicBezTo>
                    <a:pt x="19" y="119"/>
                    <a:pt x="0" y="97"/>
                    <a:pt x="0" y="60"/>
                  </a:cubicBezTo>
                  <a:cubicBezTo>
                    <a:pt x="0" y="22"/>
                    <a:pt x="19" y="0"/>
                    <a:pt x="53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7" y="88"/>
                    <a:pt x="87" y="60"/>
                  </a:cubicBezTo>
                  <a:cubicBezTo>
                    <a:pt x="87" y="32"/>
                    <a:pt x="76" y="17"/>
                    <a:pt x="54" y="17"/>
                  </a:cubicBezTo>
                  <a:cubicBezTo>
                    <a:pt x="31" y="17"/>
                    <a:pt x="19" y="32"/>
                    <a:pt x="19" y="60"/>
                  </a:cubicBezTo>
                  <a:cubicBezTo>
                    <a:pt x="19" y="88"/>
                    <a:pt x="31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1" name="Freeform 109"/>
            <p:cNvSpPr>
              <a:spLocks noChangeArrowheads="1"/>
            </p:cNvSpPr>
            <p:nvPr/>
          </p:nvSpPr>
          <p:spPr bwMode="auto">
            <a:xfrm>
              <a:off x="2432156" y="4266925"/>
              <a:ext cx="38906" cy="48170"/>
            </a:xfrm>
            <a:custGeom>
              <a:avLst/>
              <a:gdLst>
                <a:gd name="T0" fmla="*/ 19 w 94"/>
                <a:gd name="T1" fmla="*/ 67 h 114"/>
                <a:gd name="T2" fmla="*/ 19 w 94"/>
                <a:gd name="T3" fmla="*/ 67 h 114"/>
                <a:gd name="T4" fmla="*/ 41 w 94"/>
                <a:gd name="T5" fmla="*/ 96 h 114"/>
                <a:gd name="T6" fmla="*/ 75 w 94"/>
                <a:gd name="T7" fmla="*/ 59 h 114"/>
                <a:gd name="T8" fmla="*/ 75 w 94"/>
                <a:gd name="T9" fmla="*/ 0 h 114"/>
                <a:gd name="T10" fmla="*/ 93 w 94"/>
                <a:gd name="T11" fmla="*/ 0 h 114"/>
                <a:gd name="T12" fmla="*/ 93 w 94"/>
                <a:gd name="T13" fmla="*/ 111 h 114"/>
                <a:gd name="T14" fmla="*/ 76 w 94"/>
                <a:gd name="T15" fmla="*/ 111 h 114"/>
                <a:gd name="T16" fmla="*/ 76 w 94"/>
                <a:gd name="T17" fmla="*/ 94 h 114"/>
                <a:gd name="T18" fmla="*/ 38 w 94"/>
                <a:gd name="T19" fmla="*/ 113 h 114"/>
                <a:gd name="T20" fmla="*/ 5 w 94"/>
                <a:gd name="T21" fmla="*/ 99 h 114"/>
                <a:gd name="T22" fmla="*/ 0 w 94"/>
                <a:gd name="T23" fmla="*/ 71 h 114"/>
                <a:gd name="T24" fmla="*/ 0 w 94"/>
                <a:gd name="T25" fmla="*/ 66 h 114"/>
                <a:gd name="T26" fmla="*/ 0 w 94"/>
                <a:gd name="T27" fmla="*/ 0 h 114"/>
                <a:gd name="T28" fmla="*/ 19 w 94"/>
                <a:gd name="T29" fmla="*/ 0 h 114"/>
                <a:gd name="T30" fmla="*/ 19 w 94"/>
                <a:gd name="T31" fmla="*/ 67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4">
                  <a:moveTo>
                    <a:pt x="19" y="67"/>
                  </a:moveTo>
                  <a:lnTo>
                    <a:pt x="19" y="67"/>
                  </a:lnTo>
                  <a:cubicBezTo>
                    <a:pt x="19" y="88"/>
                    <a:pt x="24" y="96"/>
                    <a:pt x="41" y="96"/>
                  </a:cubicBezTo>
                  <a:cubicBezTo>
                    <a:pt x="63" y="96"/>
                    <a:pt x="75" y="84"/>
                    <a:pt x="75" y="59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111"/>
                    <a:pt x="93" y="111"/>
                    <a:pt x="93" y="111"/>
                  </a:cubicBezTo>
                  <a:cubicBezTo>
                    <a:pt x="76" y="111"/>
                    <a:pt x="76" y="111"/>
                    <a:pt x="76" y="111"/>
                  </a:cubicBezTo>
                  <a:cubicBezTo>
                    <a:pt x="76" y="94"/>
                    <a:pt x="76" y="94"/>
                    <a:pt x="76" y="94"/>
                  </a:cubicBezTo>
                  <a:cubicBezTo>
                    <a:pt x="67" y="107"/>
                    <a:pt x="56" y="113"/>
                    <a:pt x="38" y="113"/>
                  </a:cubicBezTo>
                  <a:cubicBezTo>
                    <a:pt x="23" y="113"/>
                    <a:pt x="11" y="108"/>
                    <a:pt x="5" y="99"/>
                  </a:cubicBezTo>
                  <a:cubicBezTo>
                    <a:pt x="1" y="91"/>
                    <a:pt x="0" y="83"/>
                    <a:pt x="0" y="71"/>
                  </a:cubicBezTo>
                  <a:cubicBezTo>
                    <a:pt x="0" y="69"/>
                    <a:pt x="0" y="68"/>
                    <a:pt x="0" y="6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7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2" name="Freeform 110"/>
            <p:cNvSpPr>
              <a:spLocks noChangeArrowheads="1"/>
            </p:cNvSpPr>
            <p:nvPr/>
          </p:nvSpPr>
          <p:spPr bwMode="auto">
            <a:xfrm>
              <a:off x="2480325" y="4248398"/>
              <a:ext cx="44464" cy="66696"/>
            </a:xfrm>
            <a:custGeom>
              <a:avLst/>
              <a:gdLst>
                <a:gd name="T0" fmla="*/ 103 w 104"/>
                <a:gd name="T1" fmla="*/ 154 h 158"/>
                <a:gd name="T2" fmla="*/ 103 w 104"/>
                <a:gd name="T3" fmla="*/ 154 h 158"/>
                <a:gd name="T4" fmla="*/ 86 w 104"/>
                <a:gd name="T5" fmla="*/ 154 h 158"/>
                <a:gd name="T6" fmla="*/ 86 w 104"/>
                <a:gd name="T7" fmla="*/ 139 h 158"/>
                <a:gd name="T8" fmla="*/ 49 w 104"/>
                <a:gd name="T9" fmla="*/ 157 h 158"/>
                <a:gd name="T10" fmla="*/ 0 w 104"/>
                <a:gd name="T11" fmla="*/ 99 h 158"/>
                <a:gd name="T12" fmla="*/ 49 w 104"/>
                <a:gd name="T13" fmla="*/ 38 h 158"/>
                <a:gd name="T14" fmla="*/ 86 w 104"/>
                <a:gd name="T15" fmla="*/ 56 h 158"/>
                <a:gd name="T16" fmla="*/ 86 w 104"/>
                <a:gd name="T17" fmla="*/ 0 h 158"/>
                <a:gd name="T18" fmla="*/ 103 w 104"/>
                <a:gd name="T19" fmla="*/ 0 h 158"/>
                <a:gd name="T20" fmla="*/ 103 w 104"/>
                <a:gd name="T21" fmla="*/ 154 h 158"/>
                <a:gd name="T22" fmla="*/ 53 w 104"/>
                <a:gd name="T23" fmla="*/ 55 h 158"/>
                <a:gd name="T24" fmla="*/ 53 w 104"/>
                <a:gd name="T25" fmla="*/ 55 h 158"/>
                <a:gd name="T26" fmla="*/ 20 w 104"/>
                <a:gd name="T27" fmla="*/ 100 h 158"/>
                <a:gd name="T28" fmla="*/ 53 w 104"/>
                <a:gd name="T29" fmla="*/ 140 h 158"/>
                <a:gd name="T30" fmla="*/ 87 w 104"/>
                <a:gd name="T31" fmla="*/ 97 h 158"/>
                <a:gd name="T32" fmla="*/ 53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4"/>
                  </a:moveTo>
                  <a:lnTo>
                    <a:pt x="103" y="154"/>
                  </a:lnTo>
                  <a:cubicBezTo>
                    <a:pt x="86" y="154"/>
                    <a:pt x="86" y="154"/>
                    <a:pt x="86" y="154"/>
                  </a:cubicBezTo>
                  <a:cubicBezTo>
                    <a:pt x="86" y="139"/>
                    <a:pt x="86" y="139"/>
                    <a:pt x="86" y="139"/>
                  </a:cubicBezTo>
                  <a:cubicBezTo>
                    <a:pt x="76" y="152"/>
                    <a:pt x="64" y="157"/>
                    <a:pt x="49" y="157"/>
                  </a:cubicBezTo>
                  <a:cubicBezTo>
                    <a:pt x="20" y="157"/>
                    <a:pt x="0" y="135"/>
                    <a:pt x="0" y="99"/>
                  </a:cubicBezTo>
                  <a:cubicBezTo>
                    <a:pt x="0" y="61"/>
                    <a:pt x="20" y="38"/>
                    <a:pt x="49" y="38"/>
                  </a:cubicBezTo>
                  <a:cubicBezTo>
                    <a:pt x="65" y="38"/>
                    <a:pt x="77" y="45"/>
                    <a:pt x="86" y="56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4"/>
                  </a:lnTo>
                  <a:close/>
                  <a:moveTo>
                    <a:pt x="53" y="55"/>
                  </a:moveTo>
                  <a:lnTo>
                    <a:pt x="53" y="55"/>
                  </a:lnTo>
                  <a:cubicBezTo>
                    <a:pt x="33" y="55"/>
                    <a:pt x="20" y="71"/>
                    <a:pt x="20" y="100"/>
                  </a:cubicBezTo>
                  <a:cubicBezTo>
                    <a:pt x="20" y="125"/>
                    <a:pt x="33" y="140"/>
                    <a:pt x="53" y="140"/>
                  </a:cubicBezTo>
                  <a:cubicBezTo>
                    <a:pt x="74" y="140"/>
                    <a:pt x="87" y="126"/>
                    <a:pt x="87" y="97"/>
                  </a:cubicBezTo>
                  <a:cubicBezTo>
                    <a:pt x="87" y="70"/>
                    <a:pt x="75" y="55"/>
                    <a:pt x="53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3" name="Freeform 111"/>
            <p:cNvSpPr>
              <a:spLocks noChangeArrowheads="1"/>
            </p:cNvSpPr>
            <p:nvPr/>
          </p:nvSpPr>
          <p:spPr bwMode="auto">
            <a:xfrm>
              <a:off x="2313584" y="4355854"/>
              <a:ext cx="50022" cy="68549"/>
            </a:xfrm>
            <a:custGeom>
              <a:avLst/>
              <a:gdLst>
                <a:gd name="T0" fmla="*/ 19 w 119"/>
                <a:gd name="T1" fmla="*/ 106 h 162"/>
                <a:gd name="T2" fmla="*/ 19 w 119"/>
                <a:gd name="T3" fmla="*/ 106 h 162"/>
                <a:gd name="T4" fmla="*/ 60 w 119"/>
                <a:gd name="T5" fmla="*/ 144 h 162"/>
                <a:gd name="T6" fmla="*/ 98 w 119"/>
                <a:gd name="T7" fmla="*/ 115 h 162"/>
                <a:gd name="T8" fmla="*/ 56 w 119"/>
                <a:gd name="T9" fmla="*/ 87 h 162"/>
                <a:gd name="T10" fmla="*/ 5 w 119"/>
                <a:gd name="T11" fmla="*/ 45 h 162"/>
                <a:gd name="T12" fmla="*/ 59 w 119"/>
                <a:gd name="T13" fmla="*/ 0 h 162"/>
                <a:gd name="T14" fmla="*/ 114 w 119"/>
                <a:gd name="T15" fmla="*/ 49 h 162"/>
                <a:gd name="T16" fmla="*/ 94 w 119"/>
                <a:gd name="T17" fmla="*/ 49 h 162"/>
                <a:gd name="T18" fmla="*/ 58 w 119"/>
                <a:gd name="T19" fmla="*/ 17 h 162"/>
                <a:gd name="T20" fmla="*/ 25 w 119"/>
                <a:gd name="T21" fmla="*/ 42 h 162"/>
                <a:gd name="T22" fmla="*/ 70 w 119"/>
                <a:gd name="T23" fmla="*/ 70 h 162"/>
                <a:gd name="T24" fmla="*/ 106 w 119"/>
                <a:gd name="T25" fmla="*/ 83 h 162"/>
                <a:gd name="T26" fmla="*/ 118 w 119"/>
                <a:gd name="T27" fmla="*/ 112 h 162"/>
                <a:gd name="T28" fmla="*/ 60 w 119"/>
                <a:gd name="T29" fmla="*/ 161 h 162"/>
                <a:gd name="T30" fmla="*/ 0 w 119"/>
                <a:gd name="T31" fmla="*/ 106 h 162"/>
                <a:gd name="T32" fmla="*/ 19 w 119"/>
                <a:gd name="T33" fmla="*/ 106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9" h="162">
                  <a:moveTo>
                    <a:pt x="19" y="106"/>
                  </a:moveTo>
                  <a:lnTo>
                    <a:pt x="19" y="106"/>
                  </a:lnTo>
                  <a:cubicBezTo>
                    <a:pt x="20" y="129"/>
                    <a:pt x="36" y="144"/>
                    <a:pt x="60" y="144"/>
                  </a:cubicBezTo>
                  <a:cubicBezTo>
                    <a:pt x="84" y="144"/>
                    <a:pt x="98" y="132"/>
                    <a:pt x="98" y="115"/>
                  </a:cubicBezTo>
                  <a:cubicBezTo>
                    <a:pt x="98" y="97"/>
                    <a:pt x="84" y="95"/>
                    <a:pt x="56" y="87"/>
                  </a:cubicBezTo>
                  <a:cubicBezTo>
                    <a:pt x="22" y="79"/>
                    <a:pt x="5" y="72"/>
                    <a:pt x="5" y="45"/>
                  </a:cubicBezTo>
                  <a:cubicBezTo>
                    <a:pt x="5" y="19"/>
                    <a:pt x="26" y="0"/>
                    <a:pt x="59" y="0"/>
                  </a:cubicBezTo>
                  <a:cubicBezTo>
                    <a:pt x="93" y="0"/>
                    <a:pt x="114" y="19"/>
                    <a:pt x="114" y="49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3" y="28"/>
                    <a:pt x="80" y="17"/>
                    <a:pt x="58" y="17"/>
                  </a:cubicBezTo>
                  <a:cubicBezTo>
                    <a:pt x="37" y="17"/>
                    <a:pt x="25" y="27"/>
                    <a:pt x="25" y="42"/>
                  </a:cubicBezTo>
                  <a:cubicBezTo>
                    <a:pt x="25" y="61"/>
                    <a:pt x="39" y="62"/>
                    <a:pt x="70" y="70"/>
                  </a:cubicBezTo>
                  <a:cubicBezTo>
                    <a:pt x="86" y="74"/>
                    <a:pt x="97" y="76"/>
                    <a:pt x="106" y="83"/>
                  </a:cubicBezTo>
                  <a:cubicBezTo>
                    <a:pt x="114" y="91"/>
                    <a:pt x="118" y="101"/>
                    <a:pt x="118" y="112"/>
                  </a:cubicBezTo>
                  <a:cubicBezTo>
                    <a:pt x="118" y="143"/>
                    <a:pt x="96" y="161"/>
                    <a:pt x="60" y="161"/>
                  </a:cubicBezTo>
                  <a:cubicBezTo>
                    <a:pt x="22" y="161"/>
                    <a:pt x="1" y="142"/>
                    <a:pt x="0" y="106"/>
                  </a:cubicBezTo>
                  <a:lnTo>
                    <a:pt x="19" y="10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4" name="Freeform 112"/>
            <p:cNvSpPr>
              <a:spLocks noChangeArrowheads="1"/>
            </p:cNvSpPr>
            <p:nvPr/>
          </p:nvSpPr>
          <p:spPr bwMode="auto">
            <a:xfrm>
              <a:off x="2369165" y="4374381"/>
              <a:ext cx="44464" cy="66696"/>
            </a:xfrm>
            <a:custGeom>
              <a:avLst/>
              <a:gdLst>
                <a:gd name="T0" fmla="*/ 103 w 104"/>
                <a:gd name="T1" fmla="*/ 0 h 159"/>
                <a:gd name="T2" fmla="*/ 103 w 104"/>
                <a:gd name="T3" fmla="*/ 0 h 159"/>
                <a:gd name="T4" fmla="*/ 56 w 104"/>
                <a:gd name="T5" fmla="*/ 129 h 159"/>
                <a:gd name="T6" fmla="*/ 23 w 104"/>
                <a:gd name="T7" fmla="*/ 158 h 159"/>
                <a:gd name="T8" fmla="*/ 12 w 104"/>
                <a:gd name="T9" fmla="*/ 156 h 159"/>
                <a:gd name="T10" fmla="*/ 12 w 104"/>
                <a:gd name="T11" fmla="*/ 138 h 159"/>
                <a:gd name="T12" fmla="*/ 23 w 104"/>
                <a:gd name="T13" fmla="*/ 140 h 159"/>
                <a:gd name="T14" fmla="*/ 36 w 104"/>
                <a:gd name="T15" fmla="*/ 131 h 159"/>
                <a:gd name="T16" fmla="*/ 41 w 104"/>
                <a:gd name="T17" fmla="*/ 117 h 159"/>
                <a:gd name="T18" fmla="*/ 0 w 104"/>
                <a:gd name="T19" fmla="*/ 0 h 159"/>
                <a:gd name="T20" fmla="*/ 21 w 104"/>
                <a:gd name="T21" fmla="*/ 0 h 159"/>
                <a:gd name="T22" fmla="*/ 51 w 104"/>
                <a:gd name="T23" fmla="*/ 90 h 159"/>
                <a:gd name="T24" fmla="*/ 82 w 104"/>
                <a:gd name="T25" fmla="*/ 0 h 159"/>
                <a:gd name="T26" fmla="*/ 103 w 104"/>
                <a:gd name="T2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4" h="159">
                  <a:moveTo>
                    <a:pt x="103" y="0"/>
                  </a:moveTo>
                  <a:lnTo>
                    <a:pt x="103" y="0"/>
                  </a:lnTo>
                  <a:cubicBezTo>
                    <a:pt x="56" y="129"/>
                    <a:pt x="56" y="129"/>
                    <a:pt x="56" y="129"/>
                  </a:cubicBezTo>
                  <a:cubicBezTo>
                    <a:pt x="49" y="150"/>
                    <a:pt x="42" y="158"/>
                    <a:pt x="23" y="158"/>
                  </a:cubicBezTo>
                  <a:cubicBezTo>
                    <a:pt x="18" y="158"/>
                    <a:pt x="15" y="157"/>
                    <a:pt x="12" y="156"/>
                  </a:cubicBezTo>
                  <a:cubicBezTo>
                    <a:pt x="12" y="138"/>
                    <a:pt x="12" y="138"/>
                    <a:pt x="12" y="138"/>
                  </a:cubicBezTo>
                  <a:cubicBezTo>
                    <a:pt x="15" y="139"/>
                    <a:pt x="18" y="140"/>
                    <a:pt x="23" y="140"/>
                  </a:cubicBezTo>
                  <a:cubicBezTo>
                    <a:pt x="30" y="140"/>
                    <a:pt x="34" y="137"/>
                    <a:pt x="36" y="131"/>
                  </a:cubicBezTo>
                  <a:cubicBezTo>
                    <a:pt x="41" y="117"/>
                    <a:pt x="41" y="117"/>
                    <a:pt x="41" y="11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82" y="0"/>
                    <a:pt x="82" y="0"/>
                    <a:pt x="82" y="0"/>
                  </a:cubicBezTo>
                  <a:lnTo>
                    <a:pt x="103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5" name="Freeform 113"/>
            <p:cNvSpPr>
              <a:spLocks noChangeArrowheads="1"/>
            </p:cNvSpPr>
            <p:nvPr/>
          </p:nvSpPr>
          <p:spPr bwMode="auto">
            <a:xfrm>
              <a:off x="2419186" y="4372527"/>
              <a:ext cx="40759" cy="48170"/>
            </a:xfrm>
            <a:custGeom>
              <a:avLst/>
              <a:gdLst>
                <a:gd name="T0" fmla="*/ 75 w 95"/>
                <a:gd name="T1" fmla="*/ 45 h 115"/>
                <a:gd name="T2" fmla="*/ 75 w 95"/>
                <a:gd name="T3" fmla="*/ 45 h 115"/>
                <a:gd name="T4" fmla="*/ 53 w 95"/>
                <a:gd name="T5" fmla="*/ 16 h 115"/>
                <a:gd name="T6" fmla="*/ 19 w 95"/>
                <a:gd name="T7" fmla="*/ 51 h 115"/>
                <a:gd name="T8" fmla="*/ 19 w 95"/>
                <a:gd name="T9" fmla="*/ 114 h 115"/>
                <a:gd name="T10" fmla="*/ 0 w 95"/>
                <a:gd name="T11" fmla="*/ 114 h 115"/>
                <a:gd name="T12" fmla="*/ 0 w 95"/>
                <a:gd name="T13" fmla="*/ 3 h 115"/>
                <a:gd name="T14" fmla="*/ 19 w 95"/>
                <a:gd name="T15" fmla="*/ 3 h 115"/>
                <a:gd name="T16" fmla="*/ 19 w 95"/>
                <a:gd name="T17" fmla="*/ 18 h 115"/>
                <a:gd name="T18" fmla="*/ 55 w 95"/>
                <a:gd name="T19" fmla="*/ 0 h 115"/>
                <a:gd name="T20" fmla="*/ 89 w 95"/>
                <a:gd name="T21" fmla="*/ 15 h 115"/>
                <a:gd name="T22" fmla="*/ 94 w 95"/>
                <a:gd name="T23" fmla="*/ 42 h 115"/>
                <a:gd name="T24" fmla="*/ 94 w 95"/>
                <a:gd name="T25" fmla="*/ 48 h 115"/>
                <a:gd name="T26" fmla="*/ 94 w 95"/>
                <a:gd name="T27" fmla="*/ 114 h 115"/>
                <a:gd name="T28" fmla="*/ 75 w 95"/>
                <a:gd name="T29" fmla="*/ 114 h 115"/>
                <a:gd name="T30" fmla="*/ 75 w 95"/>
                <a:gd name="T31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75" y="45"/>
                  </a:moveTo>
                  <a:lnTo>
                    <a:pt x="75" y="45"/>
                  </a:lnTo>
                  <a:cubicBezTo>
                    <a:pt x="75" y="26"/>
                    <a:pt x="70" y="16"/>
                    <a:pt x="53" y="16"/>
                  </a:cubicBezTo>
                  <a:cubicBezTo>
                    <a:pt x="32" y="16"/>
                    <a:pt x="19" y="29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28" y="6"/>
                    <a:pt x="39" y="0"/>
                    <a:pt x="55" y="0"/>
                  </a:cubicBezTo>
                  <a:cubicBezTo>
                    <a:pt x="71" y="0"/>
                    <a:pt x="83" y="5"/>
                    <a:pt x="89" y="15"/>
                  </a:cubicBezTo>
                  <a:cubicBezTo>
                    <a:pt x="94" y="23"/>
                    <a:pt x="94" y="31"/>
                    <a:pt x="94" y="42"/>
                  </a:cubicBezTo>
                  <a:cubicBezTo>
                    <a:pt x="94" y="43"/>
                    <a:pt x="94" y="45"/>
                    <a:pt x="94" y="48"/>
                  </a:cubicBezTo>
                  <a:cubicBezTo>
                    <a:pt x="94" y="114"/>
                    <a:pt x="94" y="114"/>
                    <a:pt x="94" y="114"/>
                  </a:cubicBezTo>
                  <a:cubicBezTo>
                    <a:pt x="75" y="114"/>
                    <a:pt x="75" y="114"/>
                    <a:pt x="75" y="114"/>
                  </a:cubicBezTo>
                  <a:lnTo>
                    <a:pt x="75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6" name="Freeform 114"/>
            <p:cNvSpPr>
              <a:spLocks noChangeArrowheads="1"/>
            </p:cNvSpPr>
            <p:nvPr/>
          </p:nvSpPr>
          <p:spPr bwMode="auto">
            <a:xfrm>
              <a:off x="2467356" y="4372527"/>
              <a:ext cx="40759" cy="50023"/>
            </a:xfrm>
            <a:custGeom>
              <a:avLst/>
              <a:gdLst>
                <a:gd name="T0" fmla="*/ 51 w 99"/>
                <a:gd name="T1" fmla="*/ 17 h 119"/>
                <a:gd name="T2" fmla="*/ 51 w 99"/>
                <a:gd name="T3" fmla="*/ 17 h 119"/>
                <a:gd name="T4" fmla="*/ 19 w 99"/>
                <a:gd name="T5" fmla="*/ 59 h 119"/>
                <a:gd name="T6" fmla="*/ 50 w 99"/>
                <a:gd name="T7" fmla="*/ 102 h 119"/>
                <a:gd name="T8" fmla="*/ 80 w 99"/>
                <a:gd name="T9" fmla="*/ 76 h 119"/>
                <a:gd name="T10" fmla="*/ 98 w 99"/>
                <a:gd name="T11" fmla="*/ 76 h 119"/>
                <a:gd name="T12" fmla="*/ 49 w 99"/>
                <a:gd name="T13" fmla="*/ 118 h 119"/>
                <a:gd name="T14" fmla="*/ 0 w 99"/>
                <a:gd name="T15" fmla="*/ 60 h 119"/>
                <a:gd name="T16" fmla="*/ 51 w 99"/>
                <a:gd name="T17" fmla="*/ 0 h 119"/>
                <a:gd name="T18" fmla="*/ 98 w 99"/>
                <a:gd name="T19" fmla="*/ 41 h 119"/>
                <a:gd name="T20" fmla="*/ 79 w 99"/>
                <a:gd name="T21" fmla="*/ 41 h 119"/>
                <a:gd name="T22" fmla="*/ 51 w 99"/>
                <a:gd name="T23" fmla="*/ 1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119">
                  <a:moveTo>
                    <a:pt x="51" y="17"/>
                  </a:moveTo>
                  <a:lnTo>
                    <a:pt x="51" y="17"/>
                  </a:lnTo>
                  <a:cubicBezTo>
                    <a:pt x="31" y="17"/>
                    <a:pt x="19" y="32"/>
                    <a:pt x="19" y="59"/>
                  </a:cubicBezTo>
                  <a:cubicBezTo>
                    <a:pt x="19" y="87"/>
                    <a:pt x="30" y="102"/>
                    <a:pt x="50" y="102"/>
                  </a:cubicBezTo>
                  <a:cubicBezTo>
                    <a:pt x="67" y="102"/>
                    <a:pt x="78" y="92"/>
                    <a:pt x="80" y="76"/>
                  </a:cubicBezTo>
                  <a:cubicBezTo>
                    <a:pt x="98" y="76"/>
                    <a:pt x="98" y="76"/>
                    <a:pt x="98" y="76"/>
                  </a:cubicBezTo>
                  <a:cubicBezTo>
                    <a:pt x="96" y="103"/>
                    <a:pt x="78" y="118"/>
                    <a:pt x="49" y="118"/>
                  </a:cubicBezTo>
                  <a:cubicBezTo>
                    <a:pt x="19" y="118"/>
                    <a:pt x="0" y="96"/>
                    <a:pt x="0" y="60"/>
                  </a:cubicBezTo>
                  <a:cubicBezTo>
                    <a:pt x="0" y="22"/>
                    <a:pt x="19" y="0"/>
                    <a:pt x="51" y="0"/>
                  </a:cubicBezTo>
                  <a:cubicBezTo>
                    <a:pt x="79" y="0"/>
                    <a:pt x="97" y="16"/>
                    <a:pt x="98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8" y="26"/>
                    <a:pt x="68" y="17"/>
                    <a:pt x="51" y="1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025460" y="2308643"/>
            <a:ext cx="251964" cy="176006"/>
            <a:chOff x="4025460" y="2308643"/>
            <a:chExt cx="251964" cy="176006"/>
          </a:xfrm>
        </p:grpSpPr>
        <p:sp>
          <p:nvSpPr>
            <p:cNvPr id="3187" name="Freeform 115"/>
            <p:cNvSpPr>
              <a:spLocks noChangeArrowheads="1"/>
            </p:cNvSpPr>
            <p:nvPr/>
          </p:nvSpPr>
          <p:spPr bwMode="auto">
            <a:xfrm>
              <a:off x="4032870" y="2308643"/>
              <a:ext cx="57432" cy="68550"/>
            </a:xfrm>
            <a:custGeom>
              <a:avLst/>
              <a:gdLst>
                <a:gd name="T0" fmla="*/ 135 w 136"/>
                <a:gd name="T1" fmla="*/ 101 h 163"/>
                <a:gd name="T2" fmla="*/ 135 w 136"/>
                <a:gd name="T3" fmla="*/ 101 h 163"/>
                <a:gd name="T4" fmla="*/ 70 w 136"/>
                <a:gd name="T5" fmla="*/ 162 h 163"/>
                <a:gd name="T6" fmla="*/ 0 w 136"/>
                <a:gd name="T7" fmla="*/ 79 h 163"/>
                <a:gd name="T8" fmla="*/ 72 w 136"/>
                <a:gd name="T9" fmla="*/ 0 h 163"/>
                <a:gd name="T10" fmla="*/ 134 w 136"/>
                <a:gd name="T11" fmla="*/ 50 h 163"/>
                <a:gd name="T12" fmla="*/ 114 w 136"/>
                <a:gd name="T13" fmla="*/ 50 h 163"/>
                <a:gd name="T14" fmla="*/ 71 w 136"/>
                <a:gd name="T15" fmla="*/ 19 h 163"/>
                <a:gd name="T16" fmla="*/ 22 w 136"/>
                <a:gd name="T17" fmla="*/ 81 h 163"/>
                <a:gd name="T18" fmla="*/ 71 w 136"/>
                <a:gd name="T19" fmla="*/ 144 h 163"/>
                <a:gd name="T20" fmla="*/ 115 w 136"/>
                <a:gd name="T21" fmla="*/ 101 h 163"/>
                <a:gd name="T22" fmla="*/ 135 w 136"/>
                <a:gd name="T23" fmla="*/ 10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" h="163">
                  <a:moveTo>
                    <a:pt x="135" y="101"/>
                  </a:moveTo>
                  <a:lnTo>
                    <a:pt x="135" y="101"/>
                  </a:lnTo>
                  <a:cubicBezTo>
                    <a:pt x="132" y="138"/>
                    <a:pt x="107" y="162"/>
                    <a:pt x="70" y="162"/>
                  </a:cubicBezTo>
                  <a:cubicBezTo>
                    <a:pt x="27" y="162"/>
                    <a:pt x="0" y="131"/>
                    <a:pt x="0" y="79"/>
                  </a:cubicBezTo>
                  <a:cubicBezTo>
                    <a:pt x="0" y="30"/>
                    <a:pt x="28" y="0"/>
                    <a:pt x="72" y="0"/>
                  </a:cubicBezTo>
                  <a:cubicBezTo>
                    <a:pt x="106" y="0"/>
                    <a:pt x="130" y="20"/>
                    <a:pt x="134" y="50"/>
                  </a:cubicBezTo>
                  <a:cubicBezTo>
                    <a:pt x="114" y="50"/>
                    <a:pt x="114" y="50"/>
                    <a:pt x="114" y="50"/>
                  </a:cubicBezTo>
                  <a:cubicBezTo>
                    <a:pt x="110" y="30"/>
                    <a:pt x="94" y="19"/>
                    <a:pt x="71" y="19"/>
                  </a:cubicBezTo>
                  <a:cubicBezTo>
                    <a:pt x="40" y="19"/>
                    <a:pt x="22" y="42"/>
                    <a:pt x="22" y="81"/>
                  </a:cubicBezTo>
                  <a:cubicBezTo>
                    <a:pt x="22" y="120"/>
                    <a:pt x="42" y="144"/>
                    <a:pt x="71" y="144"/>
                  </a:cubicBezTo>
                  <a:cubicBezTo>
                    <a:pt x="96" y="144"/>
                    <a:pt x="114" y="127"/>
                    <a:pt x="115" y="101"/>
                  </a:cubicBezTo>
                  <a:lnTo>
                    <a:pt x="135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8" name="Freeform 116"/>
            <p:cNvSpPr>
              <a:spLocks noChangeArrowheads="1"/>
            </p:cNvSpPr>
            <p:nvPr/>
          </p:nvSpPr>
          <p:spPr bwMode="auto">
            <a:xfrm>
              <a:off x="4099567" y="2310496"/>
              <a:ext cx="9263" cy="64843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9" name="Freeform 117"/>
            <p:cNvSpPr>
              <a:spLocks noChangeArrowheads="1"/>
            </p:cNvSpPr>
            <p:nvPr/>
          </p:nvSpPr>
          <p:spPr bwMode="auto">
            <a:xfrm>
              <a:off x="4116240" y="2327170"/>
              <a:ext cx="44464" cy="50023"/>
            </a:xfrm>
            <a:custGeom>
              <a:avLst/>
              <a:gdLst>
                <a:gd name="T0" fmla="*/ 53 w 107"/>
                <a:gd name="T1" fmla="*/ 0 h 119"/>
                <a:gd name="T2" fmla="*/ 53 w 107"/>
                <a:gd name="T3" fmla="*/ 0 h 119"/>
                <a:gd name="T4" fmla="*/ 106 w 107"/>
                <a:gd name="T5" fmla="*/ 59 h 119"/>
                <a:gd name="T6" fmla="*/ 53 w 107"/>
                <a:gd name="T7" fmla="*/ 118 h 119"/>
                <a:gd name="T8" fmla="*/ 0 w 107"/>
                <a:gd name="T9" fmla="*/ 59 h 119"/>
                <a:gd name="T10" fmla="*/ 53 w 107"/>
                <a:gd name="T11" fmla="*/ 0 h 119"/>
                <a:gd name="T12" fmla="*/ 53 w 107"/>
                <a:gd name="T13" fmla="*/ 102 h 119"/>
                <a:gd name="T14" fmla="*/ 53 w 107"/>
                <a:gd name="T15" fmla="*/ 102 h 119"/>
                <a:gd name="T16" fmla="*/ 88 w 107"/>
                <a:gd name="T17" fmla="*/ 59 h 119"/>
                <a:gd name="T18" fmla="*/ 53 w 107"/>
                <a:gd name="T19" fmla="*/ 16 h 119"/>
                <a:gd name="T20" fmla="*/ 19 w 107"/>
                <a:gd name="T21" fmla="*/ 59 h 119"/>
                <a:gd name="T22" fmla="*/ 53 w 107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19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6" y="21"/>
                    <a:pt x="106" y="59"/>
                  </a:cubicBezTo>
                  <a:cubicBezTo>
                    <a:pt x="106" y="97"/>
                    <a:pt x="87" y="118"/>
                    <a:pt x="53" y="118"/>
                  </a:cubicBezTo>
                  <a:cubicBezTo>
                    <a:pt x="20" y="118"/>
                    <a:pt x="0" y="97"/>
                    <a:pt x="0" y="59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6"/>
                    <a:pt x="88" y="59"/>
                  </a:cubicBezTo>
                  <a:cubicBezTo>
                    <a:pt x="88" y="31"/>
                    <a:pt x="75" y="16"/>
                    <a:pt x="53" y="16"/>
                  </a:cubicBezTo>
                  <a:cubicBezTo>
                    <a:pt x="31" y="16"/>
                    <a:pt x="19" y="31"/>
                    <a:pt x="19" y="59"/>
                  </a:cubicBezTo>
                  <a:cubicBezTo>
                    <a:pt x="19" y="86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0" name="Freeform 118"/>
            <p:cNvSpPr>
              <a:spLocks noChangeArrowheads="1"/>
            </p:cNvSpPr>
            <p:nvPr/>
          </p:nvSpPr>
          <p:spPr bwMode="auto">
            <a:xfrm>
              <a:off x="4171821" y="2329023"/>
              <a:ext cx="40759" cy="48170"/>
            </a:xfrm>
            <a:custGeom>
              <a:avLst/>
              <a:gdLst>
                <a:gd name="T0" fmla="*/ 19 w 95"/>
                <a:gd name="T1" fmla="*/ 69 h 115"/>
                <a:gd name="T2" fmla="*/ 19 w 95"/>
                <a:gd name="T3" fmla="*/ 69 h 115"/>
                <a:gd name="T4" fmla="*/ 42 w 95"/>
                <a:gd name="T5" fmla="*/ 98 h 115"/>
                <a:gd name="T6" fmla="*/ 75 w 95"/>
                <a:gd name="T7" fmla="*/ 60 h 115"/>
                <a:gd name="T8" fmla="*/ 75 w 95"/>
                <a:gd name="T9" fmla="*/ 0 h 115"/>
                <a:gd name="T10" fmla="*/ 94 w 95"/>
                <a:gd name="T11" fmla="*/ 0 h 115"/>
                <a:gd name="T12" fmla="*/ 94 w 95"/>
                <a:gd name="T13" fmla="*/ 111 h 115"/>
                <a:gd name="T14" fmla="*/ 75 w 95"/>
                <a:gd name="T15" fmla="*/ 111 h 115"/>
                <a:gd name="T16" fmla="*/ 75 w 95"/>
                <a:gd name="T17" fmla="*/ 95 h 115"/>
                <a:gd name="T18" fmla="*/ 39 w 95"/>
                <a:gd name="T19" fmla="*/ 114 h 115"/>
                <a:gd name="T20" fmla="*/ 5 w 95"/>
                <a:gd name="T21" fmla="*/ 100 h 115"/>
                <a:gd name="T22" fmla="*/ 0 w 95"/>
                <a:gd name="T23" fmla="*/ 73 h 115"/>
                <a:gd name="T24" fmla="*/ 0 w 95"/>
                <a:gd name="T25" fmla="*/ 67 h 115"/>
                <a:gd name="T26" fmla="*/ 0 w 95"/>
                <a:gd name="T27" fmla="*/ 0 h 115"/>
                <a:gd name="T28" fmla="*/ 19 w 95"/>
                <a:gd name="T29" fmla="*/ 0 h 115"/>
                <a:gd name="T30" fmla="*/ 19 w 95"/>
                <a:gd name="T31" fmla="*/ 6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19" y="69"/>
                  </a:moveTo>
                  <a:lnTo>
                    <a:pt x="19" y="69"/>
                  </a:lnTo>
                  <a:cubicBezTo>
                    <a:pt x="19" y="88"/>
                    <a:pt x="24" y="98"/>
                    <a:pt x="42" y="98"/>
                  </a:cubicBezTo>
                  <a:cubicBezTo>
                    <a:pt x="64" y="98"/>
                    <a:pt x="75" y="85"/>
                    <a:pt x="75" y="6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1"/>
                    <a:pt x="94" y="111"/>
                    <a:pt x="94" y="111"/>
                  </a:cubicBezTo>
                  <a:cubicBezTo>
                    <a:pt x="75" y="111"/>
                    <a:pt x="75" y="111"/>
                    <a:pt x="75" y="111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68" y="108"/>
                    <a:pt x="55" y="114"/>
                    <a:pt x="39" y="114"/>
                  </a:cubicBezTo>
                  <a:cubicBezTo>
                    <a:pt x="23" y="114"/>
                    <a:pt x="12" y="109"/>
                    <a:pt x="5" y="100"/>
                  </a:cubicBezTo>
                  <a:cubicBezTo>
                    <a:pt x="0" y="92"/>
                    <a:pt x="0" y="83"/>
                    <a:pt x="0" y="73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1" name="Freeform 119"/>
            <p:cNvSpPr>
              <a:spLocks noChangeArrowheads="1"/>
            </p:cNvSpPr>
            <p:nvPr/>
          </p:nvSpPr>
          <p:spPr bwMode="auto">
            <a:xfrm>
              <a:off x="4219990" y="2310496"/>
              <a:ext cx="44464" cy="66696"/>
            </a:xfrm>
            <a:custGeom>
              <a:avLst/>
              <a:gdLst>
                <a:gd name="T0" fmla="*/ 103 w 104"/>
                <a:gd name="T1" fmla="*/ 153 h 158"/>
                <a:gd name="T2" fmla="*/ 103 w 104"/>
                <a:gd name="T3" fmla="*/ 153 h 158"/>
                <a:gd name="T4" fmla="*/ 85 w 104"/>
                <a:gd name="T5" fmla="*/ 153 h 158"/>
                <a:gd name="T6" fmla="*/ 85 w 104"/>
                <a:gd name="T7" fmla="*/ 140 h 158"/>
                <a:gd name="T8" fmla="*/ 49 w 104"/>
                <a:gd name="T9" fmla="*/ 157 h 158"/>
                <a:gd name="T10" fmla="*/ 0 w 104"/>
                <a:gd name="T11" fmla="*/ 98 h 158"/>
                <a:gd name="T12" fmla="*/ 49 w 104"/>
                <a:gd name="T13" fmla="*/ 39 h 158"/>
                <a:gd name="T14" fmla="*/ 85 w 104"/>
                <a:gd name="T15" fmla="*/ 55 h 158"/>
                <a:gd name="T16" fmla="*/ 85 w 104"/>
                <a:gd name="T17" fmla="*/ 0 h 158"/>
                <a:gd name="T18" fmla="*/ 103 w 104"/>
                <a:gd name="T19" fmla="*/ 0 h 158"/>
                <a:gd name="T20" fmla="*/ 103 w 104"/>
                <a:gd name="T21" fmla="*/ 153 h 158"/>
                <a:gd name="T22" fmla="*/ 52 w 104"/>
                <a:gd name="T23" fmla="*/ 55 h 158"/>
                <a:gd name="T24" fmla="*/ 52 w 104"/>
                <a:gd name="T25" fmla="*/ 55 h 158"/>
                <a:gd name="T26" fmla="*/ 19 w 104"/>
                <a:gd name="T27" fmla="*/ 99 h 158"/>
                <a:gd name="T28" fmla="*/ 52 w 104"/>
                <a:gd name="T29" fmla="*/ 141 h 158"/>
                <a:gd name="T30" fmla="*/ 85 w 104"/>
                <a:gd name="T31" fmla="*/ 97 h 158"/>
                <a:gd name="T32" fmla="*/ 52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3"/>
                  </a:moveTo>
                  <a:lnTo>
                    <a:pt x="103" y="153"/>
                  </a:lnTo>
                  <a:cubicBezTo>
                    <a:pt x="85" y="153"/>
                    <a:pt x="85" y="153"/>
                    <a:pt x="85" y="153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75" y="151"/>
                    <a:pt x="63" y="157"/>
                    <a:pt x="49" y="157"/>
                  </a:cubicBezTo>
                  <a:cubicBezTo>
                    <a:pt x="20" y="157"/>
                    <a:pt x="0" y="134"/>
                    <a:pt x="0" y="98"/>
                  </a:cubicBezTo>
                  <a:cubicBezTo>
                    <a:pt x="0" y="61"/>
                    <a:pt x="20" y="39"/>
                    <a:pt x="49" y="39"/>
                  </a:cubicBezTo>
                  <a:cubicBezTo>
                    <a:pt x="64" y="39"/>
                    <a:pt x="76" y="44"/>
                    <a:pt x="85" y="55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3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1" y="55"/>
                    <a:pt x="19" y="71"/>
                    <a:pt x="19" y="99"/>
                  </a:cubicBezTo>
                  <a:cubicBezTo>
                    <a:pt x="19" y="125"/>
                    <a:pt x="32" y="141"/>
                    <a:pt x="52" y="141"/>
                  </a:cubicBezTo>
                  <a:cubicBezTo>
                    <a:pt x="73" y="141"/>
                    <a:pt x="85" y="125"/>
                    <a:pt x="85" y="97"/>
                  </a:cubicBezTo>
                  <a:cubicBezTo>
                    <a:pt x="85" y="69"/>
                    <a:pt x="74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2" name="Freeform 120"/>
            <p:cNvSpPr>
              <a:spLocks noChangeArrowheads="1"/>
            </p:cNvSpPr>
            <p:nvPr/>
          </p:nvSpPr>
          <p:spPr bwMode="auto">
            <a:xfrm>
              <a:off x="4025460" y="2416099"/>
              <a:ext cx="57432" cy="68550"/>
            </a:xfrm>
            <a:custGeom>
              <a:avLst/>
              <a:gdLst>
                <a:gd name="T0" fmla="*/ 135 w 136"/>
                <a:gd name="T1" fmla="*/ 101 h 163"/>
                <a:gd name="T2" fmla="*/ 135 w 136"/>
                <a:gd name="T3" fmla="*/ 101 h 163"/>
                <a:gd name="T4" fmla="*/ 69 w 136"/>
                <a:gd name="T5" fmla="*/ 162 h 163"/>
                <a:gd name="T6" fmla="*/ 0 w 136"/>
                <a:gd name="T7" fmla="*/ 79 h 163"/>
                <a:gd name="T8" fmla="*/ 71 w 136"/>
                <a:gd name="T9" fmla="*/ 0 h 163"/>
                <a:gd name="T10" fmla="*/ 134 w 136"/>
                <a:gd name="T11" fmla="*/ 51 h 163"/>
                <a:gd name="T12" fmla="*/ 113 w 136"/>
                <a:gd name="T13" fmla="*/ 51 h 163"/>
                <a:gd name="T14" fmla="*/ 71 w 136"/>
                <a:gd name="T15" fmla="*/ 19 h 163"/>
                <a:gd name="T16" fmla="*/ 21 w 136"/>
                <a:gd name="T17" fmla="*/ 81 h 163"/>
                <a:gd name="T18" fmla="*/ 70 w 136"/>
                <a:gd name="T19" fmla="*/ 144 h 163"/>
                <a:gd name="T20" fmla="*/ 114 w 136"/>
                <a:gd name="T21" fmla="*/ 101 h 163"/>
                <a:gd name="T22" fmla="*/ 135 w 136"/>
                <a:gd name="T23" fmla="*/ 10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" h="163">
                  <a:moveTo>
                    <a:pt x="135" y="101"/>
                  </a:moveTo>
                  <a:lnTo>
                    <a:pt x="135" y="101"/>
                  </a:lnTo>
                  <a:cubicBezTo>
                    <a:pt x="133" y="139"/>
                    <a:pt x="108" y="162"/>
                    <a:pt x="69" y="162"/>
                  </a:cubicBezTo>
                  <a:cubicBezTo>
                    <a:pt x="27" y="162"/>
                    <a:pt x="0" y="132"/>
                    <a:pt x="0" y="79"/>
                  </a:cubicBezTo>
                  <a:cubicBezTo>
                    <a:pt x="0" y="31"/>
                    <a:pt x="28" y="0"/>
                    <a:pt x="71" y="0"/>
                  </a:cubicBezTo>
                  <a:cubicBezTo>
                    <a:pt x="107" y="0"/>
                    <a:pt x="131" y="20"/>
                    <a:pt x="134" y="51"/>
                  </a:cubicBezTo>
                  <a:cubicBezTo>
                    <a:pt x="113" y="51"/>
                    <a:pt x="113" y="51"/>
                    <a:pt x="113" y="51"/>
                  </a:cubicBezTo>
                  <a:cubicBezTo>
                    <a:pt x="110" y="30"/>
                    <a:pt x="94" y="19"/>
                    <a:pt x="71" y="19"/>
                  </a:cubicBezTo>
                  <a:cubicBezTo>
                    <a:pt x="40" y="19"/>
                    <a:pt x="21" y="42"/>
                    <a:pt x="21" y="81"/>
                  </a:cubicBezTo>
                  <a:cubicBezTo>
                    <a:pt x="21" y="120"/>
                    <a:pt x="42" y="144"/>
                    <a:pt x="70" y="144"/>
                  </a:cubicBezTo>
                  <a:cubicBezTo>
                    <a:pt x="95" y="144"/>
                    <a:pt x="113" y="127"/>
                    <a:pt x="114" y="101"/>
                  </a:cubicBezTo>
                  <a:lnTo>
                    <a:pt x="135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3" name="Freeform 121"/>
            <p:cNvSpPr>
              <a:spLocks noChangeArrowheads="1"/>
            </p:cNvSpPr>
            <p:nvPr/>
          </p:nvSpPr>
          <p:spPr bwMode="auto">
            <a:xfrm>
              <a:off x="4090303" y="2417952"/>
              <a:ext cx="38907" cy="64843"/>
            </a:xfrm>
            <a:custGeom>
              <a:avLst/>
              <a:gdLst>
                <a:gd name="T0" fmla="*/ 74 w 93"/>
                <a:gd name="T1" fmla="*/ 86 h 155"/>
                <a:gd name="T2" fmla="*/ 74 w 93"/>
                <a:gd name="T3" fmla="*/ 86 h 155"/>
                <a:gd name="T4" fmla="*/ 51 w 93"/>
                <a:gd name="T5" fmla="*/ 56 h 155"/>
                <a:gd name="T6" fmla="*/ 18 w 93"/>
                <a:gd name="T7" fmla="*/ 88 h 155"/>
                <a:gd name="T8" fmla="*/ 18 w 93"/>
                <a:gd name="T9" fmla="*/ 154 h 155"/>
                <a:gd name="T10" fmla="*/ 0 w 93"/>
                <a:gd name="T11" fmla="*/ 154 h 155"/>
                <a:gd name="T12" fmla="*/ 0 w 93"/>
                <a:gd name="T13" fmla="*/ 0 h 155"/>
                <a:gd name="T14" fmla="*/ 18 w 93"/>
                <a:gd name="T15" fmla="*/ 0 h 155"/>
                <a:gd name="T16" fmla="*/ 18 w 93"/>
                <a:gd name="T17" fmla="*/ 59 h 155"/>
                <a:gd name="T18" fmla="*/ 53 w 93"/>
                <a:gd name="T19" fmla="*/ 40 h 155"/>
                <a:gd name="T20" fmla="*/ 87 w 93"/>
                <a:gd name="T21" fmla="*/ 54 h 155"/>
                <a:gd name="T22" fmla="*/ 92 w 93"/>
                <a:gd name="T23" fmla="*/ 81 h 155"/>
                <a:gd name="T24" fmla="*/ 92 w 93"/>
                <a:gd name="T25" fmla="*/ 87 h 155"/>
                <a:gd name="T26" fmla="*/ 92 w 93"/>
                <a:gd name="T27" fmla="*/ 154 h 155"/>
                <a:gd name="T28" fmla="*/ 74 w 93"/>
                <a:gd name="T29" fmla="*/ 154 h 155"/>
                <a:gd name="T30" fmla="*/ 74 w 93"/>
                <a:gd name="T31" fmla="*/ 86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3" h="155">
                  <a:moveTo>
                    <a:pt x="74" y="86"/>
                  </a:moveTo>
                  <a:lnTo>
                    <a:pt x="74" y="86"/>
                  </a:lnTo>
                  <a:cubicBezTo>
                    <a:pt x="74" y="66"/>
                    <a:pt x="69" y="56"/>
                    <a:pt x="51" y="56"/>
                  </a:cubicBezTo>
                  <a:cubicBezTo>
                    <a:pt x="31" y="56"/>
                    <a:pt x="18" y="69"/>
                    <a:pt x="18" y="88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25" y="46"/>
                    <a:pt x="37" y="40"/>
                    <a:pt x="53" y="40"/>
                  </a:cubicBezTo>
                  <a:cubicBezTo>
                    <a:pt x="69" y="40"/>
                    <a:pt x="82" y="45"/>
                    <a:pt x="87" y="54"/>
                  </a:cubicBezTo>
                  <a:cubicBezTo>
                    <a:pt x="92" y="62"/>
                    <a:pt x="92" y="71"/>
                    <a:pt x="92" y="81"/>
                  </a:cubicBezTo>
                  <a:cubicBezTo>
                    <a:pt x="92" y="84"/>
                    <a:pt x="92" y="85"/>
                    <a:pt x="92" y="87"/>
                  </a:cubicBezTo>
                  <a:cubicBezTo>
                    <a:pt x="92" y="154"/>
                    <a:pt x="92" y="154"/>
                    <a:pt x="92" y="154"/>
                  </a:cubicBezTo>
                  <a:cubicBezTo>
                    <a:pt x="74" y="154"/>
                    <a:pt x="74" y="154"/>
                    <a:pt x="74" y="154"/>
                  </a:cubicBezTo>
                  <a:lnTo>
                    <a:pt x="74" y="8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4" name="Freeform 122"/>
            <p:cNvSpPr>
              <a:spLocks noChangeArrowheads="1"/>
            </p:cNvSpPr>
            <p:nvPr/>
          </p:nvSpPr>
          <p:spPr bwMode="auto">
            <a:xfrm>
              <a:off x="4138473" y="2434625"/>
              <a:ext cx="42612" cy="50023"/>
            </a:xfrm>
            <a:custGeom>
              <a:avLst/>
              <a:gdLst>
                <a:gd name="T0" fmla="*/ 99 w 102"/>
                <a:gd name="T1" fmla="*/ 79 h 119"/>
                <a:gd name="T2" fmla="*/ 99 w 102"/>
                <a:gd name="T3" fmla="*/ 79 h 119"/>
                <a:gd name="T4" fmla="*/ 50 w 102"/>
                <a:gd name="T5" fmla="*/ 118 h 119"/>
                <a:gd name="T6" fmla="*/ 0 w 102"/>
                <a:gd name="T7" fmla="*/ 60 h 119"/>
                <a:gd name="T8" fmla="*/ 50 w 102"/>
                <a:gd name="T9" fmla="*/ 0 h 119"/>
                <a:gd name="T10" fmla="*/ 101 w 102"/>
                <a:gd name="T11" fmla="*/ 56 h 119"/>
                <a:gd name="T12" fmla="*/ 101 w 102"/>
                <a:gd name="T13" fmla="*/ 64 h 119"/>
                <a:gd name="T14" fmla="*/ 20 w 102"/>
                <a:gd name="T15" fmla="*/ 64 h 119"/>
                <a:gd name="T16" fmla="*/ 52 w 102"/>
                <a:gd name="T17" fmla="*/ 102 h 119"/>
                <a:gd name="T18" fmla="*/ 81 w 102"/>
                <a:gd name="T19" fmla="*/ 79 h 119"/>
                <a:gd name="T20" fmla="*/ 99 w 102"/>
                <a:gd name="T21" fmla="*/ 79 h 119"/>
                <a:gd name="T22" fmla="*/ 81 w 102"/>
                <a:gd name="T23" fmla="*/ 49 h 119"/>
                <a:gd name="T24" fmla="*/ 81 w 102"/>
                <a:gd name="T25" fmla="*/ 49 h 119"/>
                <a:gd name="T26" fmla="*/ 51 w 102"/>
                <a:gd name="T27" fmla="*/ 16 h 119"/>
                <a:gd name="T28" fmla="*/ 20 w 102"/>
                <a:gd name="T29" fmla="*/ 49 h 119"/>
                <a:gd name="T30" fmla="*/ 81 w 102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9">
                  <a:moveTo>
                    <a:pt x="99" y="79"/>
                  </a:moveTo>
                  <a:lnTo>
                    <a:pt x="99" y="79"/>
                  </a:lnTo>
                  <a:cubicBezTo>
                    <a:pt x="96" y="104"/>
                    <a:pt x="77" y="118"/>
                    <a:pt x="50" y="118"/>
                  </a:cubicBezTo>
                  <a:cubicBezTo>
                    <a:pt x="20" y="118"/>
                    <a:pt x="0" y="97"/>
                    <a:pt x="0" y="60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3" y="0"/>
                    <a:pt x="101" y="20"/>
                    <a:pt x="101" y="56"/>
                  </a:cubicBezTo>
                  <a:cubicBezTo>
                    <a:pt x="101" y="59"/>
                    <a:pt x="101" y="62"/>
                    <a:pt x="101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1" y="88"/>
                    <a:pt x="33" y="102"/>
                    <a:pt x="52" y="102"/>
                  </a:cubicBezTo>
                  <a:cubicBezTo>
                    <a:pt x="68" y="102"/>
                    <a:pt x="78" y="93"/>
                    <a:pt x="81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6"/>
                    <a:pt x="51" y="16"/>
                  </a:cubicBezTo>
                  <a:cubicBezTo>
                    <a:pt x="33" y="16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5" name="Freeform 123"/>
            <p:cNvSpPr>
              <a:spLocks noChangeArrowheads="1"/>
            </p:cNvSpPr>
            <p:nvPr/>
          </p:nvSpPr>
          <p:spPr bwMode="auto">
            <a:xfrm>
              <a:off x="4188495" y="2434625"/>
              <a:ext cx="42611" cy="50023"/>
            </a:xfrm>
            <a:custGeom>
              <a:avLst/>
              <a:gdLst>
                <a:gd name="T0" fmla="*/ 51 w 100"/>
                <a:gd name="T1" fmla="*/ 16 h 119"/>
                <a:gd name="T2" fmla="*/ 51 w 100"/>
                <a:gd name="T3" fmla="*/ 16 h 119"/>
                <a:gd name="T4" fmla="*/ 20 w 100"/>
                <a:gd name="T5" fmla="*/ 59 h 119"/>
                <a:gd name="T6" fmla="*/ 50 w 100"/>
                <a:gd name="T7" fmla="*/ 102 h 119"/>
                <a:gd name="T8" fmla="*/ 81 w 100"/>
                <a:gd name="T9" fmla="*/ 75 h 119"/>
                <a:gd name="T10" fmla="*/ 99 w 100"/>
                <a:gd name="T11" fmla="*/ 75 h 119"/>
                <a:gd name="T12" fmla="*/ 49 w 100"/>
                <a:gd name="T13" fmla="*/ 118 h 119"/>
                <a:gd name="T14" fmla="*/ 0 w 100"/>
                <a:gd name="T15" fmla="*/ 59 h 119"/>
                <a:gd name="T16" fmla="*/ 51 w 100"/>
                <a:gd name="T17" fmla="*/ 0 h 119"/>
                <a:gd name="T18" fmla="*/ 99 w 100"/>
                <a:gd name="T19" fmla="*/ 40 h 119"/>
                <a:gd name="T20" fmla="*/ 80 w 100"/>
                <a:gd name="T21" fmla="*/ 40 h 119"/>
                <a:gd name="T22" fmla="*/ 51 w 100"/>
                <a:gd name="T23" fmla="*/ 1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19">
                  <a:moveTo>
                    <a:pt x="51" y="16"/>
                  </a:moveTo>
                  <a:lnTo>
                    <a:pt x="51" y="16"/>
                  </a:lnTo>
                  <a:cubicBezTo>
                    <a:pt x="31" y="16"/>
                    <a:pt x="20" y="31"/>
                    <a:pt x="20" y="59"/>
                  </a:cubicBezTo>
                  <a:cubicBezTo>
                    <a:pt x="20" y="86"/>
                    <a:pt x="31" y="102"/>
                    <a:pt x="50" y="102"/>
                  </a:cubicBezTo>
                  <a:cubicBezTo>
                    <a:pt x="68" y="102"/>
                    <a:pt x="78" y="92"/>
                    <a:pt x="81" y="75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97" y="102"/>
                    <a:pt x="79" y="118"/>
                    <a:pt x="49" y="118"/>
                  </a:cubicBezTo>
                  <a:cubicBezTo>
                    <a:pt x="19" y="118"/>
                    <a:pt x="0" y="97"/>
                    <a:pt x="0" y="59"/>
                  </a:cubicBezTo>
                  <a:cubicBezTo>
                    <a:pt x="0" y="22"/>
                    <a:pt x="20" y="0"/>
                    <a:pt x="51" y="0"/>
                  </a:cubicBezTo>
                  <a:cubicBezTo>
                    <a:pt x="80" y="0"/>
                    <a:pt x="98" y="15"/>
                    <a:pt x="99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26"/>
                    <a:pt x="69" y="16"/>
                    <a:pt x="51" y="16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6" name="Freeform 124"/>
            <p:cNvSpPr>
              <a:spLocks noChangeArrowheads="1"/>
            </p:cNvSpPr>
            <p:nvPr/>
          </p:nvSpPr>
          <p:spPr bwMode="auto">
            <a:xfrm>
              <a:off x="4238517" y="2417952"/>
              <a:ext cx="38907" cy="64843"/>
            </a:xfrm>
            <a:custGeom>
              <a:avLst/>
              <a:gdLst>
                <a:gd name="T0" fmla="*/ 0 w 94"/>
                <a:gd name="T1" fmla="*/ 0 h 155"/>
                <a:gd name="T2" fmla="*/ 18 w 94"/>
                <a:gd name="T3" fmla="*/ 0 h 155"/>
                <a:gd name="T4" fmla="*/ 18 w 94"/>
                <a:gd name="T5" fmla="*/ 93 h 155"/>
                <a:gd name="T6" fmla="*/ 69 w 94"/>
                <a:gd name="T7" fmla="*/ 42 h 155"/>
                <a:gd name="T8" fmla="*/ 93 w 94"/>
                <a:gd name="T9" fmla="*/ 42 h 155"/>
                <a:gd name="T10" fmla="*/ 51 w 94"/>
                <a:gd name="T11" fmla="*/ 84 h 155"/>
                <a:gd name="T12" fmla="*/ 92 w 94"/>
                <a:gd name="T13" fmla="*/ 154 h 155"/>
                <a:gd name="T14" fmla="*/ 71 w 94"/>
                <a:gd name="T15" fmla="*/ 154 h 155"/>
                <a:gd name="T16" fmla="*/ 38 w 94"/>
                <a:gd name="T17" fmla="*/ 96 h 155"/>
                <a:gd name="T18" fmla="*/ 18 w 94"/>
                <a:gd name="T19" fmla="*/ 115 h 155"/>
                <a:gd name="T20" fmla="*/ 18 w 94"/>
                <a:gd name="T21" fmla="*/ 154 h 155"/>
                <a:gd name="T22" fmla="*/ 0 w 94"/>
                <a:gd name="T23" fmla="*/ 154 h 155"/>
                <a:gd name="T24" fmla="*/ 0 w 94"/>
                <a:gd name="T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155">
                  <a:moveTo>
                    <a:pt x="0" y="0"/>
                  </a:moveTo>
                  <a:lnTo>
                    <a:pt x="18" y="0"/>
                  </a:lnTo>
                  <a:lnTo>
                    <a:pt x="18" y="93"/>
                  </a:lnTo>
                  <a:lnTo>
                    <a:pt x="69" y="42"/>
                  </a:lnTo>
                  <a:lnTo>
                    <a:pt x="93" y="42"/>
                  </a:lnTo>
                  <a:lnTo>
                    <a:pt x="51" y="84"/>
                  </a:lnTo>
                  <a:lnTo>
                    <a:pt x="92" y="154"/>
                  </a:lnTo>
                  <a:lnTo>
                    <a:pt x="71" y="154"/>
                  </a:lnTo>
                  <a:lnTo>
                    <a:pt x="38" y="96"/>
                  </a:lnTo>
                  <a:lnTo>
                    <a:pt x="18" y="115"/>
                  </a:lnTo>
                  <a:lnTo>
                    <a:pt x="18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993964" y="3260920"/>
            <a:ext cx="314955" cy="68550"/>
            <a:chOff x="3993964" y="3260920"/>
            <a:chExt cx="314955" cy="68550"/>
          </a:xfrm>
        </p:grpSpPr>
        <p:sp>
          <p:nvSpPr>
            <p:cNvPr id="3197" name="Freeform 125"/>
            <p:cNvSpPr>
              <a:spLocks noChangeArrowheads="1"/>
            </p:cNvSpPr>
            <p:nvPr/>
          </p:nvSpPr>
          <p:spPr bwMode="auto">
            <a:xfrm>
              <a:off x="3993964" y="3260920"/>
              <a:ext cx="57434" cy="68550"/>
            </a:xfrm>
            <a:custGeom>
              <a:avLst/>
              <a:gdLst>
                <a:gd name="T0" fmla="*/ 135 w 136"/>
                <a:gd name="T1" fmla="*/ 100 h 163"/>
                <a:gd name="T2" fmla="*/ 135 w 136"/>
                <a:gd name="T3" fmla="*/ 100 h 163"/>
                <a:gd name="T4" fmla="*/ 69 w 136"/>
                <a:gd name="T5" fmla="*/ 162 h 163"/>
                <a:gd name="T6" fmla="*/ 0 w 136"/>
                <a:gd name="T7" fmla="*/ 78 h 163"/>
                <a:gd name="T8" fmla="*/ 71 w 136"/>
                <a:gd name="T9" fmla="*/ 0 h 163"/>
                <a:gd name="T10" fmla="*/ 133 w 136"/>
                <a:gd name="T11" fmla="*/ 50 h 163"/>
                <a:gd name="T12" fmla="*/ 113 w 136"/>
                <a:gd name="T13" fmla="*/ 50 h 163"/>
                <a:gd name="T14" fmla="*/ 70 w 136"/>
                <a:gd name="T15" fmla="*/ 18 h 163"/>
                <a:gd name="T16" fmla="*/ 21 w 136"/>
                <a:gd name="T17" fmla="*/ 80 h 163"/>
                <a:gd name="T18" fmla="*/ 70 w 136"/>
                <a:gd name="T19" fmla="*/ 143 h 163"/>
                <a:gd name="T20" fmla="*/ 114 w 136"/>
                <a:gd name="T21" fmla="*/ 100 h 163"/>
                <a:gd name="T22" fmla="*/ 135 w 136"/>
                <a:gd name="T23" fmla="*/ 10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" h="163">
                  <a:moveTo>
                    <a:pt x="135" y="100"/>
                  </a:moveTo>
                  <a:lnTo>
                    <a:pt x="135" y="100"/>
                  </a:lnTo>
                  <a:cubicBezTo>
                    <a:pt x="133" y="138"/>
                    <a:pt x="107" y="162"/>
                    <a:pt x="69" y="162"/>
                  </a:cubicBezTo>
                  <a:cubicBezTo>
                    <a:pt x="27" y="162"/>
                    <a:pt x="0" y="131"/>
                    <a:pt x="0" y="78"/>
                  </a:cubicBezTo>
                  <a:cubicBezTo>
                    <a:pt x="0" y="30"/>
                    <a:pt x="28" y="0"/>
                    <a:pt x="71" y="0"/>
                  </a:cubicBezTo>
                  <a:cubicBezTo>
                    <a:pt x="107" y="0"/>
                    <a:pt x="130" y="19"/>
                    <a:pt x="13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09" y="29"/>
                    <a:pt x="94" y="18"/>
                    <a:pt x="70" y="18"/>
                  </a:cubicBezTo>
                  <a:cubicBezTo>
                    <a:pt x="39" y="18"/>
                    <a:pt x="21" y="41"/>
                    <a:pt x="21" y="80"/>
                  </a:cubicBezTo>
                  <a:cubicBezTo>
                    <a:pt x="21" y="119"/>
                    <a:pt x="41" y="143"/>
                    <a:pt x="70" y="143"/>
                  </a:cubicBezTo>
                  <a:cubicBezTo>
                    <a:pt x="95" y="143"/>
                    <a:pt x="113" y="126"/>
                    <a:pt x="114" y="100"/>
                  </a:cubicBezTo>
                  <a:lnTo>
                    <a:pt x="135" y="10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8" name="Freeform 126"/>
            <p:cNvSpPr>
              <a:spLocks noChangeArrowheads="1"/>
            </p:cNvSpPr>
            <p:nvPr/>
          </p:nvSpPr>
          <p:spPr bwMode="auto">
            <a:xfrm>
              <a:off x="4058808" y="3260920"/>
              <a:ext cx="9263" cy="64844"/>
            </a:xfrm>
            <a:custGeom>
              <a:avLst/>
              <a:gdLst>
                <a:gd name="T0" fmla="*/ 0 w 20"/>
                <a:gd name="T1" fmla="*/ 0 h 156"/>
                <a:gd name="T2" fmla="*/ 19 w 20"/>
                <a:gd name="T3" fmla="*/ 0 h 156"/>
                <a:gd name="T4" fmla="*/ 19 w 20"/>
                <a:gd name="T5" fmla="*/ 155 h 156"/>
                <a:gd name="T6" fmla="*/ 0 w 20"/>
                <a:gd name="T7" fmla="*/ 155 h 156"/>
                <a:gd name="T8" fmla="*/ 0 w 20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6">
                  <a:moveTo>
                    <a:pt x="0" y="0"/>
                  </a:moveTo>
                  <a:lnTo>
                    <a:pt x="19" y="0"/>
                  </a:lnTo>
                  <a:lnTo>
                    <a:pt x="19" y="155"/>
                  </a:lnTo>
                  <a:lnTo>
                    <a:pt x="0" y="155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9" name="Freeform 127"/>
            <p:cNvSpPr>
              <a:spLocks noChangeArrowheads="1"/>
            </p:cNvSpPr>
            <p:nvPr/>
          </p:nvSpPr>
          <p:spPr bwMode="auto">
            <a:xfrm>
              <a:off x="4077335" y="3277595"/>
              <a:ext cx="46316" cy="50022"/>
            </a:xfrm>
            <a:custGeom>
              <a:avLst/>
              <a:gdLst>
                <a:gd name="T0" fmla="*/ 54 w 109"/>
                <a:gd name="T1" fmla="*/ 0 h 120"/>
                <a:gd name="T2" fmla="*/ 54 w 109"/>
                <a:gd name="T3" fmla="*/ 0 h 120"/>
                <a:gd name="T4" fmla="*/ 108 w 109"/>
                <a:gd name="T5" fmla="*/ 59 h 120"/>
                <a:gd name="T6" fmla="*/ 54 w 109"/>
                <a:gd name="T7" fmla="*/ 119 h 120"/>
                <a:gd name="T8" fmla="*/ 0 w 109"/>
                <a:gd name="T9" fmla="*/ 59 h 120"/>
                <a:gd name="T10" fmla="*/ 54 w 109"/>
                <a:gd name="T11" fmla="*/ 0 h 120"/>
                <a:gd name="T12" fmla="*/ 54 w 109"/>
                <a:gd name="T13" fmla="*/ 102 h 120"/>
                <a:gd name="T14" fmla="*/ 54 w 109"/>
                <a:gd name="T15" fmla="*/ 102 h 120"/>
                <a:gd name="T16" fmla="*/ 88 w 109"/>
                <a:gd name="T17" fmla="*/ 59 h 120"/>
                <a:gd name="T18" fmla="*/ 54 w 109"/>
                <a:gd name="T19" fmla="*/ 17 h 120"/>
                <a:gd name="T20" fmla="*/ 19 w 109"/>
                <a:gd name="T21" fmla="*/ 59 h 120"/>
                <a:gd name="T22" fmla="*/ 54 w 109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20">
                  <a:moveTo>
                    <a:pt x="54" y="0"/>
                  </a:moveTo>
                  <a:lnTo>
                    <a:pt x="54" y="0"/>
                  </a:lnTo>
                  <a:cubicBezTo>
                    <a:pt x="88" y="0"/>
                    <a:pt x="108" y="22"/>
                    <a:pt x="108" y="59"/>
                  </a:cubicBezTo>
                  <a:cubicBezTo>
                    <a:pt x="108" y="97"/>
                    <a:pt x="88" y="119"/>
                    <a:pt x="54" y="119"/>
                  </a:cubicBezTo>
                  <a:cubicBezTo>
                    <a:pt x="20" y="119"/>
                    <a:pt x="0" y="97"/>
                    <a:pt x="0" y="59"/>
                  </a:cubicBezTo>
                  <a:cubicBezTo>
                    <a:pt x="0" y="22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5" y="102"/>
                    <a:pt x="88" y="87"/>
                    <a:pt x="88" y="59"/>
                  </a:cubicBezTo>
                  <a:cubicBezTo>
                    <a:pt x="88" y="31"/>
                    <a:pt x="75" y="17"/>
                    <a:pt x="54" y="17"/>
                  </a:cubicBezTo>
                  <a:cubicBezTo>
                    <a:pt x="32" y="17"/>
                    <a:pt x="19" y="31"/>
                    <a:pt x="19" y="59"/>
                  </a:cubicBezTo>
                  <a:cubicBezTo>
                    <a:pt x="19" y="87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0" name="Freeform 128"/>
            <p:cNvSpPr>
              <a:spLocks noChangeArrowheads="1"/>
            </p:cNvSpPr>
            <p:nvPr/>
          </p:nvSpPr>
          <p:spPr bwMode="auto">
            <a:xfrm>
              <a:off x="4131062" y="3279447"/>
              <a:ext cx="38907" cy="48170"/>
            </a:xfrm>
            <a:custGeom>
              <a:avLst/>
              <a:gdLst>
                <a:gd name="T0" fmla="*/ 19 w 94"/>
                <a:gd name="T1" fmla="*/ 68 h 116"/>
                <a:gd name="T2" fmla="*/ 19 w 94"/>
                <a:gd name="T3" fmla="*/ 68 h 116"/>
                <a:gd name="T4" fmla="*/ 41 w 94"/>
                <a:gd name="T5" fmla="*/ 98 h 116"/>
                <a:gd name="T6" fmla="*/ 74 w 94"/>
                <a:gd name="T7" fmla="*/ 59 h 116"/>
                <a:gd name="T8" fmla="*/ 74 w 94"/>
                <a:gd name="T9" fmla="*/ 0 h 116"/>
                <a:gd name="T10" fmla="*/ 93 w 94"/>
                <a:gd name="T11" fmla="*/ 0 h 116"/>
                <a:gd name="T12" fmla="*/ 93 w 94"/>
                <a:gd name="T13" fmla="*/ 112 h 116"/>
                <a:gd name="T14" fmla="*/ 76 w 94"/>
                <a:gd name="T15" fmla="*/ 112 h 116"/>
                <a:gd name="T16" fmla="*/ 76 w 94"/>
                <a:gd name="T17" fmla="*/ 95 h 116"/>
                <a:gd name="T18" fmla="*/ 38 w 94"/>
                <a:gd name="T19" fmla="*/ 115 h 116"/>
                <a:gd name="T20" fmla="*/ 5 w 94"/>
                <a:gd name="T21" fmla="*/ 99 h 116"/>
                <a:gd name="T22" fmla="*/ 0 w 94"/>
                <a:gd name="T23" fmla="*/ 72 h 116"/>
                <a:gd name="T24" fmla="*/ 0 w 94"/>
                <a:gd name="T25" fmla="*/ 67 h 116"/>
                <a:gd name="T26" fmla="*/ 0 w 94"/>
                <a:gd name="T27" fmla="*/ 0 h 116"/>
                <a:gd name="T28" fmla="*/ 19 w 94"/>
                <a:gd name="T29" fmla="*/ 0 h 116"/>
                <a:gd name="T30" fmla="*/ 19 w 94"/>
                <a:gd name="T31" fmla="*/ 6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6">
                  <a:moveTo>
                    <a:pt x="19" y="68"/>
                  </a:moveTo>
                  <a:lnTo>
                    <a:pt x="19" y="68"/>
                  </a:lnTo>
                  <a:cubicBezTo>
                    <a:pt x="19" y="89"/>
                    <a:pt x="23" y="98"/>
                    <a:pt x="41" y="98"/>
                  </a:cubicBezTo>
                  <a:cubicBezTo>
                    <a:pt x="63" y="98"/>
                    <a:pt x="74" y="84"/>
                    <a:pt x="74" y="59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112"/>
                    <a:pt x="93" y="112"/>
                    <a:pt x="93" y="112"/>
                  </a:cubicBezTo>
                  <a:cubicBezTo>
                    <a:pt x="76" y="112"/>
                    <a:pt x="76" y="112"/>
                    <a:pt x="76" y="112"/>
                  </a:cubicBezTo>
                  <a:cubicBezTo>
                    <a:pt x="76" y="95"/>
                    <a:pt x="76" y="95"/>
                    <a:pt x="76" y="95"/>
                  </a:cubicBezTo>
                  <a:cubicBezTo>
                    <a:pt x="67" y="107"/>
                    <a:pt x="55" y="115"/>
                    <a:pt x="38" y="115"/>
                  </a:cubicBezTo>
                  <a:cubicBezTo>
                    <a:pt x="22" y="115"/>
                    <a:pt x="11" y="108"/>
                    <a:pt x="5" y="99"/>
                  </a:cubicBezTo>
                  <a:cubicBezTo>
                    <a:pt x="1" y="92"/>
                    <a:pt x="0" y="83"/>
                    <a:pt x="0" y="72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1" name="Freeform 129"/>
            <p:cNvSpPr>
              <a:spLocks noChangeArrowheads="1"/>
            </p:cNvSpPr>
            <p:nvPr/>
          </p:nvSpPr>
          <p:spPr bwMode="auto">
            <a:xfrm>
              <a:off x="4181085" y="3260920"/>
              <a:ext cx="44464" cy="66696"/>
            </a:xfrm>
            <a:custGeom>
              <a:avLst/>
              <a:gdLst>
                <a:gd name="T0" fmla="*/ 103 w 104"/>
                <a:gd name="T1" fmla="*/ 155 h 159"/>
                <a:gd name="T2" fmla="*/ 103 w 104"/>
                <a:gd name="T3" fmla="*/ 155 h 159"/>
                <a:gd name="T4" fmla="*/ 85 w 104"/>
                <a:gd name="T5" fmla="*/ 155 h 159"/>
                <a:gd name="T6" fmla="*/ 85 w 104"/>
                <a:gd name="T7" fmla="*/ 140 h 159"/>
                <a:gd name="T8" fmla="*/ 49 w 104"/>
                <a:gd name="T9" fmla="*/ 158 h 159"/>
                <a:gd name="T10" fmla="*/ 0 w 104"/>
                <a:gd name="T11" fmla="*/ 99 h 159"/>
                <a:gd name="T12" fmla="*/ 49 w 104"/>
                <a:gd name="T13" fmla="*/ 39 h 159"/>
                <a:gd name="T14" fmla="*/ 85 w 104"/>
                <a:gd name="T15" fmla="*/ 57 h 159"/>
                <a:gd name="T16" fmla="*/ 85 w 104"/>
                <a:gd name="T17" fmla="*/ 0 h 159"/>
                <a:gd name="T18" fmla="*/ 103 w 104"/>
                <a:gd name="T19" fmla="*/ 0 h 159"/>
                <a:gd name="T20" fmla="*/ 103 w 104"/>
                <a:gd name="T21" fmla="*/ 155 h 159"/>
                <a:gd name="T22" fmla="*/ 52 w 104"/>
                <a:gd name="T23" fmla="*/ 56 h 159"/>
                <a:gd name="T24" fmla="*/ 52 w 104"/>
                <a:gd name="T25" fmla="*/ 56 h 159"/>
                <a:gd name="T26" fmla="*/ 20 w 104"/>
                <a:gd name="T27" fmla="*/ 100 h 159"/>
                <a:gd name="T28" fmla="*/ 53 w 104"/>
                <a:gd name="T29" fmla="*/ 141 h 159"/>
                <a:gd name="T30" fmla="*/ 85 w 104"/>
                <a:gd name="T31" fmla="*/ 98 h 159"/>
                <a:gd name="T32" fmla="*/ 52 w 104"/>
                <a:gd name="T33" fmla="*/ 5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9">
                  <a:moveTo>
                    <a:pt x="103" y="155"/>
                  </a:moveTo>
                  <a:lnTo>
                    <a:pt x="103" y="155"/>
                  </a:lnTo>
                  <a:cubicBezTo>
                    <a:pt x="85" y="155"/>
                    <a:pt x="85" y="155"/>
                    <a:pt x="85" y="155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76" y="152"/>
                    <a:pt x="64" y="158"/>
                    <a:pt x="49" y="158"/>
                  </a:cubicBezTo>
                  <a:cubicBezTo>
                    <a:pt x="20" y="158"/>
                    <a:pt x="0" y="136"/>
                    <a:pt x="0" y="99"/>
                  </a:cubicBezTo>
                  <a:cubicBezTo>
                    <a:pt x="0" y="62"/>
                    <a:pt x="20" y="39"/>
                    <a:pt x="49" y="39"/>
                  </a:cubicBezTo>
                  <a:cubicBezTo>
                    <a:pt x="65" y="39"/>
                    <a:pt x="76" y="45"/>
                    <a:pt x="85" y="57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5"/>
                  </a:lnTo>
                  <a:close/>
                  <a:moveTo>
                    <a:pt x="52" y="56"/>
                  </a:moveTo>
                  <a:lnTo>
                    <a:pt x="52" y="56"/>
                  </a:lnTo>
                  <a:cubicBezTo>
                    <a:pt x="32" y="56"/>
                    <a:pt x="20" y="71"/>
                    <a:pt x="20" y="100"/>
                  </a:cubicBezTo>
                  <a:cubicBezTo>
                    <a:pt x="20" y="125"/>
                    <a:pt x="32" y="141"/>
                    <a:pt x="53" y="141"/>
                  </a:cubicBezTo>
                  <a:cubicBezTo>
                    <a:pt x="74" y="141"/>
                    <a:pt x="85" y="126"/>
                    <a:pt x="85" y="98"/>
                  </a:cubicBezTo>
                  <a:cubicBezTo>
                    <a:pt x="85" y="70"/>
                    <a:pt x="75" y="56"/>
                    <a:pt x="52" y="5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2" name="Freeform 130"/>
            <p:cNvSpPr>
              <a:spLocks noChangeArrowheads="1"/>
            </p:cNvSpPr>
            <p:nvPr/>
          </p:nvSpPr>
          <p:spPr bwMode="auto">
            <a:xfrm>
              <a:off x="4255192" y="3260920"/>
              <a:ext cx="53727" cy="64844"/>
            </a:xfrm>
            <a:custGeom>
              <a:avLst/>
              <a:gdLst>
                <a:gd name="T0" fmla="*/ 53 w 130"/>
                <a:gd name="T1" fmla="*/ 75 h 156"/>
                <a:gd name="T2" fmla="*/ 3 w 130"/>
                <a:gd name="T3" fmla="*/ 0 h 156"/>
                <a:gd name="T4" fmla="*/ 28 w 130"/>
                <a:gd name="T5" fmla="*/ 0 h 156"/>
                <a:gd name="T6" fmla="*/ 65 w 130"/>
                <a:gd name="T7" fmla="*/ 58 h 156"/>
                <a:gd name="T8" fmla="*/ 102 w 130"/>
                <a:gd name="T9" fmla="*/ 0 h 156"/>
                <a:gd name="T10" fmla="*/ 126 w 130"/>
                <a:gd name="T11" fmla="*/ 0 h 156"/>
                <a:gd name="T12" fmla="*/ 76 w 130"/>
                <a:gd name="T13" fmla="*/ 75 h 156"/>
                <a:gd name="T14" fmla="*/ 129 w 130"/>
                <a:gd name="T15" fmla="*/ 155 h 156"/>
                <a:gd name="T16" fmla="*/ 103 w 130"/>
                <a:gd name="T17" fmla="*/ 155 h 156"/>
                <a:gd name="T18" fmla="*/ 65 w 130"/>
                <a:gd name="T19" fmla="*/ 92 h 156"/>
                <a:gd name="T20" fmla="*/ 25 w 130"/>
                <a:gd name="T21" fmla="*/ 155 h 156"/>
                <a:gd name="T22" fmla="*/ 0 w 130"/>
                <a:gd name="T23" fmla="*/ 155 h 156"/>
                <a:gd name="T24" fmla="*/ 53 w 130"/>
                <a:gd name="T25" fmla="*/ 75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" h="156">
                  <a:moveTo>
                    <a:pt x="53" y="75"/>
                  </a:moveTo>
                  <a:lnTo>
                    <a:pt x="3" y="0"/>
                  </a:lnTo>
                  <a:lnTo>
                    <a:pt x="28" y="0"/>
                  </a:lnTo>
                  <a:lnTo>
                    <a:pt x="65" y="58"/>
                  </a:lnTo>
                  <a:lnTo>
                    <a:pt x="102" y="0"/>
                  </a:lnTo>
                  <a:lnTo>
                    <a:pt x="126" y="0"/>
                  </a:lnTo>
                  <a:lnTo>
                    <a:pt x="76" y="75"/>
                  </a:lnTo>
                  <a:lnTo>
                    <a:pt x="129" y="155"/>
                  </a:lnTo>
                  <a:lnTo>
                    <a:pt x="103" y="155"/>
                  </a:lnTo>
                  <a:lnTo>
                    <a:pt x="65" y="92"/>
                  </a:lnTo>
                  <a:lnTo>
                    <a:pt x="25" y="155"/>
                  </a:lnTo>
                  <a:lnTo>
                    <a:pt x="0" y="155"/>
                  </a:lnTo>
                  <a:lnTo>
                    <a:pt x="53" y="7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032870" y="4246545"/>
            <a:ext cx="231584" cy="176005"/>
            <a:chOff x="4032870" y="4246545"/>
            <a:chExt cx="231584" cy="176005"/>
          </a:xfrm>
        </p:grpSpPr>
        <p:sp>
          <p:nvSpPr>
            <p:cNvPr id="3203" name="Freeform 131"/>
            <p:cNvSpPr>
              <a:spLocks noChangeArrowheads="1"/>
            </p:cNvSpPr>
            <p:nvPr/>
          </p:nvSpPr>
          <p:spPr bwMode="auto">
            <a:xfrm>
              <a:off x="4032870" y="4246545"/>
              <a:ext cx="57432" cy="68550"/>
            </a:xfrm>
            <a:custGeom>
              <a:avLst/>
              <a:gdLst>
                <a:gd name="T0" fmla="*/ 135 w 136"/>
                <a:gd name="T1" fmla="*/ 101 h 163"/>
                <a:gd name="T2" fmla="*/ 135 w 136"/>
                <a:gd name="T3" fmla="*/ 101 h 163"/>
                <a:gd name="T4" fmla="*/ 70 w 136"/>
                <a:gd name="T5" fmla="*/ 162 h 163"/>
                <a:gd name="T6" fmla="*/ 0 w 136"/>
                <a:gd name="T7" fmla="*/ 79 h 163"/>
                <a:gd name="T8" fmla="*/ 72 w 136"/>
                <a:gd name="T9" fmla="*/ 0 h 163"/>
                <a:gd name="T10" fmla="*/ 134 w 136"/>
                <a:gd name="T11" fmla="*/ 51 h 163"/>
                <a:gd name="T12" fmla="*/ 114 w 136"/>
                <a:gd name="T13" fmla="*/ 51 h 163"/>
                <a:gd name="T14" fmla="*/ 71 w 136"/>
                <a:gd name="T15" fmla="*/ 19 h 163"/>
                <a:gd name="T16" fmla="*/ 22 w 136"/>
                <a:gd name="T17" fmla="*/ 81 h 163"/>
                <a:gd name="T18" fmla="*/ 71 w 136"/>
                <a:gd name="T19" fmla="*/ 143 h 163"/>
                <a:gd name="T20" fmla="*/ 115 w 136"/>
                <a:gd name="T21" fmla="*/ 101 h 163"/>
                <a:gd name="T22" fmla="*/ 135 w 136"/>
                <a:gd name="T23" fmla="*/ 10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" h="163">
                  <a:moveTo>
                    <a:pt x="135" y="101"/>
                  </a:moveTo>
                  <a:lnTo>
                    <a:pt x="135" y="101"/>
                  </a:lnTo>
                  <a:cubicBezTo>
                    <a:pt x="132" y="138"/>
                    <a:pt x="107" y="162"/>
                    <a:pt x="70" y="162"/>
                  </a:cubicBezTo>
                  <a:cubicBezTo>
                    <a:pt x="27" y="162"/>
                    <a:pt x="0" y="132"/>
                    <a:pt x="0" y="79"/>
                  </a:cubicBezTo>
                  <a:cubicBezTo>
                    <a:pt x="0" y="31"/>
                    <a:pt x="28" y="0"/>
                    <a:pt x="72" y="0"/>
                  </a:cubicBezTo>
                  <a:cubicBezTo>
                    <a:pt x="106" y="0"/>
                    <a:pt x="130" y="20"/>
                    <a:pt x="134" y="51"/>
                  </a:cubicBezTo>
                  <a:cubicBezTo>
                    <a:pt x="114" y="51"/>
                    <a:pt x="114" y="51"/>
                    <a:pt x="114" y="51"/>
                  </a:cubicBezTo>
                  <a:cubicBezTo>
                    <a:pt x="110" y="30"/>
                    <a:pt x="94" y="19"/>
                    <a:pt x="71" y="19"/>
                  </a:cubicBezTo>
                  <a:cubicBezTo>
                    <a:pt x="40" y="19"/>
                    <a:pt x="22" y="41"/>
                    <a:pt x="22" y="81"/>
                  </a:cubicBezTo>
                  <a:cubicBezTo>
                    <a:pt x="22" y="120"/>
                    <a:pt x="42" y="143"/>
                    <a:pt x="71" y="143"/>
                  </a:cubicBezTo>
                  <a:cubicBezTo>
                    <a:pt x="96" y="143"/>
                    <a:pt x="114" y="127"/>
                    <a:pt x="115" y="101"/>
                  </a:cubicBezTo>
                  <a:lnTo>
                    <a:pt x="135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4" name="Freeform 132"/>
            <p:cNvSpPr>
              <a:spLocks noChangeArrowheads="1"/>
            </p:cNvSpPr>
            <p:nvPr/>
          </p:nvSpPr>
          <p:spPr bwMode="auto">
            <a:xfrm>
              <a:off x="4099567" y="4248398"/>
              <a:ext cx="9263" cy="64843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" name="Freeform 133"/>
            <p:cNvSpPr>
              <a:spLocks noChangeArrowheads="1"/>
            </p:cNvSpPr>
            <p:nvPr/>
          </p:nvSpPr>
          <p:spPr bwMode="auto">
            <a:xfrm>
              <a:off x="4116240" y="4265072"/>
              <a:ext cx="44464" cy="50023"/>
            </a:xfrm>
            <a:custGeom>
              <a:avLst/>
              <a:gdLst>
                <a:gd name="T0" fmla="*/ 53 w 107"/>
                <a:gd name="T1" fmla="*/ 0 h 120"/>
                <a:gd name="T2" fmla="*/ 53 w 107"/>
                <a:gd name="T3" fmla="*/ 0 h 120"/>
                <a:gd name="T4" fmla="*/ 106 w 107"/>
                <a:gd name="T5" fmla="*/ 60 h 120"/>
                <a:gd name="T6" fmla="*/ 53 w 107"/>
                <a:gd name="T7" fmla="*/ 119 h 120"/>
                <a:gd name="T8" fmla="*/ 0 w 107"/>
                <a:gd name="T9" fmla="*/ 60 h 120"/>
                <a:gd name="T10" fmla="*/ 53 w 107"/>
                <a:gd name="T11" fmla="*/ 0 h 120"/>
                <a:gd name="T12" fmla="*/ 53 w 107"/>
                <a:gd name="T13" fmla="*/ 102 h 120"/>
                <a:gd name="T14" fmla="*/ 53 w 107"/>
                <a:gd name="T15" fmla="*/ 102 h 120"/>
                <a:gd name="T16" fmla="*/ 88 w 107"/>
                <a:gd name="T17" fmla="*/ 60 h 120"/>
                <a:gd name="T18" fmla="*/ 53 w 107"/>
                <a:gd name="T19" fmla="*/ 17 h 120"/>
                <a:gd name="T20" fmla="*/ 19 w 107"/>
                <a:gd name="T21" fmla="*/ 60 h 120"/>
                <a:gd name="T22" fmla="*/ 53 w 107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20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6" y="22"/>
                    <a:pt x="106" y="60"/>
                  </a:cubicBezTo>
                  <a:cubicBezTo>
                    <a:pt x="106" y="97"/>
                    <a:pt x="87" y="119"/>
                    <a:pt x="53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8"/>
                    <a:pt x="88" y="60"/>
                  </a:cubicBezTo>
                  <a:cubicBezTo>
                    <a:pt x="88" y="32"/>
                    <a:pt x="75" y="17"/>
                    <a:pt x="53" y="17"/>
                  </a:cubicBezTo>
                  <a:cubicBezTo>
                    <a:pt x="31" y="17"/>
                    <a:pt x="19" y="32"/>
                    <a:pt x="19" y="60"/>
                  </a:cubicBezTo>
                  <a:cubicBezTo>
                    <a:pt x="19" y="88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6" name="Freeform 134"/>
            <p:cNvSpPr>
              <a:spLocks noChangeArrowheads="1"/>
            </p:cNvSpPr>
            <p:nvPr/>
          </p:nvSpPr>
          <p:spPr bwMode="auto">
            <a:xfrm>
              <a:off x="4171821" y="4266925"/>
              <a:ext cx="40759" cy="48170"/>
            </a:xfrm>
            <a:custGeom>
              <a:avLst/>
              <a:gdLst>
                <a:gd name="T0" fmla="*/ 19 w 95"/>
                <a:gd name="T1" fmla="*/ 67 h 114"/>
                <a:gd name="T2" fmla="*/ 19 w 95"/>
                <a:gd name="T3" fmla="*/ 67 h 114"/>
                <a:gd name="T4" fmla="*/ 42 w 95"/>
                <a:gd name="T5" fmla="*/ 96 h 114"/>
                <a:gd name="T6" fmla="*/ 75 w 95"/>
                <a:gd name="T7" fmla="*/ 59 h 114"/>
                <a:gd name="T8" fmla="*/ 75 w 95"/>
                <a:gd name="T9" fmla="*/ 0 h 114"/>
                <a:gd name="T10" fmla="*/ 94 w 95"/>
                <a:gd name="T11" fmla="*/ 0 h 114"/>
                <a:gd name="T12" fmla="*/ 94 w 95"/>
                <a:gd name="T13" fmla="*/ 111 h 114"/>
                <a:gd name="T14" fmla="*/ 75 w 95"/>
                <a:gd name="T15" fmla="*/ 111 h 114"/>
                <a:gd name="T16" fmla="*/ 75 w 95"/>
                <a:gd name="T17" fmla="*/ 94 h 114"/>
                <a:gd name="T18" fmla="*/ 39 w 95"/>
                <a:gd name="T19" fmla="*/ 113 h 114"/>
                <a:gd name="T20" fmla="*/ 5 w 95"/>
                <a:gd name="T21" fmla="*/ 99 h 114"/>
                <a:gd name="T22" fmla="*/ 0 w 95"/>
                <a:gd name="T23" fmla="*/ 71 h 114"/>
                <a:gd name="T24" fmla="*/ 0 w 95"/>
                <a:gd name="T25" fmla="*/ 66 h 114"/>
                <a:gd name="T26" fmla="*/ 0 w 95"/>
                <a:gd name="T27" fmla="*/ 0 h 114"/>
                <a:gd name="T28" fmla="*/ 19 w 95"/>
                <a:gd name="T29" fmla="*/ 0 h 114"/>
                <a:gd name="T30" fmla="*/ 19 w 95"/>
                <a:gd name="T31" fmla="*/ 67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4">
                  <a:moveTo>
                    <a:pt x="19" y="67"/>
                  </a:moveTo>
                  <a:lnTo>
                    <a:pt x="19" y="67"/>
                  </a:lnTo>
                  <a:cubicBezTo>
                    <a:pt x="19" y="88"/>
                    <a:pt x="24" y="96"/>
                    <a:pt x="42" y="96"/>
                  </a:cubicBezTo>
                  <a:cubicBezTo>
                    <a:pt x="64" y="96"/>
                    <a:pt x="75" y="84"/>
                    <a:pt x="75" y="59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1"/>
                    <a:pt x="94" y="111"/>
                    <a:pt x="94" y="111"/>
                  </a:cubicBezTo>
                  <a:cubicBezTo>
                    <a:pt x="75" y="111"/>
                    <a:pt x="75" y="111"/>
                    <a:pt x="75" y="111"/>
                  </a:cubicBezTo>
                  <a:cubicBezTo>
                    <a:pt x="75" y="94"/>
                    <a:pt x="75" y="94"/>
                    <a:pt x="75" y="94"/>
                  </a:cubicBezTo>
                  <a:cubicBezTo>
                    <a:pt x="68" y="107"/>
                    <a:pt x="55" y="113"/>
                    <a:pt x="39" y="113"/>
                  </a:cubicBezTo>
                  <a:cubicBezTo>
                    <a:pt x="23" y="113"/>
                    <a:pt x="12" y="108"/>
                    <a:pt x="5" y="99"/>
                  </a:cubicBezTo>
                  <a:cubicBezTo>
                    <a:pt x="0" y="91"/>
                    <a:pt x="0" y="83"/>
                    <a:pt x="0" y="71"/>
                  </a:cubicBezTo>
                  <a:cubicBezTo>
                    <a:pt x="0" y="69"/>
                    <a:pt x="0" y="68"/>
                    <a:pt x="0" y="6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7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7" name="Freeform 135"/>
            <p:cNvSpPr>
              <a:spLocks noChangeArrowheads="1"/>
            </p:cNvSpPr>
            <p:nvPr/>
          </p:nvSpPr>
          <p:spPr bwMode="auto">
            <a:xfrm>
              <a:off x="4219990" y="4248398"/>
              <a:ext cx="44464" cy="66696"/>
            </a:xfrm>
            <a:custGeom>
              <a:avLst/>
              <a:gdLst>
                <a:gd name="T0" fmla="*/ 103 w 104"/>
                <a:gd name="T1" fmla="*/ 154 h 158"/>
                <a:gd name="T2" fmla="*/ 103 w 104"/>
                <a:gd name="T3" fmla="*/ 154 h 158"/>
                <a:gd name="T4" fmla="*/ 85 w 104"/>
                <a:gd name="T5" fmla="*/ 154 h 158"/>
                <a:gd name="T6" fmla="*/ 85 w 104"/>
                <a:gd name="T7" fmla="*/ 139 h 158"/>
                <a:gd name="T8" fmla="*/ 49 w 104"/>
                <a:gd name="T9" fmla="*/ 157 h 158"/>
                <a:gd name="T10" fmla="*/ 0 w 104"/>
                <a:gd name="T11" fmla="*/ 99 h 158"/>
                <a:gd name="T12" fmla="*/ 49 w 104"/>
                <a:gd name="T13" fmla="*/ 38 h 158"/>
                <a:gd name="T14" fmla="*/ 85 w 104"/>
                <a:gd name="T15" fmla="*/ 56 h 158"/>
                <a:gd name="T16" fmla="*/ 85 w 104"/>
                <a:gd name="T17" fmla="*/ 0 h 158"/>
                <a:gd name="T18" fmla="*/ 103 w 104"/>
                <a:gd name="T19" fmla="*/ 0 h 158"/>
                <a:gd name="T20" fmla="*/ 103 w 104"/>
                <a:gd name="T21" fmla="*/ 154 h 158"/>
                <a:gd name="T22" fmla="*/ 52 w 104"/>
                <a:gd name="T23" fmla="*/ 55 h 158"/>
                <a:gd name="T24" fmla="*/ 52 w 104"/>
                <a:gd name="T25" fmla="*/ 55 h 158"/>
                <a:gd name="T26" fmla="*/ 19 w 104"/>
                <a:gd name="T27" fmla="*/ 100 h 158"/>
                <a:gd name="T28" fmla="*/ 52 w 104"/>
                <a:gd name="T29" fmla="*/ 140 h 158"/>
                <a:gd name="T30" fmla="*/ 85 w 104"/>
                <a:gd name="T31" fmla="*/ 97 h 158"/>
                <a:gd name="T32" fmla="*/ 52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4"/>
                  </a:moveTo>
                  <a:lnTo>
                    <a:pt x="103" y="154"/>
                  </a:lnTo>
                  <a:cubicBezTo>
                    <a:pt x="85" y="154"/>
                    <a:pt x="85" y="154"/>
                    <a:pt x="85" y="154"/>
                  </a:cubicBezTo>
                  <a:cubicBezTo>
                    <a:pt x="85" y="139"/>
                    <a:pt x="85" y="139"/>
                    <a:pt x="85" y="139"/>
                  </a:cubicBezTo>
                  <a:cubicBezTo>
                    <a:pt x="75" y="152"/>
                    <a:pt x="63" y="157"/>
                    <a:pt x="49" y="157"/>
                  </a:cubicBezTo>
                  <a:cubicBezTo>
                    <a:pt x="20" y="157"/>
                    <a:pt x="0" y="135"/>
                    <a:pt x="0" y="99"/>
                  </a:cubicBezTo>
                  <a:cubicBezTo>
                    <a:pt x="0" y="61"/>
                    <a:pt x="20" y="38"/>
                    <a:pt x="49" y="38"/>
                  </a:cubicBezTo>
                  <a:cubicBezTo>
                    <a:pt x="64" y="38"/>
                    <a:pt x="76" y="45"/>
                    <a:pt x="85" y="56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4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1" y="55"/>
                    <a:pt x="19" y="71"/>
                    <a:pt x="19" y="100"/>
                  </a:cubicBezTo>
                  <a:cubicBezTo>
                    <a:pt x="19" y="125"/>
                    <a:pt x="32" y="140"/>
                    <a:pt x="52" y="140"/>
                  </a:cubicBezTo>
                  <a:cubicBezTo>
                    <a:pt x="73" y="140"/>
                    <a:pt x="85" y="126"/>
                    <a:pt x="85" y="97"/>
                  </a:cubicBezTo>
                  <a:cubicBezTo>
                    <a:pt x="85" y="70"/>
                    <a:pt x="74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8" name="Freeform 136"/>
            <p:cNvSpPr>
              <a:spLocks noChangeArrowheads="1"/>
            </p:cNvSpPr>
            <p:nvPr/>
          </p:nvSpPr>
          <p:spPr bwMode="auto">
            <a:xfrm>
              <a:off x="4038428" y="4355854"/>
              <a:ext cx="46318" cy="64843"/>
            </a:xfrm>
            <a:custGeom>
              <a:avLst/>
              <a:gdLst>
                <a:gd name="T0" fmla="*/ 0 w 110"/>
                <a:gd name="T1" fmla="*/ 0 h 154"/>
                <a:gd name="T2" fmla="*/ 0 w 110"/>
                <a:gd name="T3" fmla="*/ 0 h 154"/>
                <a:gd name="T4" fmla="*/ 51 w 110"/>
                <a:gd name="T5" fmla="*/ 0 h 154"/>
                <a:gd name="T6" fmla="*/ 56 w 110"/>
                <a:gd name="T7" fmla="*/ 0 h 154"/>
                <a:gd name="T8" fmla="*/ 90 w 110"/>
                <a:gd name="T9" fmla="*/ 5 h 154"/>
                <a:gd name="T10" fmla="*/ 109 w 110"/>
                <a:gd name="T11" fmla="*/ 44 h 154"/>
                <a:gd name="T12" fmla="*/ 89 w 110"/>
                <a:gd name="T13" fmla="*/ 82 h 154"/>
                <a:gd name="T14" fmla="*/ 52 w 110"/>
                <a:gd name="T15" fmla="*/ 89 h 154"/>
                <a:gd name="T16" fmla="*/ 21 w 110"/>
                <a:gd name="T17" fmla="*/ 89 h 154"/>
                <a:gd name="T18" fmla="*/ 21 w 110"/>
                <a:gd name="T19" fmla="*/ 153 h 154"/>
                <a:gd name="T20" fmla="*/ 0 w 110"/>
                <a:gd name="T21" fmla="*/ 153 h 154"/>
                <a:gd name="T22" fmla="*/ 0 w 110"/>
                <a:gd name="T23" fmla="*/ 0 h 154"/>
                <a:gd name="T24" fmla="*/ 56 w 110"/>
                <a:gd name="T25" fmla="*/ 70 h 154"/>
                <a:gd name="T26" fmla="*/ 56 w 110"/>
                <a:gd name="T27" fmla="*/ 70 h 154"/>
                <a:gd name="T28" fmla="*/ 88 w 110"/>
                <a:gd name="T29" fmla="*/ 44 h 154"/>
                <a:gd name="T30" fmla="*/ 57 w 110"/>
                <a:gd name="T31" fmla="*/ 19 h 154"/>
                <a:gd name="T32" fmla="*/ 21 w 110"/>
                <a:gd name="T33" fmla="*/ 19 h 154"/>
                <a:gd name="T34" fmla="*/ 21 w 110"/>
                <a:gd name="T35" fmla="*/ 70 h 154"/>
                <a:gd name="T36" fmla="*/ 56 w 110"/>
                <a:gd name="T37" fmla="*/ 7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154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4" y="0"/>
                    <a:pt x="56" y="0"/>
                  </a:cubicBezTo>
                  <a:cubicBezTo>
                    <a:pt x="69" y="0"/>
                    <a:pt x="80" y="0"/>
                    <a:pt x="90" y="5"/>
                  </a:cubicBezTo>
                  <a:cubicBezTo>
                    <a:pt x="102" y="13"/>
                    <a:pt x="109" y="26"/>
                    <a:pt x="109" y="44"/>
                  </a:cubicBezTo>
                  <a:cubicBezTo>
                    <a:pt x="109" y="62"/>
                    <a:pt x="102" y="75"/>
                    <a:pt x="89" y="82"/>
                  </a:cubicBezTo>
                  <a:cubicBezTo>
                    <a:pt x="80" y="89"/>
                    <a:pt x="67" y="89"/>
                    <a:pt x="52" y="89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1" y="153"/>
                    <a:pt x="21" y="153"/>
                    <a:pt x="21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6" y="70"/>
                  </a:moveTo>
                  <a:lnTo>
                    <a:pt x="56" y="70"/>
                  </a:lnTo>
                  <a:cubicBezTo>
                    <a:pt x="78" y="70"/>
                    <a:pt x="88" y="65"/>
                    <a:pt x="88" y="44"/>
                  </a:cubicBezTo>
                  <a:cubicBezTo>
                    <a:pt x="88" y="25"/>
                    <a:pt x="79" y="19"/>
                    <a:pt x="57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70"/>
                    <a:pt x="21" y="70"/>
                    <a:pt x="21" y="70"/>
                  </a:cubicBezTo>
                  <a:lnTo>
                    <a:pt x="56" y="7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9" name="Freeform 137"/>
            <p:cNvSpPr>
              <a:spLocks noChangeArrowheads="1"/>
            </p:cNvSpPr>
            <p:nvPr/>
          </p:nvSpPr>
          <p:spPr bwMode="auto">
            <a:xfrm>
              <a:off x="4094008" y="4355854"/>
              <a:ext cx="40759" cy="64843"/>
            </a:xfrm>
            <a:custGeom>
              <a:avLst/>
              <a:gdLst>
                <a:gd name="T0" fmla="*/ 74 w 95"/>
                <a:gd name="T1" fmla="*/ 84 h 154"/>
                <a:gd name="T2" fmla="*/ 74 w 95"/>
                <a:gd name="T3" fmla="*/ 84 h 154"/>
                <a:gd name="T4" fmla="*/ 52 w 95"/>
                <a:gd name="T5" fmla="*/ 55 h 154"/>
                <a:gd name="T6" fmla="*/ 19 w 95"/>
                <a:gd name="T7" fmla="*/ 88 h 154"/>
                <a:gd name="T8" fmla="*/ 19 w 95"/>
                <a:gd name="T9" fmla="*/ 153 h 154"/>
                <a:gd name="T10" fmla="*/ 0 w 95"/>
                <a:gd name="T11" fmla="*/ 153 h 154"/>
                <a:gd name="T12" fmla="*/ 0 w 95"/>
                <a:gd name="T13" fmla="*/ 0 h 154"/>
                <a:gd name="T14" fmla="*/ 19 w 95"/>
                <a:gd name="T15" fmla="*/ 0 h 154"/>
                <a:gd name="T16" fmla="*/ 19 w 95"/>
                <a:gd name="T17" fmla="*/ 57 h 154"/>
                <a:gd name="T18" fmla="*/ 54 w 95"/>
                <a:gd name="T19" fmla="*/ 39 h 154"/>
                <a:gd name="T20" fmla="*/ 88 w 95"/>
                <a:gd name="T21" fmla="*/ 54 h 154"/>
                <a:gd name="T22" fmla="*/ 94 w 95"/>
                <a:gd name="T23" fmla="*/ 81 h 154"/>
                <a:gd name="T24" fmla="*/ 94 w 95"/>
                <a:gd name="T25" fmla="*/ 87 h 154"/>
                <a:gd name="T26" fmla="*/ 94 w 95"/>
                <a:gd name="T27" fmla="*/ 153 h 154"/>
                <a:gd name="T28" fmla="*/ 74 w 95"/>
                <a:gd name="T29" fmla="*/ 153 h 154"/>
                <a:gd name="T30" fmla="*/ 74 w 95"/>
                <a:gd name="T31" fmla="*/ 8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54">
                  <a:moveTo>
                    <a:pt x="74" y="84"/>
                  </a:moveTo>
                  <a:lnTo>
                    <a:pt x="74" y="84"/>
                  </a:lnTo>
                  <a:cubicBezTo>
                    <a:pt x="74" y="65"/>
                    <a:pt x="70" y="55"/>
                    <a:pt x="52" y="55"/>
                  </a:cubicBezTo>
                  <a:cubicBezTo>
                    <a:pt x="31" y="55"/>
                    <a:pt x="19" y="68"/>
                    <a:pt x="19" y="88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26" y="45"/>
                    <a:pt x="37" y="39"/>
                    <a:pt x="54" y="39"/>
                  </a:cubicBezTo>
                  <a:cubicBezTo>
                    <a:pt x="71" y="39"/>
                    <a:pt x="82" y="44"/>
                    <a:pt x="88" y="54"/>
                  </a:cubicBezTo>
                  <a:cubicBezTo>
                    <a:pt x="93" y="62"/>
                    <a:pt x="94" y="70"/>
                    <a:pt x="94" y="81"/>
                  </a:cubicBezTo>
                  <a:cubicBezTo>
                    <a:pt x="94" y="82"/>
                    <a:pt x="94" y="84"/>
                    <a:pt x="94" y="87"/>
                  </a:cubicBezTo>
                  <a:cubicBezTo>
                    <a:pt x="94" y="153"/>
                    <a:pt x="94" y="153"/>
                    <a:pt x="94" y="153"/>
                  </a:cubicBezTo>
                  <a:cubicBezTo>
                    <a:pt x="74" y="153"/>
                    <a:pt x="74" y="153"/>
                    <a:pt x="74" y="153"/>
                  </a:cubicBezTo>
                  <a:lnTo>
                    <a:pt x="74" y="8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0" name="Freeform 138"/>
            <p:cNvSpPr>
              <a:spLocks noChangeArrowheads="1"/>
            </p:cNvSpPr>
            <p:nvPr/>
          </p:nvSpPr>
          <p:spPr bwMode="auto">
            <a:xfrm>
              <a:off x="4142178" y="4372527"/>
              <a:ext cx="44464" cy="50023"/>
            </a:xfrm>
            <a:custGeom>
              <a:avLst/>
              <a:gdLst>
                <a:gd name="T0" fmla="*/ 54 w 108"/>
                <a:gd name="T1" fmla="*/ 0 h 119"/>
                <a:gd name="T2" fmla="*/ 54 w 108"/>
                <a:gd name="T3" fmla="*/ 0 h 119"/>
                <a:gd name="T4" fmla="*/ 107 w 108"/>
                <a:gd name="T5" fmla="*/ 59 h 119"/>
                <a:gd name="T6" fmla="*/ 54 w 108"/>
                <a:gd name="T7" fmla="*/ 118 h 119"/>
                <a:gd name="T8" fmla="*/ 0 w 108"/>
                <a:gd name="T9" fmla="*/ 59 h 119"/>
                <a:gd name="T10" fmla="*/ 54 w 108"/>
                <a:gd name="T11" fmla="*/ 0 h 119"/>
                <a:gd name="T12" fmla="*/ 54 w 108"/>
                <a:gd name="T13" fmla="*/ 102 h 119"/>
                <a:gd name="T14" fmla="*/ 54 w 108"/>
                <a:gd name="T15" fmla="*/ 102 h 119"/>
                <a:gd name="T16" fmla="*/ 87 w 108"/>
                <a:gd name="T17" fmla="*/ 59 h 119"/>
                <a:gd name="T18" fmla="*/ 54 w 108"/>
                <a:gd name="T19" fmla="*/ 16 h 119"/>
                <a:gd name="T20" fmla="*/ 19 w 108"/>
                <a:gd name="T21" fmla="*/ 59 h 119"/>
                <a:gd name="T22" fmla="*/ 54 w 108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19">
                  <a:moveTo>
                    <a:pt x="54" y="0"/>
                  </a:moveTo>
                  <a:lnTo>
                    <a:pt x="54" y="0"/>
                  </a:lnTo>
                  <a:cubicBezTo>
                    <a:pt x="87" y="0"/>
                    <a:pt x="107" y="21"/>
                    <a:pt x="107" y="59"/>
                  </a:cubicBezTo>
                  <a:cubicBezTo>
                    <a:pt x="107" y="97"/>
                    <a:pt x="87" y="118"/>
                    <a:pt x="54" y="118"/>
                  </a:cubicBezTo>
                  <a:cubicBezTo>
                    <a:pt x="19" y="118"/>
                    <a:pt x="0" y="97"/>
                    <a:pt x="0" y="59"/>
                  </a:cubicBezTo>
                  <a:cubicBezTo>
                    <a:pt x="0" y="21"/>
                    <a:pt x="19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7" y="87"/>
                    <a:pt x="87" y="59"/>
                  </a:cubicBezTo>
                  <a:cubicBezTo>
                    <a:pt x="87" y="32"/>
                    <a:pt x="76" y="16"/>
                    <a:pt x="54" y="16"/>
                  </a:cubicBezTo>
                  <a:cubicBezTo>
                    <a:pt x="31" y="16"/>
                    <a:pt x="19" y="32"/>
                    <a:pt x="19" y="59"/>
                  </a:cubicBezTo>
                  <a:cubicBezTo>
                    <a:pt x="19" y="87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1" name="Freeform 139"/>
            <p:cNvSpPr>
              <a:spLocks noChangeArrowheads="1"/>
            </p:cNvSpPr>
            <p:nvPr/>
          </p:nvSpPr>
          <p:spPr bwMode="auto">
            <a:xfrm>
              <a:off x="4190348" y="4361411"/>
              <a:ext cx="24085" cy="61139"/>
            </a:xfrm>
            <a:custGeom>
              <a:avLst/>
              <a:gdLst>
                <a:gd name="T0" fmla="*/ 46 w 56"/>
                <a:gd name="T1" fmla="*/ 127 h 145"/>
                <a:gd name="T2" fmla="*/ 46 w 56"/>
                <a:gd name="T3" fmla="*/ 127 h 145"/>
                <a:gd name="T4" fmla="*/ 55 w 56"/>
                <a:gd name="T5" fmla="*/ 127 h 145"/>
                <a:gd name="T6" fmla="*/ 55 w 56"/>
                <a:gd name="T7" fmla="*/ 142 h 145"/>
                <a:gd name="T8" fmla="*/ 41 w 56"/>
                <a:gd name="T9" fmla="*/ 144 h 145"/>
                <a:gd name="T10" fmla="*/ 17 w 56"/>
                <a:gd name="T11" fmla="*/ 120 h 145"/>
                <a:gd name="T12" fmla="*/ 17 w 56"/>
                <a:gd name="T13" fmla="*/ 45 h 145"/>
                <a:gd name="T14" fmla="*/ 0 w 56"/>
                <a:gd name="T15" fmla="*/ 45 h 145"/>
                <a:gd name="T16" fmla="*/ 0 w 56"/>
                <a:gd name="T17" fmla="*/ 31 h 145"/>
                <a:gd name="T18" fmla="*/ 17 w 56"/>
                <a:gd name="T19" fmla="*/ 31 h 145"/>
                <a:gd name="T20" fmla="*/ 17 w 56"/>
                <a:gd name="T21" fmla="*/ 0 h 145"/>
                <a:gd name="T22" fmla="*/ 35 w 56"/>
                <a:gd name="T23" fmla="*/ 0 h 145"/>
                <a:gd name="T24" fmla="*/ 35 w 56"/>
                <a:gd name="T25" fmla="*/ 31 h 145"/>
                <a:gd name="T26" fmla="*/ 55 w 56"/>
                <a:gd name="T27" fmla="*/ 31 h 145"/>
                <a:gd name="T28" fmla="*/ 55 w 56"/>
                <a:gd name="T29" fmla="*/ 45 h 145"/>
                <a:gd name="T30" fmla="*/ 35 w 56"/>
                <a:gd name="T31" fmla="*/ 45 h 145"/>
                <a:gd name="T32" fmla="*/ 35 w 56"/>
                <a:gd name="T33" fmla="*/ 114 h 145"/>
                <a:gd name="T34" fmla="*/ 46 w 56"/>
                <a:gd name="T35" fmla="*/ 12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5">
                  <a:moveTo>
                    <a:pt x="46" y="127"/>
                  </a:moveTo>
                  <a:lnTo>
                    <a:pt x="46" y="127"/>
                  </a:lnTo>
                  <a:cubicBezTo>
                    <a:pt x="48" y="127"/>
                    <a:pt x="51" y="127"/>
                    <a:pt x="55" y="127"/>
                  </a:cubicBezTo>
                  <a:cubicBezTo>
                    <a:pt x="55" y="142"/>
                    <a:pt x="55" y="142"/>
                    <a:pt x="55" y="142"/>
                  </a:cubicBezTo>
                  <a:cubicBezTo>
                    <a:pt x="50" y="143"/>
                    <a:pt x="45" y="144"/>
                    <a:pt x="41" y="144"/>
                  </a:cubicBezTo>
                  <a:cubicBezTo>
                    <a:pt x="23" y="144"/>
                    <a:pt x="17" y="138"/>
                    <a:pt x="17" y="120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114"/>
                    <a:pt x="35" y="114"/>
                    <a:pt x="35" y="114"/>
                  </a:cubicBezTo>
                  <a:cubicBezTo>
                    <a:pt x="35" y="123"/>
                    <a:pt x="38" y="127"/>
                    <a:pt x="46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2" name="Freeform 140"/>
            <p:cNvSpPr>
              <a:spLocks noChangeArrowheads="1"/>
            </p:cNvSpPr>
            <p:nvPr/>
          </p:nvSpPr>
          <p:spPr bwMode="auto">
            <a:xfrm>
              <a:off x="4219990" y="4372527"/>
              <a:ext cx="44464" cy="50023"/>
            </a:xfrm>
            <a:custGeom>
              <a:avLst/>
              <a:gdLst>
                <a:gd name="T0" fmla="*/ 53 w 108"/>
                <a:gd name="T1" fmla="*/ 0 h 119"/>
                <a:gd name="T2" fmla="*/ 53 w 108"/>
                <a:gd name="T3" fmla="*/ 0 h 119"/>
                <a:gd name="T4" fmla="*/ 107 w 108"/>
                <a:gd name="T5" fmla="*/ 59 h 119"/>
                <a:gd name="T6" fmla="*/ 54 w 108"/>
                <a:gd name="T7" fmla="*/ 118 h 119"/>
                <a:gd name="T8" fmla="*/ 0 w 108"/>
                <a:gd name="T9" fmla="*/ 59 h 119"/>
                <a:gd name="T10" fmla="*/ 53 w 108"/>
                <a:gd name="T11" fmla="*/ 0 h 119"/>
                <a:gd name="T12" fmla="*/ 54 w 108"/>
                <a:gd name="T13" fmla="*/ 102 h 119"/>
                <a:gd name="T14" fmla="*/ 54 w 108"/>
                <a:gd name="T15" fmla="*/ 102 h 119"/>
                <a:gd name="T16" fmla="*/ 87 w 108"/>
                <a:gd name="T17" fmla="*/ 59 h 119"/>
                <a:gd name="T18" fmla="*/ 54 w 108"/>
                <a:gd name="T19" fmla="*/ 16 h 119"/>
                <a:gd name="T20" fmla="*/ 20 w 108"/>
                <a:gd name="T21" fmla="*/ 59 h 119"/>
                <a:gd name="T22" fmla="*/ 54 w 108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19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7" y="21"/>
                    <a:pt x="107" y="59"/>
                  </a:cubicBezTo>
                  <a:cubicBezTo>
                    <a:pt x="107" y="97"/>
                    <a:pt x="87" y="118"/>
                    <a:pt x="54" y="118"/>
                  </a:cubicBezTo>
                  <a:cubicBezTo>
                    <a:pt x="20" y="118"/>
                    <a:pt x="0" y="97"/>
                    <a:pt x="0" y="59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7" y="87"/>
                    <a:pt x="87" y="59"/>
                  </a:cubicBezTo>
                  <a:cubicBezTo>
                    <a:pt x="87" y="32"/>
                    <a:pt x="76" y="16"/>
                    <a:pt x="54" y="16"/>
                  </a:cubicBezTo>
                  <a:cubicBezTo>
                    <a:pt x="31" y="16"/>
                    <a:pt x="20" y="32"/>
                    <a:pt x="20" y="59"/>
                  </a:cubicBezTo>
                  <a:cubicBezTo>
                    <a:pt x="20" y="87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894366" y="2308643"/>
            <a:ext cx="250112" cy="176005"/>
            <a:chOff x="4894366" y="2308643"/>
            <a:chExt cx="250112" cy="176005"/>
          </a:xfrm>
        </p:grpSpPr>
        <p:sp>
          <p:nvSpPr>
            <p:cNvPr id="3213" name="Freeform 141"/>
            <p:cNvSpPr>
              <a:spLocks noChangeArrowheads="1"/>
            </p:cNvSpPr>
            <p:nvPr/>
          </p:nvSpPr>
          <p:spPr bwMode="auto">
            <a:xfrm>
              <a:off x="4901776" y="2308643"/>
              <a:ext cx="57434" cy="68550"/>
            </a:xfrm>
            <a:custGeom>
              <a:avLst/>
              <a:gdLst>
                <a:gd name="T0" fmla="*/ 134 w 135"/>
                <a:gd name="T1" fmla="*/ 101 h 163"/>
                <a:gd name="T2" fmla="*/ 134 w 135"/>
                <a:gd name="T3" fmla="*/ 101 h 163"/>
                <a:gd name="T4" fmla="*/ 70 w 135"/>
                <a:gd name="T5" fmla="*/ 162 h 163"/>
                <a:gd name="T6" fmla="*/ 0 w 135"/>
                <a:gd name="T7" fmla="*/ 79 h 163"/>
                <a:gd name="T8" fmla="*/ 72 w 135"/>
                <a:gd name="T9" fmla="*/ 0 h 163"/>
                <a:gd name="T10" fmla="*/ 133 w 135"/>
                <a:gd name="T11" fmla="*/ 50 h 163"/>
                <a:gd name="T12" fmla="*/ 113 w 135"/>
                <a:gd name="T13" fmla="*/ 50 h 163"/>
                <a:gd name="T14" fmla="*/ 71 w 135"/>
                <a:gd name="T15" fmla="*/ 19 h 163"/>
                <a:gd name="T16" fmla="*/ 22 w 135"/>
                <a:gd name="T17" fmla="*/ 81 h 163"/>
                <a:gd name="T18" fmla="*/ 71 w 135"/>
                <a:gd name="T19" fmla="*/ 144 h 163"/>
                <a:gd name="T20" fmla="*/ 114 w 135"/>
                <a:gd name="T21" fmla="*/ 101 h 163"/>
                <a:gd name="T22" fmla="*/ 134 w 135"/>
                <a:gd name="T23" fmla="*/ 10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3">
                  <a:moveTo>
                    <a:pt x="134" y="101"/>
                  </a:moveTo>
                  <a:lnTo>
                    <a:pt x="134" y="101"/>
                  </a:lnTo>
                  <a:cubicBezTo>
                    <a:pt x="133" y="138"/>
                    <a:pt x="107" y="162"/>
                    <a:pt x="70" y="162"/>
                  </a:cubicBezTo>
                  <a:cubicBezTo>
                    <a:pt x="27" y="162"/>
                    <a:pt x="0" y="131"/>
                    <a:pt x="0" y="79"/>
                  </a:cubicBezTo>
                  <a:cubicBezTo>
                    <a:pt x="0" y="30"/>
                    <a:pt x="28" y="0"/>
                    <a:pt x="72" y="0"/>
                  </a:cubicBezTo>
                  <a:cubicBezTo>
                    <a:pt x="106" y="0"/>
                    <a:pt x="130" y="20"/>
                    <a:pt x="13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09" y="30"/>
                    <a:pt x="94" y="19"/>
                    <a:pt x="71" y="19"/>
                  </a:cubicBezTo>
                  <a:cubicBezTo>
                    <a:pt x="40" y="19"/>
                    <a:pt x="22" y="42"/>
                    <a:pt x="22" y="81"/>
                  </a:cubicBezTo>
                  <a:cubicBezTo>
                    <a:pt x="22" y="120"/>
                    <a:pt x="42" y="144"/>
                    <a:pt x="71" y="144"/>
                  </a:cubicBezTo>
                  <a:cubicBezTo>
                    <a:pt x="96" y="144"/>
                    <a:pt x="113" y="127"/>
                    <a:pt x="114" y="101"/>
                  </a:cubicBezTo>
                  <a:lnTo>
                    <a:pt x="134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4" name="Freeform 142"/>
            <p:cNvSpPr>
              <a:spLocks noChangeArrowheads="1"/>
            </p:cNvSpPr>
            <p:nvPr/>
          </p:nvSpPr>
          <p:spPr bwMode="auto">
            <a:xfrm>
              <a:off x="4966621" y="2310496"/>
              <a:ext cx="9263" cy="64843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" name="Freeform 143"/>
            <p:cNvSpPr>
              <a:spLocks noChangeArrowheads="1"/>
            </p:cNvSpPr>
            <p:nvPr/>
          </p:nvSpPr>
          <p:spPr bwMode="auto">
            <a:xfrm>
              <a:off x="4985147" y="2327170"/>
              <a:ext cx="44464" cy="50023"/>
            </a:xfrm>
            <a:custGeom>
              <a:avLst/>
              <a:gdLst>
                <a:gd name="T0" fmla="*/ 53 w 108"/>
                <a:gd name="T1" fmla="*/ 0 h 119"/>
                <a:gd name="T2" fmla="*/ 53 w 108"/>
                <a:gd name="T3" fmla="*/ 0 h 119"/>
                <a:gd name="T4" fmla="*/ 107 w 108"/>
                <a:gd name="T5" fmla="*/ 59 h 119"/>
                <a:gd name="T6" fmla="*/ 53 w 108"/>
                <a:gd name="T7" fmla="*/ 118 h 119"/>
                <a:gd name="T8" fmla="*/ 0 w 108"/>
                <a:gd name="T9" fmla="*/ 59 h 119"/>
                <a:gd name="T10" fmla="*/ 53 w 108"/>
                <a:gd name="T11" fmla="*/ 0 h 119"/>
                <a:gd name="T12" fmla="*/ 53 w 108"/>
                <a:gd name="T13" fmla="*/ 102 h 119"/>
                <a:gd name="T14" fmla="*/ 53 w 108"/>
                <a:gd name="T15" fmla="*/ 102 h 119"/>
                <a:gd name="T16" fmla="*/ 87 w 108"/>
                <a:gd name="T17" fmla="*/ 59 h 119"/>
                <a:gd name="T18" fmla="*/ 53 w 108"/>
                <a:gd name="T19" fmla="*/ 16 h 119"/>
                <a:gd name="T20" fmla="*/ 19 w 108"/>
                <a:gd name="T21" fmla="*/ 59 h 119"/>
                <a:gd name="T22" fmla="*/ 53 w 108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19">
                  <a:moveTo>
                    <a:pt x="53" y="0"/>
                  </a:moveTo>
                  <a:lnTo>
                    <a:pt x="53" y="0"/>
                  </a:lnTo>
                  <a:cubicBezTo>
                    <a:pt x="86" y="0"/>
                    <a:pt x="107" y="21"/>
                    <a:pt x="107" y="59"/>
                  </a:cubicBezTo>
                  <a:cubicBezTo>
                    <a:pt x="107" y="97"/>
                    <a:pt x="86" y="118"/>
                    <a:pt x="53" y="118"/>
                  </a:cubicBezTo>
                  <a:cubicBezTo>
                    <a:pt x="20" y="118"/>
                    <a:pt x="0" y="97"/>
                    <a:pt x="0" y="59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6"/>
                    <a:pt x="87" y="59"/>
                  </a:cubicBezTo>
                  <a:cubicBezTo>
                    <a:pt x="87" y="31"/>
                    <a:pt x="75" y="16"/>
                    <a:pt x="53" y="16"/>
                  </a:cubicBezTo>
                  <a:cubicBezTo>
                    <a:pt x="31" y="16"/>
                    <a:pt x="19" y="31"/>
                    <a:pt x="19" y="59"/>
                  </a:cubicBezTo>
                  <a:cubicBezTo>
                    <a:pt x="19" y="86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6" name="Freeform 144"/>
            <p:cNvSpPr>
              <a:spLocks noChangeArrowheads="1"/>
            </p:cNvSpPr>
            <p:nvPr/>
          </p:nvSpPr>
          <p:spPr bwMode="auto">
            <a:xfrm>
              <a:off x="5038875" y="2329023"/>
              <a:ext cx="40759" cy="48170"/>
            </a:xfrm>
            <a:custGeom>
              <a:avLst/>
              <a:gdLst>
                <a:gd name="T0" fmla="*/ 19 w 95"/>
                <a:gd name="T1" fmla="*/ 69 h 115"/>
                <a:gd name="T2" fmla="*/ 19 w 95"/>
                <a:gd name="T3" fmla="*/ 69 h 115"/>
                <a:gd name="T4" fmla="*/ 42 w 95"/>
                <a:gd name="T5" fmla="*/ 98 h 115"/>
                <a:gd name="T6" fmla="*/ 75 w 95"/>
                <a:gd name="T7" fmla="*/ 60 h 115"/>
                <a:gd name="T8" fmla="*/ 75 w 95"/>
                <a:gd name="T9" fmla="*/ 0 h 115"/>
                <a:gd name="T10" fmla="*/ 94 w 95"/>
                <a:gd name="T11" fmla="*/ 0 h 115"/>
                <a:gd name="T12" fmla="*/ 94 w 95"/>
                <a:gd name="T13" fmla="*/ 111 h 115"/>
                <a:gd name="T14" fmla="*/ 76 w 95"/>
                <a:gd name="T15" fmla="*/ 111 h 115"/>
                <a:gd name="T16" fmla="*/ 76 w 95"/>
                <a:gd name="T17" fmla="*/ 95 h 115"/>
                <a:gd name="T18" fmla="*/ 38 w 95"/>
                <a:gd name="T19" fmla="*/ 114 h 115"/>
                <a:gd name="T20" fmla="*/ 5 w 95"/>
                <a:gd name="T21" fmla="*/ 100 h 115"/>
                <a:gd name="T22" fmla="*/ 0 w 95"/>
                <a:gd name="T23" fmla="*/ 73 h 115"/>
                <a:gd name="T24" fmla="*/ 0 w 95"/>
                <a:gd name="T25" fmla="*/ 67 h 115"/>
                <a:gd name="T26" fmla="*/ 0 w 95"/>
                <a:gd name="T27" fmla="*/ 0 h 115"/>
                <a:gd name="T28" fmla="*/ 19 w 95"/>
                <a:gd name="T29" fmla="*/ 0 h 115"/>
                <a:gd name="T30" fmla="*/ 19 w 95"/>
                <a:gd name="T31" fmla="*/ 6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19" y="69"/>
                  </a:moveTo>
                  <a:lnTo>
                    <a:pt x="19" y="69"/>
                  </a:lnTo>
                  <a:cubicBezTo>
                    <a:pt x="19" y="88"/>
                    <a:pt x="24" y="98"/>
                    <a:pt x="42" y="98"/>
                  </a:cubicBezTo>
                  <a:cubicBezTo>
                    <a:pt x="63" y="98"/>
                    <a:pt x="75" y="85"/>
                    <a:pt x="75" y="6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1"/>
                    <a:pt x="94" y="111"/>
                    <a:pt x="94" y="111"/>
                  </a:cubicBezTo>
                  <a:cubicBezTo>
                    <a:pt x="76" y="111"/>
                    <a:pt x="76" y="111"/>
                    <a:pt x="76" y="111"/>
                  </a:cubicBezTo>
                  <a:cubicBezTo>
                    <a:pt x="76" y="95"/>
                    <a:pt x="76" y="95"/>
                    <a:pt x="76" y="95"/>
                  </a:cubicBezTo>
                  <a:cubicBezTo>
                    <a:pt x="68" y="108"/>
                    <a:pt x="55" y="114"/>
                    <a:pt x="38" y="114"/>
                  </a:cubicBezTo>
                  <a:cubicBezTo>
                    <a:pt x="23" y="114"/>
                    <a:pt x="11" y="109"/>
                    <a:pt x="5" y="100"/>
                  </a:cubicBezTo>
                  <a:cubicBezTo>
                    <a:pt x="0" y="92"/>
                    <a:pt x="0" y="83"/>
                    <a:pt x="0" y="73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7" name="Freeform 145"/>
            <p:cNvSpPr>
              <a:spLocks noChangeArrowheads="1"/>
            </p:cNvSpPr>
            <p:nvPr/>
          </p:nvSpPr>
          <p:spPr bwMode="auto">
            <a:xfrm>
              <a:off x="5088897" y="2310496"/>
              <a:ext cx="44464" cy="66696"/>
            </a:xfrm>
            <a:custGeom>
              <a:avLst/>
              <a:gdLst>
                <a:gd name="T0" fmla="*/ 103 w 104"/>
                <a:gd name="T1" fmla="*/ 153 h 158"/>
                <a:gd name="T2" fmla="*/ 103 w 104"/>
                <a:gd name="T3" fmla="*/ 153 h 158"/>
                <a:gd name="T4" fmla="*/ 85 w 104"/>
                <a:gd name="T5" fmla="*/ 153 h 158"/>
                <a:gd name="T6" fmla="*/ 85 w 104"/>
                <a:gd name="T7" fmla="*/ 140 h 158"/>
                <a:gd name="T8" fmla="*/ 48 w 104"/>
                <a:gd name="T9" fmla="*/ 157 h 158"/>
                <a:gd name="T10" fmla="*/ 0 w 104"/>
                <a:gd name="T11" fmla="*/ 98 h 158"/>
                <a:gd name="T12" fmla="*/ 48 w 104"/>
                <a:gd name="T13" fmla="*/ 39 h 158"/>
                <a:gd name="T14" fmla="*/ 85 w 104"/>
                <a:gd name="T15" fmla="*/ 55 h 158"/>
                <a:gd name="T16" fmla="*/ 85 w 104"/>
                <a:gd name="T17" fmla="*/ 0 h 158"/>
                <a:gd name="T18" fmla="*/ 103 w 104"/>
                <a:gd name="T19" fmla="*/ 0 h 158"/>
                <a:gd name="T20" fmla="*/ 103 w 104"/>
                <a:gd name="T21" fmla="*/ 153 h 158"/>
                <a:gd name="T22" fmla="*/ 52 w 104"/>
                <a:gd name="T23" fmla="*/ 55 h 158"/>
                <a:gd name="T24" fmla="*/ 52 w 104"/>
                <a:gd name="T25" fmla="*/ 55 h 158"/>
                <a:gd name="T26" fmla="*/ 18 w 104"/>
                <a:gd name="T27" fmla="*/ 99 h 158"/>
                <a:gd name="T28" fmla="*/ 52 w 104"/>
                <a:gd name="T29" fmla="*/ 141 h 158"/>
                <a:gd name="T30" fmla="*/ 85 w 104"/>
                <a:gd name="T31" fmla="*/ 97 h 158"/>
                <a:gd name="T32" fmla="*/ 52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3"/>
                  </a:moveTo>
                  <a:lnTo>
                    <a:pt x="103" y="153"/>
                  </a:lnTo>
                  <a:cubicBezTo>
                    <a:pt x="85" y="153"/>
                    <a:pt x="85" y="153"/>
                    <a:pt x="85" y="153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75" y="151"/>
                    <a:pt x="63" y="157"/>
                    <a:pt x="48" y="157"/>
                  </a:cubicBezTo>
                  <a:cubicBezTo>
                    <a:pt x="19" y="157"/>
                    <a:pt x="0" y="134"/>
                    <a:pt x="0" y="98"/>
                  </a:cubicBezTo>
                  <a:cubicBezTo>
                    <a:pt x="0" y="61"/>
                    <a:pt x="19" y="39"/>
                    <a:pt x="48" y="39"/>
                  </a:cubicBezTo>
                  <a:cubicBezTo>
                    <a:pt x="64" y="39"/>
                    <a:pt x="76" y="44"/>
                    <a:pt x="85" y="55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3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1" y="55"/>
                    <a:pt x="18" y="71"/>
                    <a:pt x="18" y="99"/>
                  </a:cubicBezTo>
                  <a:cubicBezTo>
                    <a:pt x="18" y="125"/>
                    <a:pt x="32" y="141"/>
                    <a:pt x="52" y="141"/>
                  </a:cubicBezTo>
                  <a:cubicBezTo>
                    <a:pt x="72" y="141"/>
                    <a:pt x="85" y="125"/>
                    <a:pt x="85" y="97"/>
                  </a:cubicBezTo>
                  <a:cubicBezTo>
                    <a:pt x="85" y="69"/>
                    <a:pt x="73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8" name="Freeform 146"/>
            <p:cNvSpPr>
              <a:spLocks noChangeArrowheads="1"/>
            </p:cNvSpPr>
            <p:nvPr/>
          </p:nvSpPr>
          <p:spPr bwMode="auto">
            <a:xfrm>
              <a:off x="4894366" y="2417952"/>
              <a:ext cx="46318" cy="64843"/>
            </a:xfrm>
            <a:custGeom>
              <a:avLst/>
              <a:gdLst>
                <a:gd name="T0" fmla="*/ 0 w 111"/>
                <a:gd name="T1" fmla="*/ 0 h 155"/>
                <a:gd name="T2" fmla="*/ 0 w 111"/>
                <a:gd name="T3" fmla="*/ 0 h 155"/>
                <a:gd name="T4" fmla="*/ 51 w 111"/>
                <a:gd name="T5" fmla="*/ 0 h 155"/>
                <a:gd name="T6" fmla="*/ 57 w 111"/>
                <a:gd name="T7" fmla="*/ 0 h 155"/>
                <a:gd name="T8" fmla="*/ 91 w 111"/>
                <a:gd name="T9" fmla="*/ 7 h 155"/>
                <a:gd name="T10" fmla="*/ 110 w 111"/>
                <a:gd name="T11" fmla="*/ 45 h 155"/>
                <a:gd name="T12" fmla="*/ 90 w 111"/>
                <a:gd name="T13" fmla="*/ 84 h 155"/>
                <a:gd name="T14" fmla="*/ 52 w 111"/>
                <a:gd name="T15" fmla="*/ 90 h 155"/>
                <a:gd name="T16" fmla="*/ 21 w 111"/>
                <a:gd name="T17" fmla="*/ 90 h 155"/>
                <a:gd name="T18" fmla="*/ 21 w 111"/>
                <a:gd name="T19" fmla="*/ 154 h 155"/>
                <a:gd name="T20" fmla="*/ 0 w 111"/>
                <a:gd name="T21" fmla="*/ 154 h 155"/>
                <a:gd name="T22" fmla="*/ 0 w 111"/>
                <a:gd name="T23" fmla="*/ 0 h 155"/>
                <a:gd name="T24" fmla="*/ 57 w 111"/>
                <a:gd name="T25" fmla="*/ 71 h 155"/>
                <a:gd name="T26" fmla="*/ 57 w 111"/>
                <a:gd name="T27" fmla="*/ 71 h 155"/>
                <a:gd name="T28" fmla="*/ 89 w 111"/>
                <a:gd name="T29" fmla="*/ 45 h 155"/>
                <a:gd name="T30" fmla="*/ 58 w 111"/>
                <a:gd name="T31" fmla="*/ 19 h 155"/>
                <a:gd name="T32" fmla="*/ 21 w 111"/>
                <a:gd name="T33" fmla="*/ 19 h 155"/>
                <a:gd name="T34" fmla="*/ 21 w 111"/>
                <a:gd name="T35" fmla="*/ 71 h 155"/>
                <a:gd name="T36" fmla="*/ 57 w 111"/>
                <a:gd name="T37" fmla="*/ 7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1" h="155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4" y="0"/>
                    <a:pt x="57" y="0"/>
                  </a:cubicBezTo>
                  <a:cubicBezTo>
                    <a:pt x="70" y="0"/>
                    <a:pt x="81" y="1"/>
                    <a:pt x="91" y="7"/>
                  </a:cubicBezTo>
                  <a:cubicBezTo>
                    <a:pt x="103" y="13"/>
                    <a:pt x="110" y="26"/>
                    <a:pt x="110" y="45"/>
                  </a:cubicBezTo>
                  <a:cubicBezTo>
                    <a:pt x="110" y="63"/>
                    <a:pt x="103" y="75"/>
                    <a:pt x="90" y="84"/>
                  </a:cubicBezTo>
                  <a:cubicBezTo>
                    <a:pt x="81" y="89"/>
                    <a:pt x="68" y="90"/>
                    <a:pt x="52" y="90"/>
                  </a:cubicBezTo>
                  <a:cubicBezTo>
                    <a:pt x="21" y="90"/>
                    <a:pt x="21" y="90"/>
                    <a:pt x="21" y="90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7" y="71"/>
                  </a:moveTo>
                  <a:lnTo>
                    <a:pt x="57" y="71"/>
                  </a:lnTo>
                  <a:cubicBezTo>
                    <a:pt x="78" y="71"/>
                    <a:pt x="89" y="65"/>
                    <a:pt x="89" y="45"/>
                  </a:cubicBezTo>
                  <a:cubicBezTo>
                    <a:pt x="89" y="26"/>
                    <a:pt x="79" y="19"/>
                    <a:pt x="58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71"/>
                    <a:pt x="21" y="71"/>
                    <a:pt x="21" y="71"/>
                  </a:cubicBezTo>
                  <a:lnTo>
                    <a:pt x="57" y="7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9" name="Freeform 147"/>
            <p:cNvSpPr>
              <a:spLocks noChangeArrowheads="1"/>
            </p:cNvSpPr>
            <p:nvPr/>
          </p:nvSpPr>
          <p:spPr bwMode="auto">
            <a:xfrm>
              <a:off x="4949946" y="2417952"/>
              <a:ext cx="38907" cy="64843"/>
            </a:xfrm>
            <a:custGeom>
              <a:avLst/>
              <a:gdLst>
                <a:gd name="T0" fmla="*/ 73 w 94"/>
                <a:gd name="T1" fmla="*/ 86 h 155"/>
                <a:gd name="T2" fmla="*/ 73 w 94"/>
                <a:gd name="T3" fmla="*/ 86 h 155"/>
                <a:gd name="T4" fmla="*/ 52 w 94"/>
                <a:gd name="T5" fmla="*/ 56 h 155"/>
                <a:gd name="T6" fmla="*/ 18 w 94"/>
                <a:gd name="T7" fmla="*/ 88 h 155"/>
                <a:gd name="T8" fmla="*/ 18 w 94"/>
                <a:gd name="T9" fmla="*/ 154 h 155"/>
                <a:gd name="T10" fmla="*/ 0 w 94"/>
                <a:gd name="T11" fmla="*/ 154 h 155"/>
                <a:gd name="T12" fmla="*/ 0 w 94"/>
                <a:gd name="T13" fmla="*/ 0 h 155"/>
                <a:gd name="T14" fmla="*/ 18 w 94"/>
                <a:gd name="T15" fmla="*/ 0 h 155"/>
                <a:gd name="T16" fmla="*/ 18 w 94"/>
                <a:gd name="T17" fmla="*/ 59 h 155"/>
                <a:gd name="T18" fmla="*/ 54 w 94"/>
                <a:gd name="T19" fmla="*/ 40 h 155"/>
                <a:gd name="T20" fmla="*/ 88 w 94"/>
                <a:gd name="T21" fmla="*/ 54 h 155"/>
                <a:gd name="T22" fmla="*/ 93 w 94"/>
                <a:gd name="T23" fmla="*/ 81 h 155"/>
                <a:gd name="T24" fmla="*/ 93 w 94"/>
                <a:gd name="T25" fmla="*/ 87 h 155"/>
                <a:gd name="T26" fmla="*/ 93 w 94"/>
                <a:gd name="T27" fmla="*/ 154 h 155"/>
                <a:gd name="T28" fmla="*/ 73 w 94"/>
                <a:gd name="T29" fmla="*/ 154 h 155"/>
                <a:gd name="T30" fmla="*/ 73 w 94"/>
                <a:gd name="T31" fmla="*/ 86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55">
                  <a:moveTo>
                    <a:pt x="73" y="86"/>
                  </a:moveTo>
                  <a:lnTo>
                    <a:pt x="73" y="86"/>
                  </a:lnTo>
                  <a:cubicBezTo>
                    <a:pt x="73" y="66"/>
                    <a:pt x="69" y="56"/>
                    <a:pt x="52" y="56"/>
                  </a:cubicBezTo>
                  <a:cubicBezTo>
                    <a:pt x="31" y="56"/>
                    <a:pt x="18" y="69"/>
                    <a:pt x="18" y="88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26" y="46"/>
                    <a:pt x="37" y="40"/>
                    <a:pt x="54" y="40"/>
                  </a:cubicBezTo>
                  <a:cubicBezTo>
                    <a:pt x="70" y="40"/>
                    <a:pt x="82" y="45"/>
                    <a:pt x="88" y="54"/>
                  </a:cubicBezTo>
                  <a:cubicBezTo>
                    <a:pt x="93" y="62"/>
                    <a:pt x="93" y="71"/>
                    <a:pt x="93" y="81"/>
                  </a:cubicBezTo>
                  <a:cubicBezTo>
                    <a:pt x="93" y="84"/>
                    <a:pt x="93" y="85"/>
                    <a:pt x="93" y="87"/>
                  </a:cubicBezTo>
                  <a:cubicBezTo>
                    <a:pt x="93" y="154"/>
                    <a:pt x="93" y="154"/>
                    <a:pt x="93" y="154"/>
                  </a:cubicBezTo>
                  <a:cubicBezTo>
                    <a:pt x="73" y="154"/>
                    <a:pt x="73" y="154"/>
                    <a:pt x="73" y="154"/>
                  </a:cubicBezTo>
                  <a:lnTo>
                    <a:pt x="73" y="8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0" name="Freeform 148"/>
            <p:cNvSpPr>
              <a:spLocks noChangeArrowheads="1"/>
            </p:cNvSpPr>
            <p:nvPr/>
          </p:nvSpPr>
          <p:spPr bwMode="auto">
            <a:xfrm>
              <a:off x="4998116" y="2434625"/>
              <a:ext cx="44464" cy="50023"/>
            </a:xfrm>
            <a:custGeom>
              <a:avLst/>
              <a:gdLst>
                <a:gd name="T0" fmla="*/ 54 w 108"/>
                <a:gd name="T1" fmla="*/ 0 h 119"/>
                <a:gd name="T2" fmla="*/ 54 w 108"/>
                <a:gd name="T3" fmla="*/ 0 h 119"/>
                <a:gd name="T4" fmla="*/ 107 w 108"/>
                <a:gd name="T5" fmla="*/ 59 h 119"/>
                <a:gd name="T6" fmla="*/ 54 w 108"/>
                <a:gd name="T7" fmla="*/ 118 h 119"/>
                <a:gd name="T8" fmla="*/ 0 w 108"/>
                <a:gd name="T9" fmla="*/ 59 h 119"/>
                <a:gd name="T10" fmla="*/ 54 w 108"/>
                <a:gd name="T11" fmla="*/ 0 h 119"/>
                <a:gd name="T12" fmla="*/ 54 w 108"/>
                <a:gd name="T13" fmla="*/ 102 h 119"/>
                <a:gd name="T14" fmla="*/ 54 w 108"/>
                <a:gd name="T15" fmla="*/ 102 h 119"/>
                <a:gd name="T16" fmla="*/ 88 w 108"/>
                <a:gd name="T17" fmla="*/ 59 h 119"/>
                <a:gd name="T18" fmla="*/ 54 w 108"/>
                <a:gd name="T19" fmla="*/ 16 h 119"/>
                <a:gd name="T20" fmla="*/ 20 w 108"/>
                <a:gd name="T21" fmla="*/ 59 h 119"/>
                <a:gd name="T22" fmla="*/ 54 w 108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19">
                  <a:moveTo>
                    <a:pt x="54" y="0"/>
                  </a:moveTo>
                  <a:lnTo>
                    <a:pt x="54" y="0"/>
                  </a:lnTo>
                  <a:cubicBezTo>
                    <a:pt x="88" y="0"/>
                    <a:pt x="107" y="22"/>
                    <a:pt x="107" y="59"/>
                  </a:cubicBezTo>
                  <a:cubicBezTo>
                    <a:pt x="107" y="97"/>
                    <a:pt x="88" y="118"/>
                    <a:pt x="54" y="118"/>
                  </a:cubicBezTo>
                  <a:cubicBezTo>
                    <a:pt x="20" y="118"/>
                    <a:pt x="0" y="97"/>
                    <a:pt x="0" y="59"/>
                  </a:cubicBezTo>
                  <a:cubicBezTo>
                    <a:pt x="0" y="22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8" y="87"/>
                    <a:pt x="88" y="59"/>
                  </a:cubicBezTo>
                  <a:cubicBezTo>
                    <a:pt x="88" y="31"/>
                    <a:pt x="76" y="16"/>
                    <a:pt x="54" y="16"/>
                  </a:cubicBezTo>
                  <a:cubicBezTo>
                    <a:pt x="31" y="16"/>
                    <a:pt x="20" y="31"/>
                    <a:pt x="20" y="59"/>
                  </a:cubicBezTo>
                  <a:cubicBezTo>
                    <a:pt x="20" y="87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1" name="Freeform 149"/>
            <p:cNvSpPr>
              <a:spLocks noChangeArrowheads="1"/>
            </p:cNvSpPr>
            <p:nvPr/>
          </p:nvSpPr>
          <p:spPr bwMode="auto">
            <a:xfrm>
              <a:off x="5053696" y="2434625"/>
              <a:ext cx="40759" cy="48170"/>
            </a:xfrm>
            <a:custGeom>
              <a:avLst/>
              <a:gdLst>
                <a:gd name="T0" fmla="*/ 74 w 95"/>
                <a:gd name="T1" fmla="*/ 46 h 115"/>
                <a:gd name="T2" fmla="*/ 74 w 95"/>
                <a:gd name="T3" fmla="*/ 46 h 115"/>
                <a:gd name="T4" fmla="*/ 52 w 95"/>
                <a:gd name="T5" fmla="*/ 16 h 115"/>
                <a:gd name="T6" fmla="*/ 19 w 95"/>
                <a:gd name="T7" fmla="*/ 51 h 115"/>
                <a:gd name="T8" fmla="*/ 19 w 95"/>
                <a:gd name="T9" fmla="*/ 114 h 115"/>
                <a:gd name="T10" fmla="*/ 0 w 95"/>
                <a:gd name="T11" fmla="*/ 114 h 115"/>
                <a:gd name="T12" fmla="*/ 0 w 95"/>
                <a:gd name="T13" fmla="*/ 2 h 115"/>
                <a:gd name="T14" fmla="*/ 18 w 95"/>
                <a:gd name="T15" fmla="*/ 2 h 115"/>
                <a:gd name="T16" fmla="*/ 18 w 95"/>
                <a:gd name="T17" fmla="*/ 19 h 115"/>
                <a:gd name="T18" fmla="*/ 54 w 95"/>
                <a:gd name="T19" fmla="*/ 0 h 115"/>
                <a:gd name="T20" fmla="*/ 89 w 95"/>
                <a:gd name="T21" fmla="*/ 14 h 115"/>
                <a:gd name="T22" fmla="*/ 94 w 95"/>
                <a:gd name="T23" fmla="*/ 41 h 115"/>
                <a:gd name="T24" fmla="*/ 94 w 95"/>
                <a:gd name="T25" fmla="*/ 47 h 115"/>
                <a:gd name="T26" fmla="*/ 94 w 95"/>
                <a:gd name="T27" fmla="*/ 114 h 115"/>
                <a:gd name="T28" fmla="*/ 74 w 95"/>
                <a:gd name="T29" fmla="*/ 114 h 115"/>
                <a:gd name="T30" fmla="*/ 74 w 95"/>
                <a:gd name="T31" fmla="*/ 46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74" y="46"/>
                  </a:moveTo>
                  <a:lnTo>
                    <a:pt x="74" y="46"/>
                  </a:lnTo>
                  <a:cubicBezTo>
                    <a:pt x="74" y="26"/>
                    <a:pt x="70" y="16"/>
                    <a:pt x="52" y="16"/>
                  </a:cubicBezTo>
                  <a:cubicBezTo>
                    <a:pt x="32" y="16"/>
                    <a:pt x="19" y="28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7" y="6"/>
                    <a:pt x="39" y="0"/>
                    <a:pt x="54" y="0"/>
                  </a:cubicBezTo>
                  <a:cubicBezTo>
                    <a:pt x="71" y="0"/>
                    <a:pt x="83" y="5"/>
                    <a:pt x="89" y="14"/>
                  </a:cubicBezTo>
                  <a:cubicBezTo>
                    <a:pt x="94" y="22"/>
                    <a:pt x="94" y="31"/>
                    <a:pt x="94" y="41"/>
                  </a:cubicBezTo>
                  <a:cubicBezTo>
                    <a:pt x="94" y="44"/>
                    <a:pt x="94" y="45"/>
                    <a:pt x="94" y="47"/>
                  </a:cubicBezTo>
                  <a:cubicBezTo>
                    <a:pt x="94" y="114"/>
                    <a:pt x="94" y="114"/>
                    <a:pt x="94" y="114"/>
                  </a:cubicBezTo>
                  <a:cubicBezTo>
                    <a:pt x="74" y="114"/>
                    <a:pt x="74" y="114"/>
                    <a:pt x="74" y="114"/>
                  </a:cubicBezTo>
                  <a:lnTo>
                    <a:pt x="74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2" name="Freeform 150"/>
            <p:cNvSpPr>
              <a:spLocks noChangeArrowheads="1"/>
            </p:cNvSpPr>
            <p:nvPr/>
          </p:nvSpPr>
          <p:spPr bwMode="auto">
            <a:xfrm>
              <a:off x="5101866" y="2434625"/>
              <a:ext cx="42612" cy="50023"/>
            </a:xfrm>
            <a:custGeom>
              <a:avLst/>
              <a:gdLst>
                <a:gd name="T0" fmla="*/ 99 w 101"/>
                <a:gd name="T1" fmla="*/ 79 h 119"/>
                <a:gd name="T2" fmla="*/ 99 w 101"/>
                <a:gd name="T3" fmla="*/ 79 h 119"/>
                <a:gd name="T4" fmla="*/ 50 w 101"/>
                <a:gd name="T5" fmla="*/ 118 h 119"/>
                <a:gd name="T6" fmla="*/ 0 w 101"/>
                <a:gd name="T7" fmla="*/ 60 h 119"/>
                <a:gd name="T8" fmla="*/ 50 w 101"/>
                <a:gd name="T9" fmla="*/ 0 h 119"/>
                <a:gd name="T10" fmla="*/ 100 w 101"/>
                <a:gd name="T11" fmla="*/ 56 h 119"/>
                <a:gd name="T12" fmla="*/ 100 w 101"/>
                <a:gd name="T13" fmla="*/ 64 h 119"/>
                <a:gd name="T14" fmla="*/ 20 w 101"/>
                <a:gd name="T15" fmla="*/ 64 h 119"/>
                <a:gd name="T16" fmla="*/ 52 w 101"/>
                <a:gd name="T17" fmla="*/ 102 h 119"/>
                <a:gd name="T18" fmla="*/ 80 w 101"/>
                <a:gd name="T19" fmla="*/ 79 h 119"/>
                <a:gd name="T20" fmla="*/ 99 w 101"/>
                <a:gd name="T21" fmla="*/ 79 h 119"/>
                <a:gd name="T22" fmla="*/ 80 w 101"/>
                <a:gd name="T23" fmla="*/ 49 h 119"/>
                <a:gd name="T24" fmla="*/ 80 w 101"/>
                <a:gd name="T25" fmla="*/ 49 h 119"/>
                <a:gd name="T26" fmla="*/ 51 w 101"/>
                <a:gd name="T27" fmla="*/ 16 h 119"/>
                <a:gd name="T28" fmla="*/ 20 w 101"/>
                <a:gd name="T29" fmla="*/ 49 h 119"/>
                <a:gd name="T30" fmla="*/ 80 w 101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19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8"/>
                    <a:pt x="50" y="118"/>
                  </a:cubicBezTo>
                  <a:cubicBezTo>
                    <a:pt x="19" y="118"/>
                    <a:pt x="0" y="97"/>
                    <a:pt x="0" y="60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1" y="0"/>
                    <a:pt x="100" y="20"/>
                    <a:pt x="100" y="56"/>
                  </a:cubicBezTo>
                  <a:cubicBezTo>
                    <a:pt x="100" y="59"/>
                    <a:pt x="100" y="62"/>
                    <a:pt x="100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88"/>
                    <a:pt x="32" y="102"/>
                    <a:pt x="52" y="102"/>
                  </a:cubicBezTo>
                  <a:cubicBezTo>
                    <a:pt x="67" y="102"/>
                    <a:pt x="77" y="93"/>
                    <a:pt x="80" y="79"/>
                  </a:cubicBezTo>
                  <a:lnTo>
                    <a:pt x="99" y="79"/>
                  </a:lnTo>
                  <a:close/>
                  <a:moveTo>
                    <a:pt x="80" y="49"/>
                  </a:moveTo>
                  <a:lnTo>
                    <a:pt x="80" y="49"/>
                  </a:lnTo>
                  <a:cubicBezTo>
                    <a:pt x="80" y="28"/>
                    <a:pt x="70" y="16"/>
                    <a:pt x="51" y="16"/>
                  </a:cubicBezTo>
                  <a:cubicBezTo>
                    <a:pt x="32" y="16"/>
                    <a:pt x="21" y="28"/>
                    <a:pt x="20" y="49"/>
                  </a:cubicBezTo>
                  <a:lnTo>
                    <a:pt x="80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901776" y="3260920"/>
            <a:ext cx="231585" cy="176005"/>
            <a:chOff x="4901776" y="3260920"/>
            <a:chExt cx="231585" cy="176005"/>
          </a:xfrm>
        </p:grpSpPr>
        <p:sp>
          <p:nvSpPr>
            <p:cNvPr id="3223" name="Freeform 151"/>
            <p:cNvSpPr>
              <a:spLocks noChangeArrowheads="1"/>
            </p:cNvSpPr>
            <p:nvPr/>
          </p:nvSpPr>
          <p:spPr bwMode="auto">
            <a:xfrm>
              <a:off x="4901776" y="3260920"/>
              <a:ext cx="57434" cy="68550"/>
            </a:xfrm>
            <a:custGeom>
              <a:avLst/>
              <a:gdLst>
                <a:gd name="T0" fmla="*/ 134 w 135"/>
                <a:gd name="T1" fmla="*/ 100 h 163"/>
                <a:gd name="T2" fmla="*/ 134 w 135"/>
                <a:gd name="T3" fmla="*/ 100 h 163"/>
                <a:gd name="T4" fmla="*/ 70 w 135"/>
                <a:gd name="T5" fmla="*/ 162 h 163"/>
                <a:gd name="T6" fmla="*/ 0 w 135"/>
                <a:gd name="T7" fmla="*/ 78 h 163"/>
                <a:gd name="T8" fmla="*/ 72 w 135"/>
                <a:gd name="T9" fmla="*/ 0 h 163"/>
                <a:gd name="T10" fmla="*/ 133 w 135"/>
                <a:gd name="T11" fmla="*/ 50 h 163"/>
                <a:gd name="T12" fmla="*/ 113 w 135"/>
                <a:gd name="T13" fmla="*/ 50 h 163"/>
                <a:gd name="T14" fmla="*/ 71 w 135"/>
                <a:gd name="T15" fmla="*/ 18 h 163"/>
                <a:gd name="T16" fmla="*/ 22 w 135"/>
                <a:gd name="T17" fmla="*/ 80 h 163"/>
                <a:gd name="T18" fmla="*/ 71 w 135"/>
                <a:gd name="T19" fmla="*/ 143 h 163"/>
                <a:gd name="T20" fmla="*/ 114 w 135"/>
                <a:gd name="T21" fmla="*/ 100 h 163"/>
                <a:gd name="T22" fmla="*/ 134 w 135"/>
                <a:gd name="T23" fmla="*/ 10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3">
                  <a:moveTo>
                    <a:pt x="134" y="100"/>
                  </a:moveTo>
                  <a:lnTo>
                    <a:pt x="134" y="100"/>
                  </a:lnTo>
                  <a:cubicBezTo>
                    <a:pt x="133" y="138"/>
                    <a:pt x="107" y="162"/>
                    <a:pt x="70" y="162"/>
                  </a:cubicBezTo>
                  <a:cubicBezTo>
                    <a:pt x="27" y="162"/>
                    <a:pt x="0" y="131"/>
                    <a:pt x="0" y="78"/>
                  </a:cubicBezTo>
                  <a:cubicBezTo>
                    <a:pt x="0" y="30"/>
                    <a:pt x="28" y="0"/>
                    <a:pt x="72" y="0"/>
                  </a:cubicBezTo>
                  <a:cubicBezTo>
                    <a:pt x="106" y="0"/>
                    <a:pt x="130" y="19"/>
                    <a:pt x="13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09" y="29"/>
                    <a:pt x="94" y="18"/>
                    <a:pt x="71" y="18"/>
                  </a:cubicBezTo>
                  <a:cubicBezTo>
                    <a:pt x="40" y="18"/>
                    <a:pt x="22" y="41"/>
                    <a:pt x="22" y="80"/>
                  </a:cubicBezTo>
                  <a:cubicBezTo>
                    <a:pt x="22" y="119"/>
                    <a:pt x="42" y="143"/>
                    <a:pt x="71" y="143"/>
                  </a:cubicBezTo>
                  <a:cubicBezTo>
                    <a:pt x="96" y="143"/>
                    <a:pt x="113" y="126"/>
                    <a:pt x="114" y="100"/>
                  </a:cubicBezTo>
                  <a:lnTo>
                    <a:pt x="134" y="10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4" name="Freeform 152"/>
            <p:cNvSpPr>
              <a:spLocks noChangeArrowheads="1"/>
            </p:cNvSpPr>
            <p:nvPr/>
          </p:nvSpPr>
          <p:spPr bwMode="auto">
            <a:xfrm>
              <a:off x="4966621" y="3260920"/>
              <a:ext cx="9263" cy="64844"/>
            </a:xfrm>
            <a:custGeom>
              <a:avLst/>
              <a:gdLst>
                <a:gd name="T0" fmla="*/ 0 w 20"/>
                <a:gd name="T1" fmla="*/ 0 h 156"/>
                <a:gd name="T2" fmla="*/ 19 w 20"/>
                <a:gd name="T3" fmla="*/ 0 h 156"/>
                <a:gd name="T4" fmla="*/ 19 w 20"/>
                <a:gd name="T5" fmla="*/ 155 h 156"/>
                <a:gd name="T6" fmla="*/ 0 w 20"/>
                <a:gd name="T7" fmla="*/ 155 h 156"/>
                <a:gd name="T8" fmla="*/ 0 w 20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6">
                  <a:moveTo>
                    <a:pt x="0" y="0"/>
                  </a:moveTo>
                  <a:lnTo>
                    <a:pt x="19" y="0"/>
                  </a:lnTo>
                  <a:lnTo>
                    <a:pt x="19" y="155"/>
                  </a:lnTo>
                  <a:lnTo>
                    <a:pt x="0" y="155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5" name="Freeform 153"/>
            <p:cNvSpPr>
              <a:spLocks noChangeArrowheads="1"/>
            </p:cNvSpPr>
            <p:nvPr/>
          </p:nvSpPr>
          <p:spPr bwMode="auto">
            <a:xfrm>
              <a:off x="4985147" y="3277595"/>
              <a:ext cx="44464" cy="50022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59 h 120"/>
                <a:gd name="T6" fmla="*/ 53 w 108"/>
                <a:gd name="T7" fmla="*/ 119 h 120"/>
                <a:gd name="T8" fmla="*/ 0 w 108"/>
                <a:gd name="T9" fmla="*/ 59 h 120"/>
                <a:gd name="T10" fmla="*/ 53 w 108"/>
                <a:gd name="T11" fmla="*/ 0 h 120"/>
                <a:gd name="T12" fmla="*/ 53 w 108"/>
                <a:gd name="T13" fmla="*/ 102 h 120"/>
                <a:gd name="T14" fmla="*/ 53 w 108"/>
                <a:gd name="T15" fmla="*/ 102 h 120"/>
                <a:gd name="T16" fmla="*/ 87 w 108"/>
                <a:gd name="T17" fmla="*/ 59 h 120"/>
                <a:gd name="T18" fmla="*/ 53 w 108"/>
                <a:gd name="T19" fmla="*/ 17 h 120"/>
                <a:gd name="T20" fmla="*/ 19 w 108"/>
                <a:gd name="T21" fmla="*/ 59 h 120"/>
                <a:gd name="T22" fmla="*/ 53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6" y="0"/>
                    <a:pt x="107" y="22"/>
                    <a:pt x="107" y="59"/>
                  </a:cubicBezTo>
                  <a:cubicBezTo>
                    <a:pt x="107" y="97"/>
                    <a:pt x="86" y="119"/>
                    <a:pt x="53" y="119"/>
                  </a:cubicBezTo>
                  <a:cubicBezTo>
                    <a:pt x="20" y="119"/>
                    <a:pt x="0" y="97"/>
                    <a:pt x="0" y="59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7"/>
                    <a:pt x="87" y="59"/>
                  </a:cubicBezTo>
                  <a:cubicBezTo>
                    <a:pt x="87" y="31"/>
                    <a:pt x="75" y="17"/>
                    <a:pt x="53" y="17"/>
                  </a:cubicBezTo>
                  <a:cubicBezTo>
                    <a:pt x="31" y="17"/>
                    <a:pt x="19" y="31"/>
                    <a:pt x="19" y="59"/>
                  </a:cubicBezTo>
                  <a:cubicBezTo>
                    <a:pt x="19" y="87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6" name="Freeform 154"/>
            <p:cNvSpPr>
              <a:spLocks noChangeArrowheads="1"/>
            </p:cNvSpPr>
            <p:nvPr/>
          </p:nvSpPr>
          <p:spPr bwMode="auto">
            <a:xfrm>
              <a:off x="5038875" y="3279447"/>
              <a:ext cx="40759" cy="48170"/>
            </a:xfrm>
            <a:custGeom>
              <a:avLst/>
              <a:gdLst>
                <a:gd name="T0" fmla="*/ 19 w 95"/>
                <a:gd name="T1" fmla="*/ 68 h 116"/>
                <a:gd name="T2" fmla="*/ 19 w 95"/>
                <a:gd name="T3" fmla="*/ 68 h 116"/>
                <a:gd name="T4" fmla="*/ 42 w 95"/>
                <a:gd name="T5" fmla="*/ 98 h 116"/>
                <a:gd name="T6" fmla="*/ 75 w 95"/>
                <a:gd name="T7" fmla="*/ 59 h 116"/>
                <a:gd name="T8" fmla="*/ 75 w 95"/>
                <a:gd name="T9" fmla="*/ 0 h 116"/>
                <a:gd name="T10" fmla="*/ 94 w 95"/>
                <a:gd name="T11" fmla="*/ 0 h 116"/>
                <a:gd name="T12" fmla="*/ 94 w 95"/>
                <a:gd name="T13" fmla="*/ 112 h 116"/>
                <a:gd name="T14" fmla="*/ 76 w 95"/>
                <a:gd name="T15" fmla="*/ 112 h 116"/>
                <a:gd name="T16" fmla="*/ 76 w 95"/>
                <a:gd name="T17" fmla="*/ 95 h 116"/>
                <a:gd name="T18" fmla="*/ 38 w 95"/>
                <a:gd name="T19" fmla="*/ 115 h 116"/>
                <a:gd name="T20" fmla="*/ 5 w 95"/>
                <a:gd name="T21" fmla="*/ 99 h 116"/>
                <a:gd name="T22" fmla="*/ 0 w 95"/>
                <a:gd name="T23" fmla="*/ 72 h 116"/>
                <a:gd name="T24" fmla="*/ 0 w 95"/>
                <a:gd name="T25" fmla="*/ 67 h 116"/>
                <a:gd name="T26" fmla="*/ 0 w 95"/>
                <a:gd name="T27" fmla="*/ 0 h 116"/>
                <a:gd name="T28" fmla="*/ 19 w 95"/>
                <a:gd name="T29" fmla="*/ 0 h 116"/>
                <a:gd name="T30" fmla="*/ 19 w 95"/>
                <a:gd name="T31" fmla="*/ 6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6">
                  <a:moveTo>
                    <a:pt x="19" y="68"/>
                  </a:moveTo>
                  <a:lnTo>
                    <a:pt x="19" y="68"/>
                  </a:lnTo>
                  <a:cubicBezTo>
                    <a:pt x="19" y="89"/>
                    <a:pt x="24" y="98"/>
                    <a:pt x="42" y="98"/>
                  </a:cubicBezTo>
                  <a:cubicBezTo>
                    <a:pt x="63" y="98"/>
                    <a:pt x="75" y="84"/>
                    <a:pt x="75" y="59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2"/>
                    <a:pt x="94" y="112"/>
                    <a:pt x="94" y="112"/>
                  </a:cubicBezTo>
                  <a:cubicBezTo>
                    <a:pt x="76" y="112"/>
                    <a:pt x="76" y="112"/>
                    <a:pt x="76" y="112"/>
                  </a:cubicBezTo>
                  <a:cubicBezTo>
                    <a:pt x="76" y="95"/>
                    <a:pt x="76" y="95"/>
                    <a:pt x="76" y="95"/>
                  </a:cubicBezTo>
                  <a:cubicBezTo>
                    <a:pt x="68" y="107"/>
                    <a:pt x="55" y="115"/>
                    <a:pt x="38" y="115"/>
                  </a:cubicBezTo>
                  <a:cubicBezTo>
                    <a:pt x="23" y="115"/>
                    <a:pt x="11" y="108"/>
                    <a:pt x="5" y="99"/>
                  </a:cubicBezTo>
                  <a:cubicBezTo>
                    <a:pt x="0" y="92"/>
                    <a:pt x="0" y="83"/>
                    <a:pt x="0" y="72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7" name="Freeform 155"/>
            <p:cNvSpPr>
              <a:spLocks noChangeArrowheads="1"/>
            </p:cNvSpPr>
            <p:nvPr/>
          </p:nvSpPr>
          <p:spPr bwMode="auto">
            <a:xfrm>
              <a:off x="5088897" y="3260920"/>
              <a:ext cx="44464" cy="66696"/>
            </a:xfrm>
            <a:custGeom>
              <a:avLst/>
              <a:gdLst>
                <a:gd name="T0" fmla="*/ 103 w 104"/>
                <a:gd name="T1" fmla="*/ 155 h 159"/>
                <a:gd name="T2" fmla="*/ 103 w 104"/>
                <a:gd name="T3" fmla="*/ 155 h 159"/>
                <a:gd name="T4" fmla="*/ 85 w 104"/>
                <a:gd name="T5" fmla="*/ 155 h 159"/>
                <a:gd name="T6" fmla="*/ 85 w 104"/>
                <a:gd name="T7" fmla="*/ 140 h 159"/>
                <a:gd name="T8" fmla="*/ 48 w 104"/>
                <a:gd name="T9" fmla="*/ 158 h 159"/>
                <a:gd name="T10" fmla="*/ 0 w 104"/>
                <a:gd name="T11" fmla="*/ 99 h 159"/>
                <a:gd name="T12" fmla="*/ 48 w 104"/>
                <a:gd name="T13" fmla="*/ 39 h 159"/>
                <a:gd name="T14" fmla="*/ 85 w 104"/>
                <a:gd name="T15" fmla="*/ 57 h 159"/>
                <a:gd name="T16" fmla="*/ 85 w 104"/>
                <a:gd name="T17" fmla="*/ 0 h 159"/>
                <a:gd name="T18" fmla="*/ 103 w 104"/>
                <a:gd name="T19" fmla="*/ 0 h 159"/>
                <a:gd name="T20" fmla="*/ 103 w 104"/>
                <a:gd name="T21" fmla="*/ 155 h 159"/>
                <a:gd name="T22" fmla="*/ 52 w 104"/>
                <a:gd name="T23" fmla="*/ 56 h 159"/>
                <a:gd name="T24" fmla="*/ 52 w 104"/>
                <a:gd name="T25" fmla="*/ 56 h 159"/>
                <a:gd name="T26" fmla="*/ 18 w 104"/>
                <a:gd name="T27" fmla="*/ 100 h 159"/>
                <a:gd name="T28" fmla="*/ 52 w 104"/>
                <a:gd name="T29" fmla="*/ 141 h 159"/>
                <a:gd name="T30" fmla="*/ 85 w 104"/>
                <a:gd name="T31" fmla="*/ 98 h 159"/>
                <a:gd name="T32" fmla="*/ 52 w 104"/>
                <a:gd name="T33" fmla="*/ 5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9">
                  <a:moveTo>
                    <a:pt x="103" y="155"/>
                  </a:moveTo>
                  <a:lnTo>
                    <a:pt x="103" y="155"/>
                  </a:lnTo>
                  <a:cubicBezTo>
                    <a:pt x="85" y="155"/>
                    <a:pt x="85" y="155"/>
                    <a:pt x="85" y="155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75" y="152"/>
                    <a:pt x="63" y="158"/>
                    <a:pt x="48" y="158"/>
                  </a:cubicBezTo>
                  <a:cubicBezTo>
                    <a:pt x="19" y="158"/>
                    <a:pt x="0" y="136"/>
                    <a:pt x="0" y="99"/>
                  </a:cubicBezTo>
                  <a:cubicBezTo>
                    <a:pt x="0" y="62"/>
                    <a:pt x="19" y="39"/>
                    <a:pt x="48" y="39"/>
                  </a:cubicBezTo>
                  <a:cubicBezTo>
                    <a:pt x="64" y="39"/>
                    <a:pt x="76" y="45"/>
                    <a:pt x="85" y="57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5"/>
                  </a:lnTo>
                  <a:close/>
                  <a:moveTo>
                    <a:pt x="52" y="56"/>
                  </a:moveTo>
                  <a:lnTo>
                    <a:pt x="52" y="56"/>
                  </a:lnTo>
                  <a:cubicBezTo>
                    <a:pt x="31" y="56"/>
                    <a:pt x="18" y="71"/>
                    <a:pt x="18" y="100"/>
                  </a:cubicBezTo>
                  <a:cubicBezTo>
                    <a:pt x="18" y="125"/>
                    <a:pt x="32" y="141"/>
                    <a:pt x="52" y="141"/>
                  </a:cubicBezTo>
                  <a:cubicBezTo>
                    <a:pt x="72" y="141"/>
                    <a:pt x="85" y="126"/>
                    <a:pt x="85" y="98"/>
                  </a:cubicBezTo>
                  <a:cubicBezTo>
                    <a:pt x="85" y="70"/>
                    <a:pt x="73" y="56"/>
                    <a:pt x="52" y="5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8" name="Freeform 156"/>
            <p:cNvSpPr>
              <a:spLocks noChangeArrowheads="1"/>
            </p:cNvSpPr>
            <p:nvPr/>
          </p:nvSpPr>
          <p:spPr bwMode="auto">
            <a:xfrm>
              <a:off x="4924008" y="3368375"/>
              <a:ext cx="59286" cy="68550"/>
            </a:xfrm>
            <a:custGeom>
              <a:avLst/>
              <a:gdLst>
                <a:gd name="T0" fmla="*/ 70 w 141"/>
                <a:gd name="T1" fmla="*/ 162 h 163"/>
                <a:gd name="T2" fmla="*/ 70 w 141"/>
                <a:gd name="T3" fmla="*/ 162 h 163"/>
                <a:gd name="T4" fmla="*/ 0 w 141"/>
                <a:gd name="T5" fmla="*/ 82 h 163"/>
                <a:gd name="T6" fmla="*/ 75 w 141"/>
                <a:gd name="T7" fmla="*/ 0 h 163"/>
                <a:gd name="T8" fmla="*/ 137 w 141"/>
                <a:gd name="T9" fmla="*/ 50 h 163"/>
                <a:gd name="T10" fmla="*/ 118 w 141"/>
                <a:gd name="T11" fmla="*/ 50 h 163"/>
                <a:gd name="T12" fmla="*/ 75 w 141"/>
                <a:gd name="T13" fmla="*/ 18 h 163"/>
                <a:gd name="T14" fmla="*/ 22 w 141"/>
                <a:gd name="T15" fmla="*/ 81 h 163"/>
                <a:gd name="T16" fmla="*/ 73 w 141"/>
                <a:gd name="T17" fmla="*/ 143 h 163"/>
                <a:gd name="T18" fmla="*/ 121 w 141"/>
                <a:gd name="T19" fmla="*/ 94 h 163"/>
                <a:gd name="T20" fmla="*/ 121 w 141"/>
                <a:gd name="T21" fmla="*/ 92 h 163"/>
                <a:gd name="T22" fmla="*/ 73 w 141"/>
                <a:gd name="T23" fmla="*/ 92 h 163"/>
                <a:gd name="T24" fmla="*/ 73 w 141"/>
                <a:gd name="T25" fmla="*/ 75 h 163"/>
                <a:gd name="T26" fmla="*/ 140 w 141"/>
                <a:gd name="T27" fmla="*/ 75 h 163"/>
                <a:gd name="T28" fmla="*/ 140 w 141"/>
                <a:gd name="T29" fmla="*/ 158 h 163"/>
                <a:gd name="T30" fmla="*/ 126 w 141"/>
                <a:gd name="T31" fmla="*/ 158 h 163"/>
                <a:gd name="T32" fmla="*/ 122 w 141"/>
                <a:gd name="T33" fmla="*/ 137 h 163"/>
                <a:gd name="T34" fmla="*/ 70 w 141"/>
                <a:gd name="T35" fmla="*/ 16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1" h="163">
                  <a:moveTo>
                    <a:pt x="70" y="162"/>
                  </a:moveTo>
                  <a:lnTo>
                    <a:pt x="70" y="162"/>
                  </a:lnTo>
                  <a:cubicBezTo>
                    <a:pt x="29" y="162"/>
                    <a:pt x="0" y="131"/>
                    <a:pt x="0" y="82"/>
                  </a:cubicBezTo>
                  <a:cubicBezTo>
                    <a:pt x="0" y="32"/>
                    <a:pt x="29" y="0"/>
                    <a:pt x="75" y="0"/>
                  </a:cubicBezTo>
                  <a:cubicBezTo>
                    <a:pt x="109" y="0"/>
                    <a:pt x="133" y="19"/>
                    <a:pt x="137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4" y="30"/>
                    <a:pt x="98" y="18"/>
                    <a:pt x="75" y="18"/>
                  </a:cubicBezTo>
                  <a:cubicBezTo>
                    <a:pt x="42" y="18"/>
                    <a:pt x="22" y="41"/>
                    <a:pt x="22" y="81"/>
                  </a:cubicBezTo>
                  <a:cubicBezTo>
                    <a:pt x="22" y="120"/>
                    <a:pt x="42" y="143"/>
                    <a:pt x="73" y="143"/>
                  </a:cubicBezTo>
                  <a:cubicBezTo>
                    <a:pt x="102" y="143"/>
                    <a:pt x="121" y="124"/>
                    <a:pt x="121" y="94"/>
                  </a:cubicBezTo>
                  <a:cubicBezTo>
                    <a:pt x="121" y="93"/>
                    <a:pt x="121" y="93"/>
                    <a:pt x="121" y="92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140" y="75"/>
                    <a:pt x="140" y="75"/>
                    <a:pt x="140" y="75"/>
                  </a:cubicBezTo>
                  <a:cubicBezTo>
                    <a:pt x="140" y="158"/>
                    <a:pt x="140" y="158"/>
                    <a:pt x="140" y="158"/>
                  </a:cubicBezTo>
                  <a:cubicBezTo>
                    <a:pt x="126" y="158"/>
                    <a:pt x="126" y="158"/>
                    <a:pt x="126" y="158"/>
                  </a:cubicBezTo>
                  <a:cubicBezTo>
                    <a:pt x="122" y="137"/>
                    <a:pt x="122" y="137"/>
                    <a:pt x="122" y="137"/>
                  </a:cubicBezTo>
                  <a:cubicBezTo>
                    <a:pt x="109" y="153"/>
                    <a:pt x="93" y="162"/>
                    <a:pt x="70" y="162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9" name="Freeform 157"/>
            <p:cNvSpPr>
              <a:spLocks noChangeArrowheads="1"/>
            </p:cNvSpPr>
            <p:nvPr/>
          </p:nvSpPr>
          <p:spPr bwMode="auto">
            <a:xfrm>
              <a:off x="4992558" y="3385050"/>
              <a:ext cx="42611" cy="50022"/>
            </a:xfrm>
            <a:custGeom>
              <a:avLst/>
              <a:gdLst>
                <a:gd name="T0" fmla="*/ 99 w 102"/>
                <a:gd name="T1" fmla="*/ 80 h 121"/>
                <a:gd name="T2" fmla="*/ 99 w 102"/>
                <a:gd name="T3" fmla="*/ 80 h 121"/>
                <a:gd name="T4" fmla="*/ 51 w 102"/>
                <a:gd name="T5" fmla="*/ 120 h 121"/>
                <a:gd name="T6" fmla="*/ 0 w 102"/>
                <a:gd name="T7" fmla="*/ 61 h 121"/>
                <a:gd name="T8" fmla="*/ 51 w 102"/>
                <a:gd name="T9" fmla="*/ 0 h 121"/>
                <a:gd name="T10" fmla="*/ 101 w 102"/>
                <a:gd name="T11" fmla="*/ 57 h 121"/>
                <a:gd name="T12" fmla="*/ 101 w 102"/>
                <a:gd name="T13" fmla="*/ 66 h 121"/>
                <a:gd name="T14" fmla="*/ 20 w 102"/>
                <a:gd name="T15" fmla="*/ 66 h 121"/>
                <a:gd name="T16" fmla="*/ 53 w 102"/>
                <a:gd name="T17" fmla="*/ 102 h 121"/>
                <a:gd name="T18" fmla="*/ 82 w 102"/>
                <a:gd name="T19" fmla="*/ 80 h 121"/>
                <a:gd name="T20" fmla="*/ 99 w 102"/>
                <a:gd name="T21" fmla="*/ 80 h 121"/>
                <a:gd name="T22" fmla="*/ 82 w 102"/>
                <a:gd name="T23" fmla="*/ 50 h 121"/>
                <a:gd name="T24" fmla="*/ 82 w 102"/>
                <a:gd name="T25" fmla="*/ 50 h 121"/>
                <a:gd name="T26" fmla="*/ 51 w 102"/>
                <a:gd name="T27" fmla="*/ 17 h 121"/>
                <a:gd name="T28" fmla="*/ 20 w 102"/>
                <a:gd name="T29" fmla="*/ 50 h 121"/>
                <a:gd name="T30" fmla="*/ 82 w 102"/>
                <a:gd name="T31" fmla="*/ 5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1">
                  <a:moveTo>
                    <a:pt x="99" y="80"/>
                  </a:moveTo>
                  <a:lnTo>
                    <a:pt x="99" y="80"/>
                  </a:lnTo>
                  <a:cubicBezTo>
                    <a:pt x="96" y="104"/>
                    <a:pt x="77" y="120"/>
                    <a:pt x="51" y="120"/>
                  </a:cubicBezTo>
                  <a:cubicBezTo>
                    <a:pt x="20" y="120"/>
                    <a:pt x="0" y="98"/>
                    <a:pt x="0" y="61"/>
                  </a:cubicBezTo>
                  <a:cubicBezTo>
                    <a:pt x="0" y="23"/>
                    <a:pt x="20" y="0"/>
                    <a:pt x="51" y="0"/>
                  </a:cubicBezTo>
                  <a:cubicBezTo>
                    <a:pt x="83" y="0"/>
                    <a:pt x="101" y="21"/>
                    <a:pt x="101" y="57"/>
                  </a:cubicBezTo>
                  <a:cubicBezTo>
                    <a:pt x="101" y="59"/>
                    <a:pt x="101" y="62"/>
                    <a:pt x="101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1" y="90"/>
                    <a:pt x="33" y="102"/>
                    <a:pt x="53" y="102"/>
                  </a:cubicBezTo>
                  <a:cubicBezTo>
                    <a:pt x="68" y="102"/>
                    <a:pt x="79" y="94"/>
                    <a:pt x="82" y="80"/>
                  </a:cubicBezTo>
                  <a:lnTo>
                    <a:pt x="99" y="80"/>
                  </a:lnTo>
                  <a:close/>
                  <a:moveTo>
                    <a:pt x="82" y="50"/>
                  </a:moveTo>
                  <a:lnTo>
                    <a:pt x="82" y="50"/>
                  </a:lnTo>
                  <a:cubicBezTo>
                    <a:pt x="82" y="29"/>
                    <a:pt x="70" y="17"/>
                    <a:pt x="51" y="17"/>
                  </a:cubicBezTo>
                  <a:cubicBezTo>
                    <a:pt x="33" y="17"/>
                    <a:pt x="22" y="28"/>
                    <a:pt x="20" y="50"/>
                  </a:cubicBezTo>
                  <a:lnTo>
                    <a:pt x="82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0" name="Freeform 158"/>
            <p:cNvSpPr>
              <a:spLocks noChangeArrowheads="1"/>
            </p:cNvSpPr>
            <p:nvPr/>
          </p:nvSpPr>
          <p:spPr bwMode="auto">
            <a:xfrm>
              <a:off x="5040728" y="3385050"/>
              <a:ext cx="44464" cy="50022"/>
            </a:xfrm>
            <a:custGeom>
              <a:avLst/>
              <a:gdLst>
                <a:gd name="T0" fmla="*/ 36 w 106"/>
                <a:gd name="T1" fmla="*/ 119 h 120"/>
                <a:gd name="T2" fmla="*/ 36 w 106"/>
                <a:gd name="T3" fmla="*/ 119 h 120"/>
                <a:gd name="T4" fmla="*/ 0 w 106"/>
                <a:gd name="T5" fmla="*/ 85 h 120"/>
                <a:gd name="T6" fmla="*/ 39 w 106"/>
                <a:gd name="T7" fmla="*/ 51 h 120"/>
                <a:gd name="T8" fmla="*/ 69 w 106"/>
                <a:gd name="T9" fmla="*/ 47 h 120"/>
                <a:gd name="T10" fmla="*/ 75 w 106"/>
                <a:gd name="T11" fmla="*/ 34 h 120"/>
                <a:gd name="T12" fmla="*/ 49 w 106"/>
                <a:gd name="T13" fmla="*/ 17 h 120"/>
                <a:gd name="T14" fmla="*/ 23 w 106"/>
                <a:gd name="T15" fmla="*/ 38 h 120"/>
                <a:gd name="T16" fmla="*/ 5 w 106"/>
                <a:gd name="T17" fmla="*/ 38 h 120"/>
                <a:gd name="T18" fmla="*/ 5 w 106"/>
                <a:gd name="T19" fmla="*/ 36 h 120"/>
                <a:gd name="T20" fmla="*/ 50 w 106"/>
                <a:gd name="T21" fmla="*/ 0 h 120"/>
                <a:gd name="T22" fmla="*/ 94 w 106"/>
                <a:gd name="T23" fmla="*/ 35 h 120"/>
                <a:gd name="T24" fmla="*/ 94 w 106"/>
                <a:gd name="T25" fmla="*/ 91 h 120"/>
                <a:gd name="T26" fmla="*/ 101 w 106"/>
                <a:gd name="T27" fmla="*/ 102 h 120"/>
                <a:gd name="T28" fmla="*/ 105 w 106"/>
                <a:gd name="T29" fmla="*/ 102 h 120"/>
                <a:gd name="T30" fmla="*/ 105 w 106"/>
                <a:gd name="T31" fmla="*/ 117 h 120"/>
                <a:gd name="T32" fmla="*/ 95 w 106"/>
                <a:gd name="T33" fmla="*/ 118 h 120"/>
                <a:gd name="T34" fmla="*/ 76 w 106"/>
                <a:gd name="T35" fmla="*/ 101 h 120"/>
                <a:gd name="T36" fmla="*/ 76 w 106"/>
                <a:gd name="T37" fmla="*/ 101 h 120"/>
                <a:gd name="T38" fmla="*/ 36 w 106"/>
                <a:gd name="T39" fmla="*/ 119 h 120"/>
                <a:gd name="T40" fmla="*/ 39 w 106"/>
                <a:gd name="T41" fmla="*/ 67 h 120"/>
                <a:gd name="T42" fmla="*/ 39 w 106"/>
                <a:gd name="T43" fmla="*/ 67 h 120"/>
                <a:gd name="T44" fmla="*/ 20 w 106"/>
                <a:gd name="T45" fmla="*/ 85 h 120"/>
                <a:gd name="T46" fmla="*/ 40 w 106"/>
                <a:gd name="T47" fmla="*/ 103 h 120"/>
                <a:gd name="T48" fmla="*/ 74 w 106"/>
                <a:gd name="T49" fmla="*/ 76 h 120"/>
                <a:gd name="T50" fmla="*/ 74 w 106"/>
                <a:gd name="T51" fmla="*/ 59 h 120"/>
                <a:gd name="T52" fmla="*/ 39 w 106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6" y="119"/>
                  </a:moveTo>
                  <a:lnTo>
                    <a:pt x="36" y="119"/>
                  </a:lnTo>
                  <a:cubicBezTo>
                    <a:pt x="14" y="119"/>
                    <a:pt x="0" y="106"/>
                    <a:pt x="0" y="85"/>
                  </a:cubicBezTo>
                  <a:cubicBezTo>
                    <a:pt x="0" y="66"/>
                    <a:pt x="13" y="54"/>
                    <a:pt x="39" y="51"/>
                  </a:cubicBezTo>
                  <a:cubicBezTo>
                    <a:pt x="54" y="49"/>
                    <a:pt x="65" y="48"/>
                    <a:pt x="69" y="47"/>
                  </a:cubicBezTo>
                  <a:cubicBezTo>
                    <a:pt x="74" y="44"/>
                    <a:pt x="75" y="42"/>
                    <a:pt x="75" y="34"/>
                  </a:cubicBezTo>
                  <a:cubicBezTo>
                    <a:pt x="75" y="23"/>
                    <a:pt x="67" y="17"/>
                    <a:pt x="49" y="17"/>
                  </a:cubicBezTo>
                  <a:cubicBezTo>
                    <a:pt x="31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8"/>
                    <a:pt x="5" y="38"/>
                    <a:pt x="5" y="36"/>
                  </a:cubicBezTo>
                  <a:cubicBezTo>
                    <a:pt x="5" y="15"/>
                    <a:pt x="22" y="0"/>
                    <a:pt x="50" y="0"/>
                  </a:cubicBezTo>
                  <a:cubicBezTo>
                    <a:pt x="80" y="0"/>
                    <a:pt x="94" y="11"/>
                    <a:pt x="94" y="35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9"/>
                    <a:pt x="94" y="102"/>
                    <a:pt x="101" y="102"/>
                  </a:cubicBezTo>
                  <a:cubicBezTo>
                    <a:pt x="102" y="102"/>
                    <a:pt x="103" y="102"/>
                    <a:pt x="105" y="102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2" y="118"/>
                    <a:pt x="98" y="118"/>
                    <a:pt x="95" y="118"/>
                  </a:cubicBezTo>
                  <a:cubicBezTo>
                    <a:pt x="82" y="118"/>
                    <a:pt x="76" y="112"/>
                    <a:pt x="76" y="101"/>
                  </a:cubicBezTo>
                  <a:lnTo>
                    <a:pt x="76" y="101"/>
                  </a:lnTo>
                  <a:cubicBezTo>
                    <a:pt x="65" y="114"/>
                    <a:pt x="51" y="119"/>
                    <a:pt x="36" y="119"/>
                  </a:cubicBezTo>
                  <a:close/>
                  <a:moveTo>
                    <a:pt x="39" y="67"/>
                  </a:moveTo>
                  <a:lnTo>
                    <a:pt x="39" y="67"/>
                  </a:lnTo>
                  <a:cubicBezTo>
                    <a:pt x="25" y="69"/>
                    <a:pt x="20" y="74"/>
                    <a:pt x="20" y="85"/>
                  </a:cubicBezTo>
                  <a:cubicBezTo>
                    <a:pt x="20" y="97"/>
                    <a:pt x="27" y="103"/>
                    <a:pt x="40" y="103"/>
                  </a:cubicBezTo>
                  <a:cubicBezTo>
                    <a:pt x="60" y="103"/>
                    <a:pt x="74" y="92"/>
                    <a:pt x="74" y="76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65" y="65"/>
                    <a:pt x="52" y="65"/>
                    <a:pt x="39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1" name="Freeform 159"/>
            <p:cNvSpPr>
              <a:spLocks noChangeArrowheads="1"/>
            </p:cNvSpPr>
            <p:nvPr/>
          </p:nvSpPr>
          <p:spPr bwMode="auto">
            <a:xfrm>
              <a:off x="5092603" y="3386902"/>
              <a:ext cx="22232" cy="48170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9 w 55"/>
                <a:gd name="T5" fmla="*/ 2 h 115"/>
                <a:gd name="T6" fmla="*/ 19 w 55"/>
                <a:gd name="T7" fmla="*/ 22 h 115"/>
                <a:gd name="T8" fmla="*/ 49 w 55"/>
                <a:gd name="T9" fmla="*/ 0 h 115"/>
                <a:gd name="T10" fmla="*/ 54 w 55"/>
                <a:gd name="T11" fmla="*/ 0 h 115"/>
                <a:gd name="T12" fmla="*/ 54 w 55"/>
                <a:gd name="T13" fmla="*/ 20 h 115"/>
                <a:gd name="T14" fmla="*/ 50 w 55"/>
                <a:gd name="T15" fmla="*/ 20 h 115"/>
                <a:gd name="T16" fmla="*/ 19 w 55"/>
                <a:gd name="T17" fmla="*/ 51 h 115"/>
                <a:gd name="T18" fmla="*/ 19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9" y="2"/>
                    <a:pt x="19" y="2"/>
                    <a:pt x="19" y="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29" y="20"/>
                    <a:pt x="19" y="30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901776" y="4246545"/>
            <a:ext cx="231585" cy="174152"/>
            <a:chOff x="4901776" y="4246545"/>
            <a:chExt cx="231585" cy="174152"/>
          </a:xfrm>
        </p:grpSpPr>
        <p:sp>
          <p:nvSpPr>
            <p:cNvPr id="3232" name="Freeform 160"/>
            <p:cNvSpPr>
              <a:spLocks noChangeArrowheads="1"/>
            </p:cNvSpPr>
            <p:nvPr/>
          </p:nvSpPr>
          <p:spPr bwMode="auto">
            <a:xfrm>
              <a:off x="4901776" y="4246545"/>
              <a:ext cx="57434" cy="68550"/>
            </a:xfrm>
            <a:custGeom>
              <a:avLst/>
              <a:gdLst>
                <a:gd name="T0" fmla="*/ 134 w 135"/>
                <a:gd name="T1" fmla="*/ 101 h 163"/>
                <a:gd name="T2" fmla="*/ 134 w 135"/>
                <a:gd name="T3" fmla="*/ 101 h 163"/>
                <a:gd name="T4" fmla="*/ 70 w 135"/>
                <a:gd name="T5" fmla="*/ 162 h 163"/>
                <a:gd name="T6" fmla="*/ 0 w 135"/>
                <a:gd name="T7" fmla="*/ 79 h 163"/>
                <a:gd name="T8" fmla="*/ 72 w 135"/>
                <a:gd name="T9" fmla="*/ 0 h 163"/>
                <a:gd name="T10" fmla="*/ 133 w 135"/>
                <a:gd name="T11" fmla="*/ 51 h 163"/>
                <a:gd name="T12" fmla="*/ 113 w 135"/>
                <a:gd name="T13" fmla="*/ 51 h 163"/>
                <a:gd name="T14" fmla="*/ 71 w 135"/>
                <a:gd name="T15" fmla="*/ 19 h 163"/>
                <a:gd name="T16" fmla="*/ 22 w 135"/>
                <a:gd name="T17" fmla="*/ 81 h 163"/>
                <a:gd name="T18" fmla="*/ 71 w 135"/>
                <a:gd name="T19" fmla="*/ 143 h 163"/>
                <a:gd name="T20" fmla="*/ 114 w 135"/>
                <a:gd name="T21" fmla="*/ 101 h 163"/>
                <a:gd name="T22" fmla="*/ 134 w 135"/>
                <a:gd name="T23" fmla="*/ 10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3">
                  <a:moveTo>
                    <a:pt x="134" y="101"/>
                  </a:moveTo>
                  <a:lnTo>
                    <a:pt x="134" y="101"/>
                  </a:lnTo>
                  <a:cubicBezTo>
                    <a:pt x="133" y="138"/>
                    <a:pt x="107" y="162"/>
                    <a:pt x="70" y="162"/>
                  </a:cubicBezTo>
                  <a:cubicBezTo>
                    <a:pt x="27" y="162"/>
                    <a:pt x="0" y="132"/>
                    <a:pt x="0" y="79"/>
                  </a:cubicBezTo>
                  <a:cubicBezTo>
                    <a:pt x="0" y="31"/>
                    <a:pt x="28" y="0"/>
                    <a:pt x="72" y="0"/>
                  </a:cubicBezTo>
                  <a:cubicBezTo>
                    <a:pt x="106" y="0"/>
                    <a:pt x="130" y="20"/>
                    <a:pt x="133" y="51"/>
                  </a:cubicBezTo>
                  <a:cubicBezTo>
                    <a:pt x="113" y="51"/>
                    <a:pt x="113" y="51"/>
                    <a:pt x="113" y="51"/>
                  </a:cubicBezTo>
                  <a:cubicBezTo>
                    <a:pt x="109" y="30"/>
                    <a:pt x="94" y="19"/>
                    <a:pt x="71" y="19"/>
                  </a:cubicBezTo>
                  <a:cubicBezTo>
                    <a:pt x="40" y="19"/>
                    <a:pt x="22" y="41"/>
                    <a:pt x="22" y="81"/>
                  </a:cubicBezTo>
                  <a:cubicBezTo>
                    <a:pt x="22" y="120"/>
                    <a:pt x="42" y="143"/>
                    <a:pt x="71" y="143"/>
                  </a:cubicBezTo>
                  <a:cubicBezTo>
                    <a:pt x="96" y="143"/>
                    <a:pt x="113" y="127"/>
                    <a:pt x="114" y="101"/>
                  </a:cubicBezTo>
                  <a:lnTo>
                    <a:pt x="134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3" name="Freeform 161"/>
            <p:cNvSpPr>
              <a:spLocks noChangeArrowheads="1"/>
            </p:cNvSpPr>
            <p:nvPr/>
          </p:nvSpPr>
          <p:spPr bwMode="auto">
            <a:xfrm>
              <a:off x="4966621" y="4248398"/>
              <a:ext cx="9263" cy="64843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4" name="Freeform 162"/>
            <p:cNvSpPr>
              <a:spLocks noChangeArrowheads="1"/>
            </p:cNvSpPr>
            <p:nvPr/>
          </p:nvSpPr>
          <p:spPr bwMode="auto">
            <a:xfrm>
              <a:off x="4985147" y="4265072"/>
              <a:ext cx="44464" cy="50023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60 h 120"/>
                <a:gd name="T6" fmla="*/ 53 w 108"/>
                <a:gd name="T7" fmla="*/ 119 h 120"/>
                <a:gd name="T8" fmla="*/ 0 w 108"/>
                <a:gd name="T9" fmla="*/ 60 h 120"/>
                <a:gd name="T10" fmla="*/ 53 w 108"/>
                <a:gd name="T11" fmla="*/ 0 h 120"/>
                <a:gd name="T12" fmla="*/ 53 w 108"/>
                <a:gd name="T13" fmla="*/ 102 h 120"/>
                <a:gd name="T14" fmla="*/ 53 w 108"/>
                <a:gd name="T15" fmla="*/ 102 h 120"/>
                <a:gd name="T16" fmla="*/ 87 w 108"/>
                <a:gd name="T17" fmla="*/ 60 h 120"/>
                <a:gd name="T18" fmla="*/ 53 w 108"/>
                <a:gd name="T19" fmla="*/ 17 h 120"/>
                <a:gd name="T20" fmla="*/ 19 w 108"/>
                <a:gd name="T21" fmla="*/ 60 h 120"/>
                <a:gd name="T22" fmla="*/ 53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6" y="0"/>
                    <a:pt x="107" y="22"/>
                    <a:pt x="107" y="60"/>
                  </a:cubicBezTo>
                  <a:cubicBezTo>
                    <a:pt x="107" y="97"/>
                    <a:pt x="86" y="119"/>
                    <a:pt x="53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8"/>
                    <a:pt x="87" y="60"/>
                  </a:cubicBezTo>
                  <a:cubicBezTo>
                    <a:pt x="87" y="32"/>
                    <a:pt x="75" y="17"/>
                    <a:pt x="53" y="17"/>
                  </a:cubicBezTo>
                  <a:cubicBezTo>
                    <a:pt x="31" y="17"/>
                    <a:pt x="19" y="32"/>
                    <a:pt x="19" y="60"/>
                  </a:cubicBezTo>
                  <a:cubicBezTo>
                    <a:pt x="19" y="88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5" name="Freeform 163"/>
            <p:cNvSpPr>
              <a:spLocks noChangeArrowheads="1"/>
            </p:cNvSpPr>
            <p:nvPr/>
          </p:nvSpPr>
          <p:spPr bwMode="auto">
            <a:xfrm>
              <a:off x="5038875" y="4266925"/>
              <a:ext cx="40759" cy="48170"/>
            </a:xfrm>
            <a:custGeom>
              <a:avLst/>
              <a:gdLst>
                <a:gd name="T0" fmla="*/ 19 w 95"/>
                <a:gd name="T1" fmla="*/ 67 h 114"/>
                <a:gd name="T2" fmla="*/ 19 w 95"/>
                <a:gd name="T3" fmla="*/ 67 h 114"/>
                <a:gd name="T4" fmla="*/ 42 w 95"/>
                <a:gd name="T5" fmla="*/ 96 h 114"/>
                <a:gd name="T6" fmla="*/ 75 w 95"/>
                <a:gd name="T7" fmla="*/ 59 h 114"/>
                <a:gd name="T8" fmla="*/ 75 w 95"/>
                <a:gd name="T9" fmla="*/ 0 h 114"/>
                <a:gd name="T10" fmla="*/ 94 w 95"/>
                <a:gd name="T11" fmla="*/ 0 h 114"/>
                <a:gd name="T12" fmla="*/ 94 w 95"/>
                <a:gd name="T13" fmla="*/ 111 h 114"/>
                <a:gd name="T14" fmla="*/ 76 w 95"/>
                <a:gd name="T15" fmla="*/ 111 h 114"/>
                <a:gd name="T16" fmla="*/ 76 w 95"/>
                <a:gd name="T17" fmla="*/ 94 h 114"/>
                <a:gd name="T18" fmla="*/ 38 w 95"/>
                <a:gd name="T19" fmla="*/ 113 h 114"/>
                <a:gd name="T20" fmla="*/ 5 w 95"/>
                <a:gd name="T21" fmla="*/ 99 h 114"/>
                <a:gd name="T22" fmla="*/ 0 w 95"/>
                <a:gd name="T23" fmla="*/ 71 h 114"/>
                <a:gd name="T24" fmla="*/ 0 w 95"/>
                <a:gd name="T25" fmla="*/ 66 h 114"/>
                <a:gd name="T26" fmla="*/ 0 w 95"/>
                <a:gd name="T27" fmla="*/ 0 h 114"/>
                <a:gd name="T28" fmla="*/ 19 w 95"/>
                <a:gd name="T29" fmla="*/ 0 h 114"/>
                <a:gd name="T30" fmla="*/ 19 w 95"/>
                <a:gd name="T31" fmla="*/ 67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4">
                  <a:moveTo>
                    <a:pt x="19" y="67"/>
                  </a:moveTo>
                  <a:lnTo>
                    <a:pt x="19" y="67"/>
                  </a:lnTo>
                  <a:cubicBezTo>
                    <a:pt x="19" y="88"/>
                    <a:pt x="24" y="96"/>
                    <a:pt x="42" y="96"/>
                  </a:cubicBezTo>
                  <a:cubicBezTo>
                    <a:pt x="63" y="96"/>
                    <a:pt x="75" y="84"/>
                    <a:pt x="75" y="59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1"/>
                    <a:pt x="94" y="111"/>
                    <a:pt x="94" y="111"/>
                  </a:cubicBezTo>
                  <a:cubicBezTo>
                    <a:pt x="76" y="111"/>
                    <a:pt x="76" y="111"/>
                    <a:pt x="76" y="111"/>
                  </a:cubicBezTo>
                  <a:cubicBezTo>
                    <a:pt x="76" y="94"/>
                    <a:pt x="76" y="94"/>
                    <a:pt x="76" y="94"/>
                  </a:cubicBezTo>
                  <a:cubicBezTo>
                    <a:pt x="68" y="107"/>
                    <a:pt x="55" y="113"/>
                    <a:pt x="38" y="113"/>
                  </a:cubicBezTo>
                  <a:cubicBezTo>
                    <a:pt x="23" y="113"/>
                    <a:pt x="11" y="108"/>
                    <a:pt x="5" y="99"/>
                  </a:cubicBezTo>
                  <a:cubicBezTo>
                    <a:pt x="0" y="91"/>
                    <a:pt x="0" y="83"/>
                    <a:pt x="0" y="71"/>
                  </a:cubicBezTo>
                  <a:cubicBezTo>
                    <a:pt x="0" y="69"/>
                    <a:pt x="0" y="68"/>
                    <a:pt x="0" y="6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7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6" name="Freeform 164"/>
            <p:cNvSpPr>
              <a:spLocks noChangeArrowheads="1"/>
            </p:cNvSpPr>
            <p:nvPr/>
          </p:nvSpPr>
          <p:spPr bwMode="auto">
            <a:xfrm>
              <a:off x="5088897" y="4248398"/>
              <a:ext cx="44464" cy="66696"/>
            </a:xfrm>
            <a:custGeom>
              <a:avLst/>
              <a:gdLst>
                <a:gd name="T0" fmla="*/ 103 w 104"/>
                <a:gd name="T1" fmla="*/ 154 h 158"/>
                <a:gd name="T2" fmla="*/ 103 w 104"/>
                <a:gd name="T3" fmla="*/ 154 h 158"/>
                <a:gd name="T4" fmla="*/ 85 w 104"/>
                <a:gd name="T5" fmla="*/ 154 h 158"/>
                <a:gd name="T6" fmla="*/ 85 w 104"/>
                <a:gd name="T7" fmla="*/ 139 h 158"/>
                <a:gd name="T8" fmla="*/ 48 w 104"/>
                <a:gd name="T9" fmla="*/ 157 h 158"/>
                <a:gd name="T10" fmla="*/ 0 w 104"/>
                <a:gd name="T11" fmla="*/ 99 h 158"/>
                <a:gd name="T12" fmla="*/ 48 w 104"/>
                <a:gd name="T13" fmla="*/ 38 h 158"/>
                <a:gd name="T14" fmla="*/ 85 w 104"/>
                <a:gd name="T15" fmla="*/ 56 h 158"/>
                <a:gd name="T16" fmla="*/ 85 w 104"/>
                <a:gd name="T17" fmla="*/ 0 h 158"/>
                <a:gd name="T18" fmla="*/ 103 w 104"/>
                <a:gd name="T19" fmla="*/ 0 h 158"/>
                <a:gd name="T20" fmla="*/ 103 w 104"/>
                <a:gd name="T21" fmla="*/ 154 h 158"/>
                <a:gd name="T22" fmla="*/ 52 w 104"/>
                <a:gd name="T23" fmla="*/ 55 h 158"/>
                <a:gd name="T24" fmla="*/ 52 w 104"/>
                <a:gd name="T25" fmla="*/ 55 h 158"/>
                <a:gd name="T26" fmla="*/ 18 w 104"/>
                <a:gd name="T27" fmla="*/ 100 h 158"/>
                <a:gd name="T28" fmla="*/ 52 w 104"/>
                <a:gd name="T29" fmla="*/ 140 h 158"/>
                <a:gd name="T30" fmla="*/ 85 w 104"/>
                <a:gd name="T31" fmla="*/ 97 h 158"/>
                <a:gd name="T32" fmla="*/ 52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4"/>
                  </a:moveTo>
                  <a:lnTo>
                    <a:pt x="103" y="154"/>
                  </a:lnTo>
                  <a:cubicBezTo>
                    <a:pt x="85" y="154"/>
                    <a:pt x="85" y="154"/>
                    <a:pt x="85" y="154"/>
                  </a:cubicBezTo>
                  <a:cubicBezTo>
                    <a:pt x="85" y="139"/>
                    <a:pt x="85" y="139"/>
                    <a:pt x="85" y="139"/>
                  </a:cubicBezTo>
                  <a:cubicBezTo>
                    <a:pt x="75" y="152"/>
                    <a:pt x="63" y="157"/>
                    <a:pt x="48" y="157"/>
                  </a:cubicBezTo>
                  <a:cubicBezTo>
                    <a:pt x="19" y="157"/>
                    <a:pt x="0" y="135"/>
                    <a:pt x="0" y="99"/>
                  </a:cubicBezTo>
                  <a:cubicBezTo>
                    <a:pt x="0" y="61"/>
                    <a:pt x="19" y="38"/>
                    <a:pt x="48" y="38"/>
                  </a:cubicBezTo>
                  <a:cubicBezTo>
                    <a:pt x="64" y="38"/>
                    <a:pt x="76" y="45"/>
                    <a:pt x="85" y="56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4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1" y="55"/>
                    <a:pt x="18" y="71"/>
                    <a:pt x="18" y="100"/>
                  </a:cubicBezTo>
                  <a:cubicBezTo>
                    <a:pt x="18" y="125"/>
                    <a:pt x="32" y="140"/>
                    <a:pt x="52" y="140"/>
                  </a:cubicBezTo>
                  <a:cubicBezTo>
                    <a:pt x="72" y="140"/>
                    <a:pt x="85" y="126"/>
                    <a:pt x="85" y="97"/>
                  </a:cubicBezTo>
                  <a:cubicBezTo>
                    <a:pt x="85" y="70"/>
                    <a:pt x="73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7" name="Freeform 165"/>
            <p:cNvSpPr>
              <a:spLocks noChangeArrowheads="1"/>
            </p:cNvSpPr>
            <p:nvPr/>
          </p:nvSpPr>
          <p:spPr bwMode="auto">
            <a:xfrm>
              <a:off x="4940683" y="4355854"/>
              <a:ext cx="44464" cy="64843"/>
            </a:xfrm>
            <a:custGeom>
              <a:avLst/>
              <a:gdLst>
                <a:gd name="T0" fmla="*/ 0 w 104"/>
                <a:gd name="T1" fmla="*/ 0 h 154"/>
                <a:gd name="T2" fmla="*/ 103 w 104"/>
                <a:gd name="T3" fmla="*/ 0 h 154"/>
                <a:gd name="T4" fmla="*/ 103 w 104"/>
                <a:gd name="T5" fmla="*/ 19 h 154"/>
                <a:gd name="T6" fmla="*/ 20 w 104"/>
                <a:gd name="T7" fmla="*/ 19 h 154"/>
                <a:gd name="T8" fmla="*/ 20 w 104"/>
                <a:gd name="T9" fmla="*/ 65 h 154"/>
                <a:gd name="T10" fmla="*/ 92 w 104"/>
                <a:gd name="T11" fmla="*/ 65 h 154"/>
                <a:gd name="T12" fmla="*/ 92 w 104"/>
                <a:gd name="T13" fmla="*/ 83 h 154"/>
                <a:gd name="T14" fmla="*/ 20 w 104"/>
                <a:gd name="T15" fmla="*/ 83 h 154"/>
                <a:gd name="T16" fmla="*/ 20 w 104"/>
                <a:gd name="T17" fmla="*/ 153 h 154"/>
                <a:gd name="T18" fmla="*/ 0 w 104"/>
                <a:gd name="T19" fmla="*/ 153 h 154"/>
                <a:gd name="T20" fmla="*/ 0 w 104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4">
                  <a:moveTo>
                    <a:pt x="0" y="0"/>
                  </a:moveTo>
                  <a:lnTo>
                    <a:pt x="103" y="0"/>
                  </a:lnTo>
                  <a:lnTo>
                    <a:pt x="103" y="19"/>
                  </a:lnTo>
                  <a:lnTo>
                    <a:pt x="20" y="19"/>
                  </a:lnTo>
                  <a:lnTo>
                    <a:pt x="20" y="65"/>
                  </a:lnTo>
                  <a:lnTo>
                    <a:pt x="92" y="65"/>
                  </a:lnTo>
                  <a:lnTo>
                    <a:pt x="92" y="83"/>
                  </a:lnTo>
                  <a:lnTo>
                    <a:pt x="20" y="83"/>
                  </a:lnTo>
                  <a:lnTo>
                    <a:pt x="20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8" name="Freeform 166"/>
            <p:cNvSpPr>
              <a:spLocks noChangeArrowheads="1"/>
            </p:cNvSpPr>
            <p:nvPr/>
          </p:nvSpPr>
          <p:spPr bwMode="auto">
            <a:xfrm>
              <a:off x="4990705" y="4355854"/>
              <a:ext cx="9264" cy="64843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21 h 154"/>
                <a:gd name="T6" fmla="*/ 0 w 20"/>
                <a:gd name="T7" fmla="*/ 21 h 154"/>
                <a:gd name="T8" fmla="*/ 0 w 20"/>
                <a:gd name="T9" fmla="*/ 0 h 154"/>
                <a:gd name="T10" fmla="*/ 0 w 20"/>
                <a:gd name="T11" fmla="*/ 42 h 154"/>
                <a:gd name="T12" fmla="*/ 19 w 20"/>
                <a:gd name="T13" fmla="*/ 42 h 154"/>
                <a:gd name="T14" fmla="*/ 19 w 20"/>
                <a:gd name="T15" fmla="*/ 153 h 154"/>
                <a:gd name="T16" fmla="*/ 0 w 20"/>
                <a:gd name="T17" fmla="*/ 153 h 154"/>
                <a:gd name="T18" fmla="*/ 0 w 20"/>
                <a:gd name="T19" fmla="*/ 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9" name="Freeform 167"/>
            <p:cNvSpPr>
              <a:spLocks noChangeArrowheads="1"/>
            </p:cNvSpPr>
            <p:nvPr/>
          </p:nvSpPr>
          <p:spPr bwMode="auto">
            <a:xfrm>
              <a:off x="5011085" y="4355854"/>
              <a:ext cx="9263" cy="64843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0" name="Freeform 168"/>
            <p:cNvSpPr>
              <a:spLocks noChangeArrowheads="1"/>
            </p:cNvSpPr>
            <p:nvPr/>
          </p:nvSpPr>
          <p:spPr bwMode="auto">
            <a:xfrm>
              <a:off x="5031464" y="4372527"/>
              <a:ext cx="64844" cy="48170"/>
            </a:xfrm>
            <a:custGeom>
              <a:avLst/>
              <a:gdLst>
                <a:gd name="T0" fmla="*/ 136 w 155"/>
                <a:gd name="T1" fmla="*/ 45 h 115"/>
                <a:gd name="T2" fmla="*/ 136 w 155"/>
                <a:gd name="T3" fmla="*/ 45 h 115"/>
                <a:gd name="T4" fmla="*/ 116 w 155"/>
                <a:gd name="T5" fmla="*/ 16 h 115"/>
                <a:gd name="T6" fmla="*/ 87 w 155"/>
                <a:gd name="T7" fmla="*/ 49 h 115"/>
                <a:gd name="T8" fmla="*/ 87 w 155"/>
                <a:gd name="T9" fmla="*/ 114 h 115"/>
                <a:gd name="T10" fmla="*/ 68 w 155"/>
                <a:gd name="T11" fmla="*/ 114 h 115"/>
                <a:gd name="T12" fmla="*/ 68 w 155"/>
                <a:gd name="T13" fmla="*/ 45 h 115"/>
                <a:gd name="T14" fmla="*/ 47 w 155"/>
                <a:gd name="T15" fmla="*/ 16 h 115"/>
                <a:gd name="T16" fmla="*/ 19 w 155"/>
                <a:gd name="T17" fmla="*/ 49 h 115"/>
                <a:gd name="T18" fmla="*/ 19 w 155"/>
                <a:gd name="T19" fmla="*/ 114 h 115"/>
                <a:gd name="T20" fmla="*/ 0 w 155"/>
                <a:gd name="T21" fmla="*/ 114 h 115"/>
                <a:gd name="T22" fmla="*/ 0 w 155"/>
                <a:gd name="T23" fmla="*/ 3 h 115"/>
                <a:gd name="T24" fmla="*/ 18 w 155"/>
                <a:gd name="T25" fmla="*/ 3 h 115"/>
                <a:gd name="T26" fmla="*/ 18 w 155"/>
                <a:gd name="T27" fmla="*/ 18 h 115"/>
                <a:gd name="T28" fmla="*/ 52 w 155"/>
                <a:gd name="T29" fmla="*/ 0 h 115"/>
                <a:gd name="T30" fmla="*/ 84 w 155"/>
                <a:gd name="T31" fmla="*/ 17 h 115"/>
                <a:gd name="T32" fmla="*/ 119 w 155"/>
                <a:gd name="T33" fmla="*/ 0 h 115"/>
                <a:gd name="T34" fmla="*/ 150 w 155"/>
                <a:gd name="T35" fmla="*/ 15 h 115"/>
                <a:gd name="T36" fmla="*/ 154 w 155"/>
                <a:gd name="T37" fmla="*/ 44 h 115"/>
                <a:gd name="T38" fmla="*/ 154 w 155"/>
                <a:gd name="T39" fmla="*/ 48 h 115"/>
                <a:gd name="T40" fmla="*/ 154 w 155"/>
                <a:gd name="T41" fmla="*/ 114 h 115"/>
                <a:gd name="T42" fmla="*/ 136 w 155"/>
                <a:gd name="T43" fmla="*/ 114 h 115"/>
                <a:gd name="T44" fmla="*/ 136 w 155"/>
                <a:gd name="T45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5" h="115">
                  <a:moveTo>
                    <a:pt x="136" y="45"/>
                  </a:moveTo>
                  <a:lnTo>
                    <a:pt x="136" y="45"/>
                  </a:lnTo>
                  <a:cubicBezTo>
                    <a:pt x="136" y="26"/>
                    <a:pt x="132" y="16"/>
                    <a:pt x="116" y="16"/>
                  </a:cubicBezTo>
                  <a:cubicBezTo>
                    <a:pt x="97" y="16"/>
                    <a:pt x="87" y="28"/>
                    <a:pt x="87" y="49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8" y="45"/>
                    <a:pt x="68" y="45"/>
                    <a:pt x="68" y="45"/>
                  </a:cubicBezTo>
                  <a:cubicBezTo>
                    <a:pt x="68" y="26"/>
                    <a:pt x="64" y="16"/>
                    <a:pt x="47" y="16"/>
                  </a:cubicBezTo>
                  <a:cubicBezTo>
                    <a:pt x="29" y="16"/>
                    <a:pt x="19" y="28"/>
                    <a:pt x="19" y="49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6" y="6"/>
                    <a:pt x="38" y="0"/>
                    <a:pt x="52" y="0"/>
                  </a:cubicBezTo>
                  <a:cubicBezTo>
                    <a:pt x="67" y="0"/>
                    <a:pt x="76" y="6"/>
                    <a:pt x="84" y="17"/>
                  </a:cubicBezTo>
                  <a:cubicBezTo>
                    <a:pt x="93" y="6"/>
                    <a:pt x="104" y="0"/>
                    <a:pt x="119" y="0"/>
                  </a:cubicBezTo>
                  <a:cubicBezTo>
                    <a:pt x="133" y="0"/>
                    <a:pt x="145" y="6"/>
                    <a:pt x="150" y="15"/>
                  </a:cubicBezTo>
                  <a:cubicBezTo>
                    <a:pt x="154" y="23"/>
                    <a:pt x="154" y="32"/>
                    <a:pt x="154" y="44"/>
                  </a:cubicBezTo>
                  <a:cubicBezTo>
                    <a:pt x="154" y="45"/>
                    <a:pt x="154" y="46"/>
                    <a:pt x="154" y="48"/>
                  </a:cubicBezTo>
                  <a:cubicBezTo>
                    <a:pt x="154" y="114"/>
                    <a:pt x="154" y="114"/>
                    <a:pt x="154" y="114"/>
                  </a:cubicBezTo>
                  <a:cubicBezTo>
                    <a:pt x="136" y="114"/>
                    <a:pt x="136" y="114"/>
                    <a:pt x="136" y="114"/>
                  </a:cubicBezTo>
                  <a:lnTo>
                    <a:pt x="136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63963" y="2308643"/>
            <a:ext cx="231586" cy="176006"/>
            <a:chOff x="3163963" y="2308643"/>
            <a:chExt cx="231586" cy="176006"/>
          </a:xfrm>
        </p:grpSpPr>
        <p:sp>
          <p:nvSpPr>
            <p:cNvPr id="3241" name="Freeform 169"/>
            <p:cNvSpPr>
              <a:spLocks noChangeArrowheads="1"/>
            </p:cNvSpPr>
            <p:nvPr/>
          </p:nvSpPr>
          <p:spPr bwMode="auto">
            <a:xfrm>
              <a:off x="3163963" y="2308643"/>
              <a:ext cx="57434" cy="68550"/>
            </a:xfrm>
            <a:custGeom>
              <a:avLst/>
              <a:gdLst>
                <a:gd name="T0" fmla="*/ 134 w 135"/>
                <a:gd name="T1" fmla="*/ 101 h 163"/>
                <a:gd name="T2" fmla="*/ 134 w 135"/>
                <a:gd name="T3" fmla="*/ 101 h 163"/>
                <a:gd name="T4" fmla="*/ 68 w 135"/>
                <a:gd name="T5" fmla="*/ 162 h 163"/>
                <a:gd name="T6" fmla="*/ 0 w 135"/>
                <a:gd name="T7" fmla="*/ 79 h 163"/>
                <a:gd name="T8" fmla="*/ 70 w 135"/>
                <a:gd name="T9" fmla="*/ 0 h 163"/>
                <a:gd name="T10" fmla="*/ 133 w 135"/>
                <a:gd name="T11" fmla="*/ 50 h 163"/>
                <a:gd name="T12" fmla="*/ 112 w 135"/>
                <a:gd name="T13" fmla="*/ 50 h 163"/>
                <a:gd name="T14" fmla="*/ 69 w 135"/>
                <a:gd name="T15" fmla="*/ 19 h 163"/>
                <a:gd name="T16" fmla="*/ 20 w 135"/>
                <a:gd name="T17" fmla="*/ 81 h 163"/>
                <a:gd name="T18" fmla="*/ 69 w 135"/>
                <a:gd name="T19" fmla="*/ 144 h 163"/>
                <a:gd name="T20" fmla="*/ 113 w 135"/>
                <a:gd name="T21" fmla="*/ 101 h 163"/>
                <a:gd name="T22" fmla="*/ 134 w 135"/>
                <a:gd name="T23" fmla="*/ 10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3">
                  <a:moveTo>
                    <a:pt x="134" y="101"/>
                  </a:moveTo>
                  <a:lnTo>
                    <a:pt x="134" y="101"/>
                  </a:lnTo>
                  <a:cubicBezTo>
                    <a:pt x="132" y="138"/>
                    <a:pt x="106" y="162"/>
                    <a:pt x="68" y="162"/>
                  </a:cubicBezTo>
                  <a:cubicBezTo>
                    <a:pt x="26" y="162"/>
                    <a:pt x="0" y="131"/>
                    <a:pt x="0" y="79"/>
                  </a:cubicBezTo>
                  <a:cubicBezTo>
                    <a:pt x="0" y="30"/>
                    <a:pt x="27" y="0"/>
                    <a:pt x="70" y="0"/>
                  </a:cubicBezTo>
                  <a:cubicBezTo>
                    <a:pt x="106" y="0"/>
                    <a:pt x="129" y="20"/>
                    <a:pt x="133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08" y="30"/>
                    <a:pt x="93" y="19"/>
                    <a:pt x="69" y="19"/>
                  </a:cubicBezTo>
                  <a:cubicBezTo>
                    <a:pt x="39" y="19"/>
                    <a:pt x="20" y="42"/>
                    <a:pt x="20" y="81"/>
                  </a:cubicBezTo>
                  <a:cubicBezTo>
                    <a:pt x="20" y="120"/>
                    <a:pt x="40" y="144"/>
                    <a:pt x="69" y="144"/>
                  </a:cubicBezTo>
                  <a:cubicBezTo>
                    <a:pt x="94" y="144"/>
                    <a:pt x="112" y="127"/>
                    <a:pt x="113" y="101"/>
                  </a:cubicBezTo>
                  <a:lnTo>
                    <a:pt x="134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2" name="Freeform 170"/>
            <p:cNvSpPr>
              <a:spLocks noChangeArrowheads="1"/>
            </p:cNvSpPr>
            <p:nvPr/>
          </p:nvSpPr>
          <p:spPr bwMode="auto">
            <a:xfrm>
              <a:off x="3230660" y="2310496"/>
              <a:ext cx="9264" cy="64843"/>
            </a:xfrm>
            <a:custGeom>
              <a:avLst/>
              <a:gdLst>
                <a:gd name="T0" fmla="*/ 0 w 21"/>
                <a:gd name="T1" fmla="*/ 0 h 154"/>
                <a:gd name="T2" fmla="*/ 20 w 21"/>
                <a:gd name="T3" fmla="*/ 0 h 154"/>
                <a:gd name="T4" fmla="*/ 20 w 21"/>
                <a:gd name="T5" fmla="*/ 153 h 154"/>
                <a:gd name="T6" fmla="*/ 0 w 21"/>
                <a:gd name="T7" fmla="*/ 153 h 154"/>
                <a:gd name="T8" fmla="*/ 0 w 21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54">
                  <a:moveTo>
                    <a:pt x="0" y="0"/>
                  </a:moveTo>
                  <a:lnTo>
                    <a:pt x="20" y="0"/>
                  </a:lnTo>
                  <a:lnTo>
                    <a:pt x="20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3" name="Freeform 171"/>
            <p:cNvSpPr>
              <a:spLocks noChangeArrowheads="1"/>
            </p:cNvSpPr>
            <p:nvPr/>
          </p:nvSpPr>
          <p:spPr bwMode="auto">
            <a:xfrm>
              <a:off x="3247335" y="2327170"/>
              <a:ext cx="46316" cy="50023"/>
            </a:xfrm>
            <a:custGeom>
              <a:avLst/>
              <a:gdLst>
                <a:gd name="T0" fmla="*/ 54 w 109"/>
                <a:gd name="T1" fmla="*/ 0 h 119"/>
                <a:gd name="T2" fmla="*/ 54 w 109"/>
                <a:gd name="T3" fmla="*/ 0 h 119"/>
                <a:gd name="T4" fmla="*/ 108 w 109"/>
                <a:gd name="T5" fmla="*/ 59 h 119"/>
                <a:gd name="T6" fmla="*/ 55 w 109"/>
                <a:gd name="T7" fmla="*/ 118 h 119"/>
                <a:gd name="T8" fmla="*/ 0 w 109"/>
                <a:gd name="T9" fmla="*/ 59 h 119"/>
                <a:gd name="T10" fmla="*/ 54 w 109"/>
                <a:gd name="T11" fmla="*/ 0 h 119"/>
                <a:gd name="T12" fmla="*/ 55 w 109"/>
                <a:gd name="T13" fmla="*/ 102 h 119"/>
                <a:gd name="T14" fmla="*/ 55 w 109"/>
                <a:gd name="T15" fmla="*/ 102 h 119"/>
                <a:gd name="T16" fmla="*/ 88 w 109"/>
                <a:gd name="T17" fmla="*/ 59 h 119"/>
                <a:gd name="T18" fmla="*/ 55 w 109"/>
                <a:gd name="T19" fmla="*/ 16 h 119"/>
                <a:gd name="T20" fmla="*/ 20 w 109"/>
                <a:gd name="T21" fmla="*/ 59 h 119"/>
                <a:gd name="T22" fmla="*/ 55 w 109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19">
                  <a:moveTo>
                    <a:pt x="54" y="0"/>
                  </a:moveTo>
                  <a:lnTo>
                    <a:pt x="54" y="0"/>
                  </a:lnTo>
                  <a:cubicBezTo>
                    <a:pt x="88" y="0"/>
                    <a:pt x="108" y="21"/>
                    <a:pt x="108" y="59"/>
                  </a:cubicBezTo>
                  <a:cubicBezTo>
                    <a:pt x="108" y="97"/>
                    <a:pt x="88" y="118"/>
                    <a:pt x="55" y="118"/>
                  </a:cubicBezTo>
                  <a:cubicBezTo>
                    <a:pt x="20" y="118"/>
                    <a:pt x="0" y="97"/>
                    <a:pt x="0" y="59"/>
                  </a:cubicBezTo>
                  <a:cubicBezTo>
                    <a:pt x="0" y="21"/>
                    <a:pt x="20" y="0"/>
                    <a:pt x="54" y="0"/>
                  </a:cubicBezTo>
                  <a:close/>
                  <a:moveTo>
                    <a:pt x="55" y="102"/>
                  </a:moveTo>
                  <a:lnTo>
                    <a:pt x="55" y="102"/>
                  </a:lnTo>
                  <a:cubicBezTo>
                    <a:pt x="76" y="102"/>
                    <a:pt x="88" y="86"/>
                    <a:pt x="88" y="59"/>
                  </a:cubicBezTo>
                  <a:cubicBezTo>
                    <a:pt x="88" y="31"/>
                    <a:pt x="76" y="16"/>
                    <a:pt x="55" y="16"/>
                  </a:cubicBezTo>
                  <a:cubicBezTo>
                    <a:pt x="32" y="16"/>
                    <a:pt x="20" y="31"/>
                    <a:pt x="20" y="59"/>
                  </a:cubicBezTo>
                  <a:cubicBezTo>
                    <a:pt x="20" y="86"/>
                    <a:pt x="32" y="102"/>
                    <a:pt x="55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4" name="Freeform 172"/>
            <p:cNvSpPr>
              <a:spLocks noChangeArrowheads="1"/>
            </p:cNvSpPr>
            <p:nvPr/>
          </p:nvSpPr>
          <p:spPr bwMode="auto">
            <a:xfrm>
              <a:off x="3302915" y="2329023"/>
              <a:ext cx="38906" cy="48170"/>
            </a:xfrm>
            <a:custGeom>
              <a:avLst/>
              <a:gdLst>
                <a:gd name="T0" fmla="*/ 19 w 94"/>
                <a:gd name="T1" fmla="*/ 69 h 115"/>
                <a:gd name="T2" fmla="*/ 19 w 94"/>
                <a:gd name="T3" fmla="*/ 69 h 115"/>
                <a:gd name="T4" fmla="*/ 41 w 94"/>
                <a:gd name="T5" fmla="*/ 98 h 115"/>
                <a:gd name="T6" fmla="*/ 74 w 94"/>
                <a:gd name="T7" fmla="*/ 60 h 115"/>
                <a:gd name="T8" fmla="*/ 74 w 94"/>
                <a:gd name="T9" fmla="*/ 0 h 115"/>
                <a:gd name="T10" fmla="*/ 93 w 94"/>
                <a:gd name="T11" fmla="*/ 0 h 115"/>
                <a:gd name="T12" fmla="*/ 93 w 94"/>
                <a:gd name="T13" fmla="*/ 111 h 115"/>
                <a:gd name="T14" fmla="*/ 76 w 94"/>
                <a:gd name="T15" fmla="*/ 111 h 115"/>
                <a:gd name="T16" fmla="*/ 76 w 94"/>
                <a:gd name="T17" fmla="*/ 95 h 115"/>
                <a:gd name="T18" fmla="*/ 38 w 94"/>
                <a:gd name="T19" fmla="*/ 114 h 115"/>
                <a:gd name="T20" fmla="*/ 5 w 94"/>
                <a:gd name="T21" fmla="*/ 100 h 115"/>
                <a:gd name="T22" fmla="*/ 0 w 94"/>
                <a:gd name="T23" fmla="*/ 73 h 115"/>
                <a:gd name="T24" fmla="*/ 0 w 94"/>
                <a:gd name="T25" fmla="*/ 67 h 115"/>
                <a:gd name="T26" fmla="*/ 0 w 94"/>
                <a:gd name="T27" fmla="*/ 0 h 115"/>
                <a:gd name="T28" fmla="*/ 19 w 94"/>
                <a:gd name="T29" fmla="*/ 0 h 115"/>
                <a:gd name="T30" fmla="*/ 19 w 94"/>
                <a:gd name="T31" fmla="*/ 6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5">
                  <a:moveTo>
                    <a:pt x="19" y="69"/>
                  </a:moveTo>
                  <a:lnTo>
                    <a:pt x="19" y="69"/>
                  </a:lnTo>
                  <a:cubicBezTo>
                    <a:pt x="19" y="88"/>
                    <a:pt x="23" y="98"/>
                    <a:pt x="41" y="98"/>
                  </a:cubicBezTo>
                  <a:cubicBezTo>
                    <a:pt x="63" y="98"/>
                    <a:pt x="74" y="85"/>
                    <a:pt x="74" y="6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111"/>
                    <a:pt x="93" y="111"/>
                    <a:pt x="93" y="111"/>
                  </a:cubicBezTo>
                  <a:cubicBezTo>
                    <a:pt x="76" y="111"/>
                    <a:pt x="76" y="111"/>
                    <a:pt x="76" y="111"/>
                  </a:cubicBezTo>
                  <a:cubicBezTo>
                    <a:pt x="76" y="95"/>
                    <a:pt x="76" y="95"/>
                    <a:pt x="76" y="95"/>
                  </a:cubicBezTo>
                  <a:cubicBezTo>
                    <a:pt x="67" y="108"/>
                    <a:pt x="56" y="114"/>
                    <a:pt x="38" y="114"/>
                  </a:cubicBezTo>
                  <a:cubicBezTo>
                    <a:pt x="22" y="114"/>
                    <a:pt x="11" y="109"/>
                    <a:pt x="5" y="100"/>
                  </a:cubicBezTo>
                  <a:cubicBezTo>
                    <a:pt x="1" y="92"/>
                    <a:pt x="0" y="83"/>
                    <a:pt x="0" y="73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5" name="Freeform 173"/>
            <p:cNvSpPr>
              <a:spLocks noChangeArrowheads="1"/>
            </p:cNvSpPr>
            <p:nvPr/>
          </p:nvSpPr>
          <p:spPr bwMode="auto">
            <a:xfrm>
              <a:off x="3351085" y="2310496"/>
              <a:ext cx="44464" cy="66696"/>
            </a:xfrm>
            <a:custGeom>
              <a:avLst/>
              <a:gdLst>
                <a:gd name="T0" fmla="*/ 103 w 104"/>
                <a:gd name="T1" fmla="*/ 153 h 158"/>
                <a:gd name="T2" fmla="*/ 103 w 104"/>
                <a:gd name="T3" fmla="*/ 153 h 158"/>
                <a:gd name="T4" fmla="*/ 85 w 104"/>
                <a:gd name="T5" fmla="*/ 153 h 158"/>
                <a:gd name="T6" fmla="*/ 85 w 104"/>
                <a:gd name="T7" fmla="*/ 140 h 158"/>
                <a:gd name="T8" fmla="*/ 49 w 104"/>
                <a:gd name="T9" fmla="*/ 157 h 158"/>
                <a:gd name="T10" fmla="*/ 0 w 104"/>
                <a:gd name="T11" fmla="*/ 98 h 158"/>
                <a:gd name="T12" fmla="*/ 49 w 104"/>
                <a:gd name="T13" fmla="*/ 39 h 158"/>
                <a:gd name="T14" fmla="*/ 85 w 104"/>
                <a:gd name="T15" fmla="*/ 55 h 158"/>
                <a:gd name="T16" fmla="*/ 85 w 104"/>
                <a:gd name="T17" fmla="*/ 0 h 158"/>
                <a:gd name="T18" fmla="*/ 103 w 104"/>
                <a:gd name="T19" fmla="*/ 0 h 158"/>
                <a:gd name="T20" fmla="*/ 103 w 104"/>
                <a:gd name="T21" fmla="*/ 153 h 158"/>
                <a:gd name="T22" fmla="*/ 53 w 104"/>
                <a:gd name="T23" fmla="*/ 55 h 158"/>
                <a:gd name="T24" fmla="*/ 53 w 104"/>
                <a:gd name="T25" fmla="*/ 55 h 158"/>
                <a:gd name="T26" fmla="*/ 20 w 104"/>
                <a:gd name="T27" fmla="*/ 99 h 158"/>
                <a:gd name="T28" fmla="*/ 53 w 104"/>
                <a:gd name="T29" fmla="*/ 141 h 158"/>
                <a:gd name="T30" fmla="*/ 87 w 104"/>
                <a:gd name="T31" fmla="*/ 97 h 158"/>
                <a:gd name="T32" fmla="*/ 53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3"/>
                  </a:moveTo>
                  <a:lnTo>
                    <a:pt x="103" y="153"/>
                  </a:lnTo>
                  <a:cubicBezTo>
                    <a:pt x="85" y="153"/>
                    <a:pt x="85" y="153"/>
                    <a:pt x="85" y="153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76" y="151"/>
                    <a:pt x="64" y="157"/>
                    <a:pt x="49" y="157"/>
                  </a:cubicBezTo>
                  <a:cubicBezTo>
                    <a:pt x="20" y="157"/>
                    <a:pt x="0" y="134"/>
                    <a:pt x="0" y="98"/>
                  </a:cubicBezTo>
                  <a:cubicBezTo>
                    <a:pt x="0" y="61"/>
                    <a:pt x="20" y="39"/>
                    <a:pt x="49" y="39"/>
                  </a:cubicBezTo>
                  <a:cubicBezTo>
                    <a:pt x="65" y="39"/>
                    <a:pt x="77" y="44"/>
                    <a:pt x="85" y="55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3"/>
                  </a:lnTo>
                  <a:close/>
                  <a:moveTo>
                    <a:pt x="53" y="55"/>
                  </a:moveTo>
                  <a:lnTo>
                    <a:pt x="53" y="55"/>
                  </a:lnTo>
                  <a:cubicBezTo>
                    <a:pt x="32" y="55"/>
                    <a:pt x="20" y="71"/>
                    <a:pt x="20" y="99"/>
                  </a:cubicBezTo>
                  <a:cubicBezTo>
                    <a:pt x="20" y="125"/>
                    <a:pt x="32" y="141"/>
                    <a:pt x="53" y="141"/>
                  </a:cubicBezTo>
                  <a:cubicBezTo>
                    <a:pt x="74" y="141"/>
                    <a:pt x="87" y="125"/>
                    <a:pt x="87" y="97"/>
                  </a:cubicBezTo>
                  <a:cubicBezTo>
                    <a:pt x="87" y="69"/>
                    <a:pt x="75" y="55"/>
                    <a:pt x="53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" name="Freeform 174"/>
            <p:cNvSpPr>
              <a:spLocks noChangeArrowheads="1"/>
            </p:cNvSpPr>
            <p:nvPr/>
          </p:nvSpPr>
          <p:spPr bwMode="auto">
            <a:xfrm>
              <a:off x="3171374" y="2417952"/>
              <a:ext cx="53728" cy="64843"/>
            </a:xfrm>
            <a:custGeom>
              <a:avLst/>
              <a:gdLst>
                <a:gd name="T0" fmla="*/ 0 w 126"/>
                <a:gd name="T1" fmla="*/ 0 h 155"/>
                <a:gd name="T2" fmla="*/ 0 w 126"/>
                <a:gd name="T3" fmla="*/ 0 h 155"/>
                <a:gd name="T4" fmla="*/ 59 w 126"/>
                <a:gd name="T5" fmla="*/ 0 h 155"/>
                <a:gd name="T6" fmla="*/ 125 w 126"/>
                <a:gd name="T7" fmla="*/ 75 h 155"/>
                <a:gd name="T8" fmla="*/ 57 w 126"/>
                <a:gd name="T9" fmla="*/ 154 h 155"/>
                <a:gd name="T10" fmla="*/ 0 w 126"/>
                <a:gd name="T11" fmla="*/ 154 h 155"/>
                <a:gd name="T12" fmla="*/ 0 w 126"/>
                <a:gd name="T13" fmla="*/ 0 h 155"/>
                <a:gd name="T14" fmla="*/ 21 w 126"/>
                <a:gd name="T15" fmla="*/ 18 h 155"/>
                <a:gd name="T16" fmla="*/ 21 w 126"/>
                <a:gd name="T17" fmla="*/ 18 h 155"/>
                <a:gd name="T18" fmla="*/ 21 w 126"/>
                <a:gd name="T19" fmla="*/ 136 h 155"/>
                <a:gd name="T20" fmla="*/ 57 w 126"/>
                <a:gd name="T21" fmla="*/ 136 h 155"/>
                <a:gd name="T22" fmla="*/ 103 w 126"/>
                <a:gd name="T23" fmla="*/ 76 h 155"/>
                <a:gd name="T24" fmla="*/ 57 w 126"/>
                <a:gd name="T25" fmla="*/ 18 h 155"/>
                <a:gd name="T26" fmla="*/ 21 w 126"/>
                <a:gd name="T27" fmla="*/ 18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155">
                  <a:moveTo>
                    <a:pt x="0" y="0"/>
                  </a:moveTo>
                  <a:lnTo>
                    <a:pt x="0" y="0"/>
                  </a:lnTo>
                  <a:cubicBezTo>
                    <a:pt x="59" y="0"/>
                    <a:pt x="59" y="0"/>
                    <a:pt x="59" y="0"/>
                  </a:cubicBezTo>
                  <a:cubicBezTo>
                    <a:pt x="101" y="0"/>
                    <a:pt x="125" y="26"/>
                    <a:pt x="125" y="75"/>
                  </a:cubicBezTo>
                  <a:cubicBezTo>
                    <a:pt x="125" y="125"/>
                    <a:pt x="100" y="154"/>
                    <a:pt x="57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21" y="18"/>
                  </a:moveTo>
                  <a:lnTo>
                    <a:pt x="21" y="18"/>
                  </a:lnTo>
                  <a:cubicBezTo>
                    <a:pt x="21" y="136"/>
                    <a:pt x="21" y="136"/>
                    <a:pt x="21" y="136"/>
                  </a:cubicBezTo>
                  <a:cubicBezTo>
                    <a:pt x="57" y="136"/>
                    <a:pt x="57" y="136"/>
                    <a:pt x="57" y="136"/>
                  </a:cubicBezTo>
                  <a:cubicBezTo>
                    <a:pt x="88" y="136"/>
                    <a:pt x="103" y="115"/>
                    <a:pt x="103" y="76"/>
                  </a:cubicBezTo>
                  <a:cubicBezTo>
                    <a:pt x="103" y="39"/>
                    <a:pt x="87" y="18"/>
                    <a:pt x="57" y="18"/>
                  </a:cubicBezTo>
                  <a:lnTo>
                    <a:pt x="21" y="18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7" name="Freeform 175"/>
            <p:cNvSpPr>
              <a:spLocks noChangeArrowheads="1"/>
            </p:cNvSpPr>
            <p:nvPr/>
          </p:nvSpPr>
          <p:spPr bwMode="auto">
            <a:xfrm>
              <a:off x="3232513" y="2434625"/>
              <a:ext cx="44464" cy="50023"/>
            </a:xfrm>
            <a:custGeom>
              <a:avLst/>
              <a:gdLst>
                <a:gd name="T0" fmla="*/ 53 w 107"/>
                <a:gd name="T1" fmla="*/ 0 h 119"/>
                <a:gd name="T2" fmla="*/ 53 w 107"/>
                <a:gd name="T3" fmla="*/ 0 h 119"/>
                <a:gd name="T4" fmla="*/ 106 w 107"/>
                <a:gd name="T5" fmla="*/ 59 h 119"/>
                <a:gd name="T6" fmla="*/ 53 w 107"/>
                <a:gd name="T7" fmla="*/ 118 h 119"/>
                <a:gd name="T8" fmla="*/ 0 w 107"/>
                <a:gd name="T9" fmla="*/ 59 h 119"/>
                <a:gd name="T10" fmla="*/ 53 w 107"/>
                <a:gd name="T11" fmla="*/ 0 h 119"/>
                <a:gd name="T12" fmla="*/ 53 w 107"/>
                <a:gd name="T13" fmla="*/ 102 h 119"/>
                <a:gd name="T14" fmla="*/ 53 w 107"/>
                <a:gd name="T15" fmla="*/ 102 h 119"/>
                <a:gd name="T16" fmla="*/ 87 w 107"/>
                <a:gd name="T17" fmla="*/ 59 h 119"/>
                <a:gd name="T18" fmla="*/ 53 w 107"/>
                <a:gd name="T19" fmla="*/ 16 h 119"/>
                <a:gd name="T20" fmla="*/ 19 w 107"/>
                <a:gd name="T21" fmla="*/ 59 h 119"/>
                <a:gd name="T22" fmla="*/ 53 w 107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19">
                  <a:moveTo>
                    <a:pt x="53" y="0"/>
                  </a:moveTo>
                  <a:lnTo>
                    <a:pt x="53" y="0"/>
                  </a:lnTo>
                  <a:cubicBezTo>
                    <a:pt x="86" y="0"/>
                    <a:pt x="106" y="22"/>
                    <a:pt x="106" y="59"/>
                  </a:cubicBezTo>
                  <a:cubicBezTo>
                    <a:pt x="106" y="97"/>
                    <a:pt x="86" y="118"/>
                    <a:pt x="53" y="118"/>
                  </a:cubicBezTo>
                  <a:cubicBezTo>
                    <a:pt x="20" y="118"/>
                    <a:pt x="0" y="97"/>
                    <a:pt x="0" y="59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7"/>
                    <a:pt x="87" y="59"/>
                  </a:cubicBezTo>
                  <a:cubicBezTo>
                    <a:pt x="87" y="31"/>
                    <a:pt x="75" y="16"/>
                    <a:pt x="53" y="16"/>
                  </a:cubicBezTo>
                  <a:cubicBezTo>
                    <a:pt x="31" y="16"/>
                    <a:pt x="19" y="31"/>
                    <a:pt x="19" y="59"/>
                  </a:cubicBezTo>
                  <a:cubicBezTo>
                    <a:pt x="19" y="87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8" name="Freeform 176"/>
            <p:cNvSpPr>
              <a:spLocks noChangeArrowheads="1"/>
            </p:cNvSpPr>
            <p:nvPr/>
          </p:nvSpPr>
          <p:spPr bwMode="auto">
            <a:xfrm>
              <a:off x="3280683" y="2436479"/>
              <a:ext cx="64843" cy="48170"/>
            </a:xfrm>
            <a:custGeom>
              <a:avLst/>
              <a:gdLst>
                <a:gd name="T0" fmla="*/ 0 w 153"/>
                <a:gd name="T1" fmla="*/ 0 h 113"/>
                <a:gd name="T2" fmla="*/ 19 w 153"/>
                <a:gd name="T3" fmla="*/ 0 h 113"/>
                <a:gd name="T4" fmla="*/ 42 w 153"/>
                <a:gd name="T5" fmla="*/ 86 h 113"/>
                <a:gd name="T6" fmla="*/ 65 w 153"/>
                <a:gd name="T7" fmla="*/ 0 h 113"/>
                <a:gd name="T8" fmla="*/ 86 w 153"/>
                <a:gd name="T9" fmla="*/ 0 h 113"/>
                <a:gd name="T10" fmla="*/ 108 w 153"/>
                <a:gd name="T11" fmla="*/ 86 h 113"/>
                <a:gd name="T12" fmla="*/ 133 w 153"/>
                <a:gd name="T13" fmla="*/ 0 h 113"/>
                <a:gd name="T14" fmla="*/ 152 w 153"/>
                <a:gd name="T15" fmla="*/ 0 h 113"/>
                <a:gd name="T16" fmla="*/ 118 w 153"/>
                <a:gd name="T17" fmla="*/ 112 h 113"/>
                <a:gd name="T18" fmla="*/ 99 w 153"/>
                <a:gd name="T19" fmla="*/ 112 h 113"/>
                <a:gd name="T20" fmla="*/ 76 w 153"/>
                <a:gd name="T21" fmla="*/ 26 h 113"/>
                <a:gd name="T22" fmla="*/ 52 w 153"/>
                <a:gd name="T23" fmla="*/ 112 h 113"/>
                <a:gd name="T24" fmla="*/ 33 w 153"/>
                <a:gd name="T25" fmla="*/ 112 h 113"/>
                <a:gd name="T26" fmla="*/ 0 w 153"/>
                <a:gd name="T2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3" h="113">
                  <a:moveTo>
                    <a:pt x="0" y="0"/>
                  </a:moveTo>
                  <a:lnTo>
                    <a:pt x="19" y="0"/>
                  </a:lnTo>
                  <a:lnTo>
                    <a:pt x="42" y="86"/>
                  </a:lnTo>
                  <a:lnTo>
                    <a:pt x="65" y="0"/>
                  </a:lnTo>
                  <a:lnTo>
                    <a:pt x="86" y="0"/>
                  </a:lnTo>
                  <a:lnTo>
                    <a:pt x="108" y="86"/>
                  </a:lnTo>
                  <a:lnTo>
                    <a:pt x="133" y="0"/>
                  </a:lnTo>
                  <a:lnTo>
                    <a:pt x="152" y="0"/>
                  </a:lnTo>
                  <a:lnTo>
                    <a:pt x="118" y="112"/>
                  </a:lnTo>
                  <a:lnTo>
                    <a:pt x="99" y="112"/>
                  </a:lnTo>
                  <a:lnTo>
                    <a:pt x="76" y="26"/>
                  </a:lnTo>
                  <a:lnTo>
                    <a:pt x="52" y="112"/>
                  </a:lnTo>
                  <a:lnTo>
                    <a:pt x="33" y="112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9" name="Freeform 177"/>
            <p:cNvSpPr>
              <a:spLocks noChangeArrowheads="1"/>
            </p:cNvSpPr>
            <p:nvPr/>
          </p:nvSpPr>
          <p:spPr bwMode="auto">
            <a:xfrm>
              <a:off x="3351085" y="2434625"/>
              <a:ext cx="38906" cy="48170"/>
            </a:xfrm>
            <a:custGeom>
              <a:avLst/>
              <a:gdLst>
                <a:gd name="T0" fmla="*/ 74 w 94"/>
                <a:gd name="T1" fmla="*/ 46 h 115"/>
                <a:gd name="T2" fmla="*/ 74 w 94"/>
                <a:gd name="T3" fmla="*/ 46 h 115"/>
                <a:gd name="T4" fmla="*/ 52 w 94"/>
                <a:gd name="T5" fmla="*/ 16 h 115"/>
                <a:gd name="T6" fmla="*/ 19 w 94"/>
                <a:gd name="T7" fmla="*/ 51 h 115"/>
                <a:gd name="T8" fmla="*/ 19 w 94"/>
                <a:gd name="T9" fmla="*/ 114 h 115"/>
                <a:gd name="T10" fmla="*/ 0 w 94"/>
                <a:gd name="T11" fmla="*/ 114 h 115"/>
                <a:gd name="T12" fmla="*/ 0 w 94"/>
                <a:gd name="T13" fmla="*/ 2 h 115"/>
                <a:gd name="T14" fmla="*/ 18 w 94"/>
                <a:gd name="T15" fmla="*/ 2 h 115"/>
                <a:gd name="T16" fmla="*/ 18 w 94"/>
                <a:gd name="T17" fmla="*/ 19 h 115"/>
                <a:gd name="T18" fmla="*/ 53 w 94"/>
                <a:gd name="T19" fmla="*/ 0 h 115"/>
                <a:gd name="T20" fmla="*/ 89 w 94"/>
                <a:gd name="T21" fmla="*/ 14 h 115"/>
                <a:gd name="T22" fmla="*/ 93 w 94"/>
                <a:gd name="T23" fmla="*/ 41 h 115"/>
                <a:gd name="T24" fmla="*/ 93 w 94"/>
                <a:gd name="T25" fmla="*/ 47 h 115"/>
                <a:gd name="T26" fmla="*/ 93 w 94"/>
                <a:gd name="T27" fmla="*/ 114 h 115"/>
                <a:gd name="T28" fmla="*/ 74 w 94"/>
                <a:gd name="T29" fmla="*/ 114 h 115"/>
                <a:gd name="T30" fmla="*/ 74 w 94"/>
                <a:gd name="T31" fmla="*/ 46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5">
                  <a:moveTo>
                    <a:pt x="74" y="46"/>
                  </a:moveTo>
                  <a:lnTo>
                    <a:pt x="74" y="46"/>
                  </a:lnTo>
                  <a:cubicBezTo>
                    <a:pt x="74" y="26"/>
                    <a:pt x="70" y="16"/>
                    <a:pt x="52" y="16"/>
                  </a:cubicBezTo>
                  <a:cubicBezTo>
                    <a:pt x="31" y="16"/>
                    <a:pt x="19" y="28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6" y="6"/>
                    <a:pt x="38" y="0"/>
                    <a:pt x="53" y="0"/>
                  </a:cubicBezTo>
                  <a:cubicBezTo>
                    <a:pt x="71" y="0"/>
                    <a:pt x="82" y="5"/>
                    <a:pt x="89" y="14"/>
                  </a:cubicBezTo>
                  <a:cubicBezTo>
                    <a:pt x="93" y="22"/>
                    <a:pt x="93" y="31"/>
                    <a:pt x="93" y="41"/>
                  </a:cubicBezTo>
                  <a:cubicBezTo>
                    <a:pt x="93" y="44"/>
                    <a:pt x="93" y="45"/>
                    <a:pt x="93" y="47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74" y="114"/>
                    <a:pt x="74" y="114"/>
                    <a:pt x="74" y="114"/>
                  </a:cubicBezTo>
                  <a:lnTo>
                    <a:pt x="74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28763" y="3260920"/>
            <a:ext cx="307544" cy="68550"/>
            <a:chOff x="3128763" y="3260920"/>
            <a:chExt cx="307544" cy="68550"/>
          </a:xfrm>
        </p:grpSpPr>
        <p:sp>
          <p:nvSpPr>
            <p:cNvPr id="3250" name="Freeform 178"/>
            <p:cNvSpPr>
              <a:spLocks noChangeArrowheads="1"/>
            </p:cNvSpPr>
            <p:nvPr/>
          </p:nvSpPr>
          <p:spPr bwMode="auto">
            <a:xfrm>
              <a:off x="3128763" y="3260920"/>
              <a:ext cx="57432" cy="68550"/>
            </a:xfrm>
            <a:custGeom>
              <a:avLst/>
              <a:gdLst>
                <a:gd name="T0" fmla="*/ 135 w 136"/>
                <a:gd name="T1" fmla="*/ 100 h 163"/>
                <a:gd name="T2" fmla="*/ 135 w 136"/>
                <a:gd name="T3" fmla="*/ 100 h 163"/>
                <a:gd name="T4" fmla="*/ 69 w 136"/>
                <a:gd name="T5" fmla="*/ 162 h 163"/>
                <a:gd name="T6" fmla="*/ 0 w 136"/>
                <a:gd name="T7" fmla="*/ 78 h 163"/>
                <a:gd name="T8" fmla="*/ 71 w 136"/>
                <a:gd name="T9" fmla="*/ 0 h 163"/>
                <a:gd name="T10" fmla="*/ 134 w 136"/>
                <a:gd name="T11" fmla="*/ 50 h 163"/>
                <a:gd name="T12" fmla="*/ 113 w 136"/>
                <a:gd name="T13" fmla="*/ 50 h 163"/>
                <a:gd name="T14" fmla="*/ 70 w 136"/>
                <a:gd name="T15" fmla="*/ 18 h 163"/>
                <a:gd name="T16" fmla="*/ 21 w 136"/>
                <a:gd name="T17" fmla="*/ 80 h 163"/>
                <a:gd name="T18" fmla="*/ 70 w 136"/>
                <a:gd name="T19" fmla="*/ 143 h 163"/>
                <a:gd name="T20" fmla="*/ 114 w 136"/>
                <a:gd name="T21" fmla="*/ 100 h 163"/>
                <a:gd name="T22" fmla="*/ 135 w 136"/>
                <a:gd name="T23" fmla="*/ 10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" h="163">
                  <a:moveTo>
                    <a:pt x="135" y="100"/>
                  </a:moveTo>
                  <a:lnTo>
                    <a:pt x="135" y="100"/>
                  </a:lnTo>
                  <a:cubicBezTo>
                    <a:pt x="133" y="138"/>
                    <a:pt x="106" y="162"/>
                    <a:pt x="69" y="162"/>
                  </a:cubicBezTo>
                  <a:cubicBezTo>
                    <a:pt x="26" y="162"/>
                    <a:pt x="0" y="131"/>
                    <a:pt x="0" y="78"/>
                  </a:cubicBezTo>
                  <a:cubicBezTo>
                    <a:pt x="0" y="30"/>
                    <a:pt x="27" y="0"/>
                    <a:pt x="71" y="0"/>
                  </a:cubicBezTo>
                  <a:cubicBezTo>
                    <a:pt x="106" y="0"/>
                    <a:pt x="129" y="19"/>
                    <a:pt x="134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09" y="29"/>
                    <a:pt x="94" y="18"/>
                    <a:pt x="70" y="18"/>
                  </a:cubicBezTo>
                  <a:cubicBezTo>
                    <a:pt x="40" y="18"/>
                    <a:pt x="21" y="41"/>
                    <a:pt x="21" y="80"/>
                  </a:cubicBezTo>
                  <a:cubicBezTo>
                    <a:pt x="21" y="119"/>
                    <a:pt x="41" y="143"/>
                    <a:pt x="70" y="143"/>
                  </a:cubicBezTo>
                  <a:cubicBezTo>
                    <a:pt x="95" y="143"/>
                    <a:pt x="113" y="126"/>
                    <a:pt x="114" y="100"/>
                  </a:cubicBezTo>
                  <a:lnTo>
                    <a:pt x="135" y="10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1" name="Freeform 179"/>
            <p:cNvSpPr>
              <a:spLocks noChangeArrowheads="1"/>
            </p:cNvSpPr>
            <p:nvPr/>
          </p:nvSpPr>
          <p:spPr bwMode="auto">
            <a:xfrm>
              <a:off x="3195460" y="3260920"/>
              <a:ext cx="9263" cy="64844"/>
            </a:xfrm>
            <a:custGeom>
              <a:avLst/>
              <a:gdLst>
                <a:gd name="T0" fmla="*/ 0 w 21"/>
                <a:gd name="T1" fmla="*/ 0 h 156"/>
                <a:gd name="T2" fmla="*/ 20 w 21"/>
                <a:gd name="T3" fmla="*/ 0 h 156"/>
                <a:gd name="T4" fmla="*/ 20 w 21"/>
                <a:gd name="T5" fmla="*/ 155 h 156"/>
                <a:gd name="T6" fmla="*/ 0 w 21"/>
                <a:gd name="T7" fmla="*/ 155 h 156"/>
                <a:gd name="T8" fmla="*/ 0 w 21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56">
                  <a:moveTo>
                    <a:pt x="0" y="0"/>
                  </a:moveTo>
                  <a:lnTo>
                    <a:pt x="20" y="0"/>
                  </a:lnTo>
                  <a:lnTo>
                    <a:pt x="20" y="155"/>
                  </a:lnTo>
                  <a:lnTo>
                    <a:pt x="0" y="155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2" name="Freeform 180"/>
            <p:cNvSpPr>
              <a:spLocks noChangeArrowheads="1"/>
            </p:cNvSpPr>
            <p:nvPr/>
          </p:nvSpPr>
          <p:spPr bwMode="auto">
            <a:xfrm>
              <a:off x="3212133" y="3277595"/>
              <a:ext cx="44464" cy="50022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59 h 120"/>
                <a:gd name="T6" fmla="*/ 54 w 108"/>
                <a:gd name="T7" fmla="*/ 119 h 120"/>
                <a:gd name="T8" fmla="*/ 0 w 108"/>
                <a:gd name="T9" fmla="*/ 59 h 120"/>
                <a:gd name="T10" fmla="*/ 53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8 w 108"/>
                <a:gd name="T17" fmla="*/ 59 h 120"/>
                <a:gd name="T18" fmla="*/ 54 w 108"/>
                <a:gd name="T19" fmla="*/ 17 h 120"/>
                <a:gd name="T20" fmla="*/ 20 w 108"/>
                <a:gd name="T21" fmla="*/ 59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8" y="0"/>
                    <a:pt x="107" y="22"/>
                    <a:pt x="107" y="59"/>
                  </a:cubicBezTo>
                  <a:cubicBezTo>
                    <a:pt x="107" y="97"/>
                    <a:pt x="88" y="119"/>
                    <a:pt x="54" y="119"/>
                  </a:cubicBezTo>
                  <a:cubicBezTo>
                    <a:pt x="20" y="119"/>
                    <a:pt x="0" y="97"/>
                    <a:pt x="0" y="59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8" y="87"/>
                    <a:pt x="88" y="59"/>
                  </a:cubicBezTo>
                  <a:cubicBezTo>
                    <a:pt x="88" y="31"/>
                    <a:pt x="76" y="17"/>
                    <a:pt x="54" y="17"/>
                  </a:cubicBezTo>
                  <a:cubicBezTo>
                    <a:pt x="31" y="17"/>
                    <a:pt x="20" y="31"/>
                    <a:pt x="20" y="59"/>
                  </a:cubicBezTo>
                  <a:cubicBezTo>
                    <a:pt x="20" y="87"/>
                    <a:pt x="31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3" name="Freeform 181"/>
            <p:cNvSpPr>
              <a:spLocks noChangeArrowheads="1"/>
            </p:cNvSpPr>
            <p:nvPr/>
          </p:nvSpPr>
          <p:spPr bwMode="auto">
            <a:xfrm>
              <a:off x="3267713" y="3279447"/>
              <a:ext cx="40759" cy="48170"/>
            </a:xfrm>
            <a:custGeom>
              <a:avLst/>
              <a:gdLst>
                <a:gd name="T0" fmla="*/ 20 w 95"/>
                <a:gd name="T1" fmla="*/ 68 h 116"/>
                <a:gd name="T2" fmla="*/ 20 w 95"/>
                <a:gd name="T3" fmla="*/ 68 h 116"/>
                <a:gd name="T4" fmla="*/ 42 w 95"/>
                <a:gd name="T5" fmla="*/ 98 h 116"/>
                <a:gd name="T6" fmla="*/ 75 w 95"/>
                <a:gd name="T7" fmla="*/ 59 h 116"/>
                <a:gd name="T8" fmla="*/ 75 w 95"/>
                <a:gd name="T9" fmla="*/ 0 h 116"/>
                <a:gd name="T10" fmla="*/ 94 w 95"/>
                <a:gd name="T11" fmla="*/ 0 h 116"/>
                <a:gd name="T12" fmla="*/ 94 w 95"/>
                <a:gd name="T13" fmla="*/ 112 h 116"/>
                <a:gd name="T14" fmla="*/ 76 w 95"/>
                <a:gd name="T15" fmla="*/ 112 h 116"/>
                <a:gd name="T16" fmla="*/ 76 w 95"/>
                <a:gd name="T17" fmla="*/ 95 h 116"/>
                <a:gd name="T18" fmla="*/ 39 w 95"/>
                <a:gd name="T19" fmla="*/ 115 h 116"/>
                <a:gd name="T20" fmla="*/ 5 w 95"/>
                <a:gd name="T21" fmla="*/ 99 h 116"/>
                <a:gd name="T22" fmla="*/ 0 w 95"/>
                <a:gd name="T23" fmla="*/ 72 h 116"/>
                <a:gd name="T24" fmla="*/ 0 w 95"/>
                <a:gd name="T25" fmla="*/ 67 h 116"/>
                <a:gd name="T26" fmla="*/ 0 w 95"/>
                <a:gd name="T27" fmla="*/ 0 h 116"/>
                <a:gd name="T28" fmla="*/ 20 w 95"/>
                <a:gd name="T29" fmla="*/ 0 h 116"/>
                <a:gd name="T30" fmla="*/ 20 w 95"/>
                <a:gd name="T31" fmla="*/ 6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6">
                  <a:moveTo>
                    <a:pt x="20" y="68"/>
                  </a:moveTo>
                  <a:lnTo>
                    <a:pt x="20" y="68"/>
                  </a:lnTo>
                  <a:cubicBezTo>
                    <a:pt x="20" y="89"/>
                    <a:pt x="24" y="98"/>
                    <a:pt x="42" y="98"/>
                  </a:cubicBezTo>
                  <a:cubicBezTo>
                    <a:pt x="64" y="98"/>
                    <a:pt x="75" y="84"/>
                    <a:pt x="75" y="59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2"/>
                    <a:pt x="94" y="112"/>
                    <a:pt x="94" y="112"/>
                  </a:cubicBezTo>
                  <a:cubicBezTo>
                    <a:pt x="76" y="112"/>
                    <a:pt x="76" y="112"/>
                    <a:pt x="76" y="112"/>
                  </a:cubicBezTo>
                  <a:cubicBezTo>
                    <a:pt x="76" y="95"/>
                    <a:pt x="76" y="95"/>
                    <a:pt x="76" y="95"/>
                  </a:cubicBezTo>
                  <a:cubicBezTo>
                    <a:pt x="69" y="107"/>
                    <a:pt x="56" y="115"/>
                    <a:pt x="39" y="115"/>
                  </a:cubicBezTo>
                  <a:cubicBezTo>
                    <a:pt x="23" y="115"/>
                    <a:pt x="12" y="108"/>
                    <a:pt x="5" y="99"/>
                  </a:cubicBezTo>
                  <a:cubicBezTo>
                    <a:pt x="1" y="92"/>
                    <a:pt x="0" y="83"/>
                    <a:pt x="0" y="72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lnTo>
                    <a:pt x="20" y="6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4" name="Freeform 182"/>
            <p:cNvSpPr>
              <a:spLocks noChangeArrowheads="1"/>
            </p:cNvSpPr>
            <p:nvPr/>
          </p:nvSpPr>
          <p:spPr bwMode="auto">
            <a:xfrm>
              <a:off x="3315883" y="3260920"/>
              <a:ext cx="44464" cy="66696"/>
            </a:xfrm>
            <a:custGeom>
              <a:avLst/>
              <a:gdLst>
                <a:gd name="T0" fmla="*/ 103 w 104"/>
                <a:gd name="T1" fmla="*/ 155 h 159"/>
                <a:gd name="T2" fmla="*/ 103 w 104"/>
                <a:gd name="T3" fmla="*/ 155 h 159"/>
                <a:gd name="T4" fmla="*/ 85 w 104"/>
                <a:gd name="T5" fmla="*/ 155 h 159"/>
                <a:gd name="T6" fmla="*/ 85 w 104"/>
                <a:gd name="T7" fmla="*/ 140 h 159"/>
                <a:gd name="T8" fmla="*/ 49 w 104"/>
                <a:gd name="T9" fmla="*/ 158 h 159"/>
                <a:gd name="T10" fmla="*/ 0 w 104"/>
                <a:gd name="T11" fmla="*/ 99 h 159"/>
                <a:gd name="T12" fmla="*/ 49 w 104"/>
                <a:gd name="T13" fmla="*/ 39 h 159"/>
                <a:gd name="T14" fmla="*/ 85 w 104"/>
                <a:gd name="T15" fmla="*/ 57 h 159"/>
                <a:gd name="T16" fmla="*/ 85 w 104"/>
                <a:gd name="T17" fmla="*/ 0 h 159"/>
                <a:gd name="T18" fmla="*/ 103 w 104"/>
                <a:gd name="T19" fmla="*/ 0 h 159"/>
                <a:gd name="T20" fmla="*/ 103 w 104"/>
                <a:gd name="T21" fmla="*/ 155 h 159"/>
                <a:gd name="T22" fmla="*/ 53 w 104"/>
                <a:gd name="T23" fmla="*/ 56 h 159"/>
                <a:gd name="T24" fmla="*/ 53 w 104"/>
                <a:gd name="T25" fmla="*/ 56 h 159"/>
                <a:gd name="T26" fmla="*/ 20 w 104"/>
                <a:gd name="T27" fmla="*/ 100 h 159"/>
                <a:gd name="T28" fmla="*/ 53 w 104"/>
                <a:gd name="T29" fmla="*/ 141 h 159"/>
                <a:gd name="T30" fmla="*/ 86 w 104"/>
                <a:gd name="T31" fmla="*/ 98 h 159"/>
                <a:gd name="T32" fmla="*/ 53 w 104"/>
                <a:gd name="T33" fmla="*/ 5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9">
                  <a:moveTo>
                    <a:pt x="103" y="155"/>
                  </a:moveTo>
                  <a:lnTo>
                    <a:pt x="103" y="155"/>
                  </a:lnTo>
                  <a:cubicBezTo>
                    <a:pt x="85" y="155"/>
                    <a:pt x="85" y="155"/>
                    <a:pt x="85" y="155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76" y="152"/>
                    <a:pt x="63" y="158"/>
                    <a:pt x="49" y="158"/>
                  </a:cubicBezTo>
                  <a:cubicBezTo>
                    <a:pt x="20" y="158"/>
                    <a:pt x="0" y="136"/>
                    <a:pt x="0" y="99"/>
                  </a:cubicBezTo>
                  <a:cubicBezTo>
                    <a:pt x="0" y="62"/>
                    <a:pt x="20" y="39"/>
                    <a:pt x="49" y="39"/>
                  </a:cubicBezTo>
                  <a:cubicBezTo>
                    <a:pt x="64" y="39"/>
                    <a:pt x="77" y="45"/>
                    <a:pt x="85" y="57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5"/>
                  </a:lnTo>
                  <a:close/>
                  <a:moveTo>
                    <a:pt x="53" y="56"/>
                  </a:moveTo>
                  <a:lnTo>
                    <a:pt x="53" y="56"/>
                  </a:lnTo>
                  <a:cubicBezTo>
                    <a:pt x="32" y="56"/>
                    <a:pt x="20" y="71"/>
                    <a:pt x="20" y="100"/>
                  </a:cubicBezTo>
                  <a:cubicBezTo>
                    <a:pt x="20" y="125"/>
                    <a:pt x="32" y="141"/>
                    <a:pt x="53" y="141"/>
                  </a:cubicBezTo>
                  <a:cubicBezTo>
                    <a:pt x="74" y="141"/>
                    <a:pt x="86" y="126"/>
                    <a:pt x="86" y="98"/>
                  </a:cubicBezTo>
                  <a:cubicBezTo>
                    <a:pt x="86" y="70"/>
                    <a:pt x="75" y="56"/>
                    <a:pt x="53" y="5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5" name="Freeform 183"/>
            <p:cNvSpPr>
              <a:spLocks noChangeArrowheads="1"/>
            </p:cNvSpPr>
            <p:nvPr/>
          </p:nvSpPr>
          <p:spPr bwMode="auto">
            <a:xfrm>
              <a:off x="3391843" y="3299827"/>
              <a:ext cx="44464" cy="5557"/>
            </a:xfrm>
            <a:custGeom>
              <a:avLst/>
              <a:gdLst>
                <a:gd name="T0" fmla="*/ 0 w 108"/>
                <a:gd name="T1" fmla="*/ 0 h 12"/>
                <a:gd name="T2" fmla="*/ 107 w 108"/>
                <a:gd name="T3" fmla="*/ 0 h 12"/>
                <a:gd name="T4" fmla="*/ 107 w 108"/>
                <a:gd name="T5" fmla="*/ 11 h 12"/>
                <a:gd name="T6" fmla="*/ 0 w 108"/>
                <a:gd name="T7" fmla="*/ 11 h 12"/>
                <a:gd name="T8" fmla="*/ 0 w 108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2">
                  <a:moveTo>
                    <a:pt x="0" y="0"/>
                  </a:moveTo>
                  <a:lnTo>
                    <a:pt x="107" y="0"/>
                  </a:lnTo>
                  <a:lnTo>
                    <a:pt x="107" y="11"/>
                  </a:lnTo>
                  <a:lnTo>
                    <a:pt x="0" y="11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163963" y="4246545"/>
            <a:ext cx="231586" cy="176005"/>
            <a:chOff x="3163963" y="4246545"/>
            <a:chExt cx="231586" cy="176005"/>
          </a:xfrm>
        </p:grpSpPr>
        <p:sp>
          <p:nvSpPr>
            <p:cNvPr id="3256" name="Freeform 184"/>
            <p:cNvSpPr>
              <a:spLocks noChangeArrowheads="1"/>
            </p:cNvSpPr>
            <p:nvPr/>
          </p:nvSpPr>
          <p:spPr bwMode="auto">
            <a:xfrm>
              <a:off x="3163963" y="4246545"/>
              <a:ext cx="57434" cy="68550"/>
            </a:xfrm>
            <a:custGeom>
              <a:avLst/>
              <a:gdLst>
                <a:gd name="T0" fmla="*/ 134 w 135"/>
                <a:gd name="T1" fmla="*/ 101 h 163"/>
                <a:gd name="T2" fmla="*/ 134 w 135"/>
                <a:gd name="T3" fmla="*/ 101 h 163"/>
                <a:gd name="T4" fmla="*/ 68 w 135"/>
                <a:gd name="T5" fmla="*/ 162 h 163"/>
                <a:gd name="T6" fmla="*/ 0 w 135"/>
                <a:gd name="T7" fmla="*/ 79 h 163"/>
                <a:gd name="T8" fmla="*/ 70 w 135"/>
                <a:gd name="T9" fmla="*/ 0 h 163"/>
                <a:gd name="T10" fmla="*/ 133 w 135"/>
                <a:gd name="T11" fmla="*/ 51 h 163"/>
                <a:gd name="T12" fmla="*/ 112 w 135"/>
                <a:gd name="T13" fmla="*/ 51 h 163"/>
                <a:gd name="T14" fmla="*/ 69 w 135"/>
                <a:gd name="T15" fmla="*/ 19 h 163"/>
                <a:gd name="T16" fmla="*/ 20 w 135"/>
                <a:gd name="T17" fmla="*/ 81 h 163"/>
                <a:gd name="T18" fmla="*/ 69 w 135"/>
                <a:gd name="T19" fmla="*/ 143 h 163"/>
                <a:gd name="T20" fmla="*/ 113 w 135"/>
                <a:gd name="T21" fmla="*/ 101 h 163"/>
                <a:gd name="T22" fmla="*/ 134 w 135"/>
                <a:gd name="T23" fmla="*/ 10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3">
                  <a:moveTo>
                    <a:pt x="134" y="101"/>
                  </a:moveTo>
                  <a:lnTo>
                    <a:pt x="134" y="101"/>
                  </a:lnTo>
                  <a:cubicBezTo>
                    <a:pt x="132" y="138"/>
                    <a:pt x="106" y="162"/>
                    <a:pt x="68" y="162"/>
                  </a:cubicBezTo>
                  <a:cubicBezTo>
                    <a:pt x="26" y="162"/>
                    <a:pt x="0" y="132"/>
                    <a:pt x="0" y="79"/>
                  </a:cubicBezTo>
                  <a:cubicBezTo>
                    <a:pt x="0" y="31"/>
                    <a:pt x="27" y="0"/>
                    <a:pt x="70" y="0"/>
                  </a:cubicBezTo>
                  <a:cubicBezTo>
                    <a:pt x="106" y="0"/>
                    <a:pt x="129" y="20"/>
                    <a:pt x="133" y="51"/>
                  </a:cubicBezTo>
                  <a:cubicBezTo>
                    <a:pt x="112" y="51"/>
                    <a:pt x="112" y="51"/>
                    <a:pt x="112" y="51"/>
                  </a:cubicBezTo>
                  <a:cubicBezTo>
                    <a:pt x="108" y="30"/>
                    <a:pt x="93" y="19"/>
                    <a:pt x="69" y="19"/>
                  </a:cubicBezTo>
                  <a:cubicBezTo>
                    <a:pt x="39" y="19"/>
                    <a:pt x="20" y="41"/>
                    <a:pt x="20" y="81"/>
                  </a:cubicBezTo>
                  <a:cubicBezTo>
                    <a:pt x="20" y="120"/>
                    <a:pt x="40" y="143"/>
                    <a:pt x="69" y="143"/>
                  </a:cubicBezTo>
                  <a:cubicBezTo>
                    <a:pt x="94" y="143"/>
                    <a:pt x="112" y="127"/>
                    <a:pt x="113" y="101"/>
                  </a:cubicBezTo>
                  <a:lnTo>
                    <a:pt x="134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7" name="Freeform 185"/>
            <p:cNvSpPr>
              <a:spLocks noChangeArrowheads="1"/>
            </p:cNvSpPr>
            <p:nvPr/>
          </p:nvSpPr>
          <p:spPr bwMode="auto">
            <a:xfrm>
              <a:off x="3230660" y="4248398"/>
              <a:ext cx="9264" cy="64843"/>
            </a:xfrm>
            <a:custGeom>
              <a:avLst/>
              <a:gdLst>
                <a:gd name="T0" fmla="*/ 0 w 21"/>
                <a:gd name="T1" fmla="*/ 0 h 155"/>
                <a:gd name="T2" fmla="*/ 20 w 21"/>
                <a:gd name="T3" fmla="*/ 0 h 155"/>
                <a:gd name="T4" fmla="*/ 20 w 21"/>
                <a:gd name="T5" fmla="*/ 154 h 155"/>
                <a:gd name="T6" fmla="*/ 0 w 21"/>
                <a:gd name="T7" fmla="*/ 154 h 155"/>
                <a:gd name="T8" fmla="*/ 0 w 21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55">
                  <a:moveTo>
                    <a:pt x="0" y="0"/>
                  </a:moveTo>
                  <a:lnTo>
                    <a:pt x="20" y="0"/>
                  </a:lnTo>
                  <a:lnTo>
                    <a:pt x="20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8" name="Freeform 186"/>
            <p:cNvSpPr>
              <a:spLocks noChangeArrowheads="1"/>
            </p:cNvSpPr>
            <p:nvPr/>
          </p:nvSpPr>
          <p:spPr bwMode="auto">
            <a:xfrm>
              <a:off x="3247335" y="4265072"/>
              <a:ext cx="46316" cy="50023"/>
            </a:xfrm>
            <a:custGeom>
              <a:avLst/>
              <a:gdLst>
                <a:gd name="T0" fmla="*/ 54 w 109"/>
                <a:gd name="T1" fmla="*/ 0 h 120"/>
                <a:gd name="T2" fmla="*/ 54 w 109"/>
                <a:gd name="T3" fmla="*/ 0 h 120"/>
                <a:gd name="T4" fmla="*/ 108 w 109"/>
                <a:gd name="T5" fmla="*/ 60 h 120"/>
                <a:gd name="T6" fmla="*/ 55 w 109"/>
                <a:gd name="T7" fmla="*/ 119 h 120"/>
                <a:gd name="T8" fmla="*/ 0 w 109"/>
                <a:gd name="T9" fmla="*/ 60 h 120"/>
                <a:gd name="T10" fmla="*/ 54 w 109"/>
                <a:gd name="T11" fmla="*/ 0 h 120"/>
                <a:gd name="T12" fmla="*/ 55 w 109"/>
                <a:gd name="T13" fmla="*/ 102 h 120"/>
                <a:gd name="T14" fmla="*/ 55 w 109"/>
                <a:gd name="T15" fmla="*/ 102 h 120"/>
                <a:gd name="T16" fmla="*/ 88 w 109"/>
                <a:gd name="T17" fmla="*/ 60 h 120"/>
                <a:gd name="T18" fmla="*/ 55 w 109"/>
                <a:gd name="T19" fmla="*/ 17 h 120"/>
                <a:gd name="T20" fmla="*/ 20 w 109"/>
                <a:gd name="T21" fmla="*/ 60 h 120"/>
                <a:gd name="T22" fmla="*/ 55 w 109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20">
                  <a:moveTo>
                    <a:pt x="54" y="0"/>
                  </a:moveTo>
                  <a:lnTo>
                    <a:pt x="54" y="0"/>
                  </a:lnTo>
                  <a:cubicBezTo>
                    <a:pt x="88" y="0"/>
                    <a:pt x="108" y="22"/>
                    <a:pt x="108" y="60"/>
                  </a:cubicBezTo>
                  <a:cubicBezTo>
                    <a:pt x="108" y="97"/>
                    <a:pt x="88" y="119"/>
                    <a:pt x="55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4" y="0"/>
                  </a:cubicBezTo>
                  <a:close/>
                  <a:moveTo>
                    <a:pt x="55" y="102"/>
                  </a:moveTo>
                  <a:lnTo>
                    <a:pt x="55" y="102"/>
                  </a:lnTo>
                  <a:cubicBezTo>
                    <a:pt x="76" y="102"/>
                    <a:pt x="88" y="88"/>
                    <a:pt x="88" y="60"/>
                  </a:cubicBezTo>
                  <a:cubicBezTo>
                    <a:pt x="88" y="32"/>
                    <a:pt x="76" y="17"/>
                    <a:pt x="55" y="17"/>
                  </a:cubicBezTo>
                  <a:cubicBezTo>
                    <a:pt x="32" y="17"/>
                    <a:pt x="20" y="32"/>
                    <a:pt x="20" y="60"/>
                  </a:cubicBezTo>
                  <a:cubicBezTo>
                    <a:pt x="20" y="88"/>
                    <a:pt x="32" y="102"/>
                    <a:pt x="55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9" name="Freeform 187"/>
            <p:cNvSpPr>
              <a:spLocks noChangeArrowheads="1"/>
            </p:cNvSpPr>
            <p:nvPr/>
          </p:nvSpPr>
          <p:spPr bwMode="auto">
            <a:xfrm>
              <a:off x="3302915" y="4266925"/>
              <a:ext cx="38906" cy="48170"/>
            </a:xfrm>
            <a:custGeom>
              <a:avLst/>
              <a:gdLst>
                <a:gd name="T0" fmla="*/ 19 w 94"/>
                <a:gd name="T1" fmla="*/ 67 h 114"/>
                <a:gd name="T2" fmla="*/ 19 w 94"/>
                <a:gd name="T3" fmla="*/ 67 h 114"/>
                <a:gd name="T4" fmla="*/ 41 w 94"/>
                <a:gd name="T5" fmla="*/ 96 h 114"/>
                <a:gd name="T6" fmla="*/ 74 w 94"/>
                <a:gd name="T7" fmla="*/ 59 h 114"/>
                <a:gd name="T8" fmla="*/ 74 w 94"/>
                <a:gd name="T9" fmla="*/ 0 h 114"/>
                <a:gd name="T10" fmla="*/ 93 w 94"/>
                <a:gd name="T11" fmla="*/ 0 h 114"/>
                <a:gd name="T12" fmla="*/ 93 w 94"/>
                <a:gd name="T13" fmla="*/ 111 h 114"/>
                <a:gd name="T14" fmla="*/ 76 w 94"/>
                <a:gd name="T15" fmla="*/ 111 h 114"/>
                <a:gd name="T16" fmla="*/ 76 w 94"/>
                <a:gd name="T17" fmla="*/ 94 h 114"/>
                <a:gd name="T18" fmla="*/ 38 w 94"/>
                <a:gd name="T19" fmla="*/ 113 h 114"/>
                <a:gd name="T20" fmla="*/ 5 w 94"/>
                <a:gd name="T21" fmla="*/ 99 h 114"/>
                <a:gd name="T22" fmla="*/ 0 w 94"/>
                <a:gd name="T23" fmla="*/ 71 h 114"/>
                <a:gd name="T24" fmla="*/ 0 w 94"/>
                <a:gd name="T25" fmla="*/ 66 h 114"/>
                <a:gd name="T26" fmla="*/ 0 w 94"/>
                <a:gd name="T27" fmla="*/ 0 h 114"/>
                <a:gd name="T28" fmla="*/ 19 w 94"/>
                <a:gd name="T29" fmla="*/ 0 h 114"/>
                <a:gd name="T30" fmla="*/ 19 w 94"/>
                <a:gd name="T31" fmla="*/ 67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4">
                  <a:moveTo>
                    <a:pt x="19" y="67"/>
                  </a:moveTo>
                  <a:lnTo>
                    <a:pt x="19" y="67"/>
                  </a:lnTo>
                  <a:cubicBezTo>
                    <a:pt x="19" y="88"/>
                    <a:pt x="23" y="96"/>
                    <a:pt x="41" y="96"/>
                  </a:cubicBezTo>
                  <a:cubicBezTo>
                    <a:pt x="63" y="96"/>
                    <a:pt x="74" y="84"/>
                    <a:pt x="74" y="59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111"/>
                    <a:pt x="93" y="111"/>
                    <a:pt x="93" y="111"/>
                  </a:cubicBezTo>
                  <a:cubicBezTo>
                    <a:pt x="76" y="111"/>
                    <a:pt x="76" y="111"/>
                    <a:pt x="76" y="111"/>
                  </a:cubicBezTo>
                  <a:cubicBezTo>
                    <a:pt x="76" y="94"/>
                    <a:pt x="76" y="94"/>
                    <a:pt x="76" y="94"/>
                  </a:cubicBezTo>
                  <a:cubicBezTo>
                    <a:pt x="67" y="107"/>
                    <a:pt x="56" y="113"/>
                    <a:pt x="38" y="113"/>
                  </a:cubicBezTo>
                  <a:cubicBezTo>
                    <a:pt x="22" y="113"/>
                    <a:pt x="11" y="108"/>
                    <a:pt x="5" y="99"/>
                  </a:cubicBezTo>
                  <a:cubicBezTo>
                    <a:pt x="1" y="91"/>
                    <a:pt x="0" y="83"/>
                    <a:pt x="0" y="71"/>
                  </a:cubicBezTo>
                  <a:cubicBezTo>
                    <a:pt x="0" y="69"/>
                    <a:pt x="0" y="68"/>
                    <a:pt x="0" y="6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7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0" name="Freeform 188"/>
            <p:cNvSpPr>
              <a:spLocks noChangeArrowheads="1"/>
            </p:cNvSpPr>
            <p:nvPr/>
          </p:nvSpPr>
          <p:spPr bwMode="auto">
            <a:xfrm>
              <a:off x="3351085" y="4248398"/>
              <a:ext cx="44464" cy="66696"/>
            </a:xfrm>
            <a:custGeom>
              <a:avLst/>
              <a:gdLst>
                <a:gd name="T0" fmla="*/ 103 w 104"/>
                <a:gd name="T1" fmla="*/ 154 h 158"/>
                <a:gd name="T2" fmla="*/ 103 w 104"/>
                <a:gd name="T3" fmla="*/ 154 h 158"/>
                <a:gd name="T4" fmla="*/ 85 w 104"/>
                <a:gd name="T5" fmla="*/ 154 h 158"/>
                <a:gd name="T6" fmla="*/ 85 w 104"/>
                <a:gd name="T7" fmla="*/ 139 h 158"/>
                <a:gd name="T8" fmla="*/ 49 w 104"/>
                <a:gd name="T9" fmla="*/ 157 h 158"/>
                <a:gd name="T10" fmla="*/ 0 w 104"/>
                <a:gd name="T11" fmla="*/ 99 h 158"/>
                <a:gd name="T12" fmla="*/ 49 w 104"/>
                <a:gd name="T13" fmla="*/ 38 h 158"/>
                <a:gd name="T14" fmla="*/ 85 w 104"/>
                <a:gd name="T15" fmla="*/ 56 h 158"/>
                <a:gd name="T16" fmla="*/ 85 w 104"/>
                <a:gd name="T17" fmla="*/ 0 h 158"/>
                <a:gd name="T18" fmla="*/ 103 w 104"/>
                <a:gd name="T19" fmla="*/ 0 h 158"/>
                <a:gd name="T20" fmla="*/ 103 w 104"/>
                <a:gd name="T21" fmla="*/ 154 h 158"/>
                <a:gd name="T22" fmla="*/ 53 w 104"/>
                <a:gd name="T23" fmla="*/ 55 h 158"/>
                <a:gd name="T24" fmla="*/ 53 w 104"/>
                <a:gd name="T25" fmla="*/ 55 h 158"/>
                <a:gd name="T26" fmla="*/ 20 w 104"/>
                <a:gd name="T27" fmla="*/ 100 h 158"/>
                <a:gd name="T28" fmla="*/ 53 w 104"/>
                <a:gd name="T29" fmla="*/ 140 h 158"/>
                <a:gd name="T30" fmla="*/ 87 w 104"/>
                <a:gd name="T31" fmla="*/ 97 h 158"/>
                <a:gd name="T32" fmla="*/ 53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4"/>
                  </a:moveTo>
                  <a:lnTo>
                    <a:pt x="103" y="154"/>
                  </a:lnTo>
                  <a:cubicBezTo>
                    <a:pt x="85" y="154"/>
                    <a:pt x="85" y="154"/>
                    <a:pt x="85" y="154"/>
                  </a:cubicBezTo>
                  <a:cubicBezTo>
                    <a:pt x="85" y="139"/>
                    <a:pt x="85" y="139"/>
                    <a:pt x="85" y="139"/>
                  </a:cubicBezTo>
                  <a:cubicBezTo>
                    <a:pt x="76" y="152"/>
                    <a:pt x="64" y="157"/>
                    <a:pt x="49" y="157"/>
                  </a:cubicBezTo>
                  <a:cubicBezTo>
                    <a:pt x="20" y="157"/>
                    <a:pt x="0" y="135"/>
                    <a:pt x="0" y="99"/>
                  </a:cubicBezTo>
                  <a:cubicBezTo>
                    <a:pt x="0" y="61"/>
                    <a:pt x="20" y="38"/>
                    <a:pt x="49" y="38"/>
                  </a:cubicBezTo>
                  <a:cubicBezTo>
                    <a:pt x="65" y="38"/>
                    <a:pt x="77" y="45"/>
                    <a:pt x="85" y="56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4"/>
                  </a:lnTo>
                  <a:close/>
                  <a:moveTo>
                    <a:pt x="53" y="55"/>
                  </a:moveTo>
                  <a:lnTo>
                    <a:pt x="53" y="55"/>
                  </a:lnTo>
                  <a:cubicBezTo>
                    <a:pt x="32" y="55"/>
                    <a:pt x="20" y="71"/>
                    <a:pt x="20" y="100"/>
                  </a:cubicBezTo>
                  <a:cubicBezTo>
                    <a:pt x="20" y="125"/>
                    <a:pt x="32" y="140"/>
                    <a:pt x="53" y="140"/>
                  </a:cubicBezTo>
                  <a:cubicBezTo>
                    <a:pt x="74" y="140"/>
                    <a:pt x="87" y="126"/>
                    <a:pt x="87" y="97"/>
                  </a:cubicBezTo>
                  <a:cubicBezTo>
                    <a:pt x="87" y="70"/>
                    <a:pt x="75" y="55"/>
                    <a:pt x="53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1" name="Freeform 189"/>
            <p:cNvSpPr>
              <a:spLocks noChangeArrowheads="1"/>
            </p:cNvSpPr>
            <p:nvPr/>
          </p:nvSpPr>
          <p:spPr bwMode="auto">
            <a:xfrm>
              <a:off x="3212133" y="4355854"/>
              <a:ext cx="46318" cy="64843"/>
            </a:xfrm>
            <a:custGeom>
              <a:avLst/>
              <a:gdLst>
                <a:gd name="T0" fmla="*/ 0 w 111"/>
                <a:gd name="T1" fmla="*/ 0 h 154"/>
                <a:gd name="T2" fmla="*/ 0 w 111"/>
                <a:gd name="T3" fmla="*/ 0 h 154"/>
                <a:gd name="T4" fmla="*/ 51 w 111"/>
                <a:gd name="T5" fmla="*/ 0 h 154"/>
                <a:gd name="T6" fmla="*/ 57 w 111"/>
                <a:gd name="T7" fmla="*/ 0 h 154"/>
                <a:gd name="T8" fmla="*/ 91 w 111"/>
                <a:gd name="T9" fmla="*/ 5 h 154"/>
                <a:gd name="T10" fmla="*/ 110 w 111"/>
                <a:gd name="T11" fmla="*/ 44 h 154"/>
                <a:gd name="T12" fmla="*/ 91 w 111"/>
                <a:gd name="T13" fmla="*/ 82 h 154"/>
                <a:gd name="T14" fmla="*/ 53 w 111"/>
                <a:gd name="T15" fmla="*/ 89 h 154"/>
                <a:gd name="T16" fmla="*/ 21 w 111"/>
                <a:gd name="T17" fmla="*/ 89 h 154"/>
                <a:gd name="T18" fmla="*/ 21 w 111"/>
                <a:gd name="T19" fmla="*/ 153 h 154"/>
                <a:gd name="T20" fmla="*/ 0 w 111"/>
                <a:gd name="T21" fmla="*/ 153 h 154"/>
                <a:gd name="T22" fmla="*/ 0 w 111"/>
                <a:gd name="T23" fmla="*/ 0 h 154"/>
                <a:gd name="T24" fmla="*/ 56 w 111"/>
                <a:gd name="T25" fmla="*/ 70 h 154"/>
                <a:gd name="T26" fmla="*/ 56 w 111"/>
                <a:gd name="T27" fmla="*/ 70 h 154"/>
                <a:gd name="T28" fmla="*/ 89 w 111"/>
                <a:gd name="T29" fmla="*/ 44 h 154"/>
                <a:gd name="T30" fmla="*/ 57 w 111"/>
                <a:gd name="T31" fmla="*/ 19 h 154"/>
                <a:gd name="T32" fmla="*/ 21 w 111"/>
                <a:gd name="T33" fmla="*/ 19 h 154"/>
                <a:gd name="T34" fmla="*/ 21 w 111"/>
                <a:gd name="T35" fmla="*/ 70 h 154"/>
                <a:gd name="T36" fmla="*/ 56 w 111"/>
                <a:gd name="T37" fmla="*/ 7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1" h="154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0"/>
                    <a:pt x="57" y="0"/>
                  </a:cubicBezTo>
                  <a:cubicBezTo>
                    <a:pt x="70" y="0"/>
                    <a:pt x="81" y="0"/>
                    <a:pt x="91" y="5"/>
                  </a:cubicBezTo>
                  <a:cubicBezTo>
                    <a:pt x="103" y="13"/>
                    <a:pt x="110" y="26"/>
                    <a:pt x="110" y="44"/>
                  </a:cubicBezTo>
                  <a:cubicBezTo>
                    <a:pt x="110" y="62"/>
                    <a:pt x="103" y="75"/>
                    <a:pt x="91" y="82"/>
                  </a:cubicBezTo>
                  <a:cubicBezTo>
                    <a:pt x="80" y="89"/>
                    <a:pt x="69" y="89"/>
                    <a:pt x="53" y="89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1" y="153"/>
                    <a:pt x="21" y="153"/>
                    <a:pt x="21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6" y="70"/>
                  </a:moveTo>
                  <a:lnTo>
                    <a:pt x="56" y="70"/>
                  </a:lnTo>
                  <a:cubicBezTo>
                    <a:pt x="79" y="70"/>
                    <a:pt x="89" y="65"/>
                    <a:pt x="89" y="44"/>
                  </a:cubicBezTo>
                  <a:cubicBezTo>
                    <a:pt x="89" y="25"/>
                    <a:pt x="79" y="19"/>
                    <a:pt x="57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70"/>
                    <a:pt x="21" y="70"/>
                    <a:pt x="21" y="70"/>
                  </a:cubicBezTo>
                  <a:lnTo>
                    <a:pt x="56" y="7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2" name="Freeform 190"/>
            <p:cNvSpPr>
              <a:spLocks noChangeArrowheads="1"/>
            </p:cNvSpPr>
            <p:nvPr/>
          </p:nvSpPr>
          <p:spPr bwMode="auto">
            <a:xfrm>
              <a:off x="3267713" y="4355854"/>
              <a:ext cx="9264" cy="64843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21 h 154"/>
                <a:gd name="T6" fmla="*/ 0 w 20"/>
                <a:gd name="T7" fmla="*/ 21 h 154"/>
                <a:gd name="T8" fmla="*/ 0 w 20"/>
                <a:gd name="T9" fmla="*/ 0 h 154"/>
                <a:gd name="T10" fmla="*/ 0 w 20"/>
                <a:gd name="T11" fmla="*/ 42 h 154"/>
                <a:gd name="T12" fmla="*/ 19 w 20"/>
                <a:gd name="T13" fmla="*/ 42 h 154"/>
                <a:gd name="T14" fmla="*/ 19 w 20"/>
                <a:gd name="T15" fmla="*/ 153 h 154"/>
                <a:gd name="T16" fmla="*/ 0 w 20"/>
                <a:gd name="T17" fmla="*/ 153 h 154"/>
                <a:gd name="T18" fmla="*/ 0 w 20"/>
                <a:gd name="T19" fmla="*/ 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3" name="Freeform 191"/>
            <p:cNvSpPr>
              <a:spLocks noChangeArrowheads="1"/>
            </p:cNvSpPr>
            <p:nvPr/>
          </p:nvSpPr>
          <p:spPr bwMode="auto">
            <a:xfrm>
              <a:off x="3286240" y="4372527"/>
              <a:ext cx="42612" cy="50023"/>
            </a:xfrm>
            <a:custGeom>
              <a:avLst/>
              <a:gdLst>
                <a:gd name="T0" fmla="*/ 52 w 100"/>
                <a:gd name="T1" fmla="*/ 17 h 119"/>
                <a:gd name="T2" fmla="*/ 52 w 100"/>
                <a:gd name="T3" fmla="*/ 17 h 119"/>
                <a:gd name="T4" fmla="*/ 20 w 100"/>
                <a:gd name="T5" fmla="*/ 59 h 119"/>
                <a:gd name="T6" fmla="*/ 50 w 100"/>
                <a:gd name="T7" fmla="*/ 102 h 119"/>
                <a:gd name="T8" fmla="*/ 81 w 100"/>
                <a:gd name="T9" fmla="*/ 76 h 119"/>
                <a:gd name="T10" fmla="*/ 99 w 100"/>
                <a:gd name="T11" fmla="*/ 76 h 119"/>
                <a:gd name="T12" fmla="*/ 50 w 100"/>
                <a:gd name="T13" fmla="*/ 118 h 119"/>
                <a:gd name="T14" fmla="*/ 0 w 100"/>
                <a:gd name="T15" fmla="*/ 60 h 119"/>
                <a:gd name="T16" fmla="*/ 52 w 100"/>
                <a:gd name="T17" fmla="*/ 0 h 119"/>
                <a:gd name="T18" fmla="*/ 99 w 100"/>
                <a:gd name="T19" fmla="*/ 41 h 119"/>
                <a:gd name="T20" fmla="*/ 80 w 100"/>
                <a:gd name="T21" fmla="*/ 41 h 119"/>
                <a:gd name="T22" fmla="*/ 52 w 100"/>
                <a:gd name="T23" fmla="*/ 1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19">
                  <a:moveTo>
                    <a:pt x="52" y="17"/>
                  </a:moveTo>
                  <a:lnTo>
                    <a:pt x="52" y="17"/>
                  </a:lnTo>
                  <a:cubicBezTo>
                    <a:pt x="31" y="17"/>
                    <a:pt x="20" y="32"/>
                    <a:pt x="20" y="59"/>
                  </a:cubicBezTo>
                  <a:cubicBezTo>
                    <a:pt x="20" y="87"/>
                    <a:pt x="31" y="102"/>
                    <a:pt x="50" y="102"/>
                  </a:cubicBezTo>
                  <a:cubicBezTo>
                    <a:pt x="68" y="102"/>
                    <a:pt x="79" y="92"/>
                    <a:pt x="81" y="76"/>
                  </a:cubicBezTo>
                  <a:cubicBezTo>
                    <a:pt x="99" y="76"/>
                    <a:pt x="99" y="76"/>
                    <a:pt x="99" y="76"/>
                  </a:cubicBezTo>
                  <a:cubicBezTo>
                    <a:pt x="97" y="103"/>
                    <a:pt x="79" y="118"/>
                    <a:pt x="50" y="118"/>
                  </a:cubicBezTo>
                  <a:cubicBezTo>
                    <a:pt x="19" y="118"/>
                    <a:pt x="0" y="96"/>
                    <a:pt x="0" y="60"/>
                  </a:cubicBezTo>
                  <a:cubicBezTo>
                    <a:pt x="0" y="22"/>
                    <a:pt x="20" y="0"/>
                    <a:pt x="52" y="0"/>
                  </a:cubicBezTo>
                  <a:cubicBezTo>
                    <a:pt x="80" y="0"/>
                    <a:pt x="98" y="16"/>
                    <a:pt x="99" y="41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79" y="26"/>
                    <a:pt x="69" y="17"/>
                    <a:pt x="52" y="1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4" name="Freeform 192"/>
            <p:cNvSpPr>
              <a:spLocks noChangeArrowheads="1"/>
            </p:cNvSpPr>
            <p:nvPr/>
          </p:nvSpPr>
          <p:spPr bwMode="auto">
            <a:xfrm>
              <a:off x="3330705" y="4361411"/>
              <a:ext cx="24085" cy="61139"/>
            </a:xfrm>
            <a:custGeom>
              <a:avLst/>
              <a:gdLst>
                <a:gd name="T0" fmla="*/ 45 w 56"/>
                <a:gd name="T1" fmla="*/ 127 h 145"/>
                <a:gd name="T2" fmla="*/ 45 w 56"/>
                <a:gd name="T3" fmla="*/ 127 h 145"/>
                <a:gd name="T4" fmla="*/ 55 w 56"/>
                <a:gd name="T5" fmla="*/ 127 h 145"/>
                <a:gd name="T6" fmla="*/ 55 w 56"/>
                <a:gd name="T7" fmla="*/ 142 h 145"/>
                <a:gd name="T8" fmla="*/ 41 w 56"/>
                <a:gd name="T9" fmla="*/ 144 h 145"/>
                <a:gd name="T10" fmla="*/ 17 w 56"/>
                <a:gd name="T11" fmla="*/ 120 h 145"/>
                <a:gd name="T12" fmla="*/ 17 w 56"/>
                <a:gd name="T13" fmla="*/ 45 h 145"/>
                <a:gd name="T14" fmla="*/ 0 w 56"/>
                <a:gd name="T15" fmla="*/ 45 h 145"/>
                <a:gd name="T16" fmla="*/ 0 w 56"/>
                <a:gd name="T17" fmla="*/ 31 h 145"/>
                <a:gd name="T18" fmla="*/ 17 w 56"/>
                <a:gd name="T19" fmla="*/ 31 h 145"/>
                <a:gd name="T20" fmla="*/ 17 w 56"/>
                <a:gd name="T21" fmla="*/ 0 h 145"/>
                <a:gd name="T22" fmla="*/ 36 w 56"/>
                <a:gd name="T23" fmla="*/ 0 h 145"/>
                <a:gd name="T24" fmla="*/ 36 w 56"/>
                <a:gd name="T25" fmla="*/ 31 h 145"/>
                <a:gd name="T26" fmla="*/ 55 w 56"/>
                <a:gd name="T27" fmla="*/ 31 h 145"/>
                <a:gd name="T28" fmla="*/ 55 w 56"/>
                <a:gd name="T29" fmla="*/ 45 h 145"/>
                <a:gd name="T30" fmla="*/ 36 w 56"/>
                <a:gd name="T31" fmla="*/ 45 h 145"/>
                <a:gd name="T32" fmla="*/ 36 w 56"/>
                <a:gd name="T33" fmla="*/ 114 h 145"/>
                <a:gd name="T34" fmla="*/ 45 w 56"/>
                <a:gd name="T35" fmla="*/ 12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5">
                  <a:moveTo>
                    <a:pt x="45" y="127"/>
                  </a:moveTo>
                  <a:lnTo>
                    <a:pt x="45" y="127"/>
                  </a:lnTo>
                  <a:cubicBezTo>
                    <a:pt x="48" y="127"/>
                    <a:pt x="51" y="127"/>
                    <a:pt x="55" y="127"/>
                  </a:cubicBezTo>
                  <a:cubicBezTo>
                    <a:pt x="55" y="142"/>
                    <a:pt x="55" y="142"/>
                    <a:pt x="55" y="142"/>
                  </a:cubicBezTo>
                  <a:cubicBezTo>
                    <a:pt x="50" y="143"/>
                    <a:pt x="45" y="144"/>
                    <a:pt x="41" y="144"/>
                  </a:cubicBezTo>
                  <a:cubicBezTo>
                    <a:pt x="23" y="144"/>
                    <a:pt x="17" y="138"/>
                    <a:pt x="17" y="120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6" y="123"/>
                    <a:pt x="37" y="127"/>
                    <a:pt x="45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51686" y="2308643"/>
            <a:ext cx="246407" cy="176005"/>
            <a:chOff x="551686" y="2308643"/>
            <a:chExt cx="246407" cy="176005"/>
          </a:xfrm>
        </p:grpSpPr>
        <p:sp>
          <p:nvSpPr>
            <p:cNvPr id="3265" name="Freeform 193"/>
            <p:cNvSpPr>
              <a:spLocks noChangeArrowheads="1"/>
            </p:cNvSpPr>
            <p:nvPr/>
          </p:nvSpPr>
          <p:spPr bwMode="auto">
            <a:xfrm>
              <a:off x="557245" y="2308643"/>
              <a:ext cx="57432" cy="68550"/>
            </a:xfrm>
            <a:custGeom>
              <a:avLst/>
              <a:gdLst>
                <a:gd name="T0" fmla="*/ 135 w 136"/>
                <a:gd name="T1" fmla="*/ 101 h 163"/>
                <a:gd name="T2" fmla="*/ 135 w 136"/>
                <a:gd name="T3" fmla="*/ 101 h 163"/>
                <a:gd name="T4" fmla="*/ 69 w 136"/>
                <a:gd name="T5" fmla="*/ 162 h 163"/>
                <a:gd name="T6" fmla="*/ 0 w 136"/>
                <a:gd name="T7" fmla="*/ 79 h 163"/>
                <a:gd name="T8" fmla="*/ 71 w 136"/>
                <a:gd name="T9" fmla="*/ 0 h 163"/>
                <a:gd name="T10" fmla="*/ 134 w 136"/>
                <a:gd name="T11" fmla="*/ 50 h 163"/>
                <a:gd name="T12" fmla="*/ 113 w 136"/>
                <a:gd name="T13" fmla="*/ 50 h 163"/>
                <a:gd name="T14" fmla="*/ 70 w 136"/>
                <a:gd name="T15" fmla="*/ 19 h 163"/>
                <a:gd name="T16" fmla="*/ 21 w 136"/>
                <a:gd name="T17" fmla="*/ 81 h 163"/>
                <a:gd name="T18" fmla="*/ 70 w 136"/>
                <a:gd name="T19" fmla="*/ 144 h 163"/>
                <a:gd name="T20" fmla="*/ 114 w 136"/>
                <a:gd name="T21" fmla="*/ 101 h 163"/>
                <a:gd name="T22" fmla="*/ 135 w 136"/>
                <a:gd name="T23" fmla="*/ 10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" h="163">
                  <a:moveTo>
                    <a:pt x="135" y="101"/>
                  </a:moveTo>
                  <a:lnTo>
                    <a:pt x="135" y="101"/>
                  </a:lnTo>
                  <a:cubicBezTo>
                    <a:pt x="133" y="138"/>
                    <a:pt x="107" y="162"/>
                    <a:pt x="69" y="162"/>
                  </a:cubicBezTo>
                  <a:cubicBezTo>
                    <a:pt x="26" y="162"/>
                    <a:pt x="0" y="131"/>
                    <a:pt x="0" y="79"/>
                  </a:cubicBezTo>
                  <a:cubicBezTo>
                    <a:pt x="0" y="30"/>
                    <a:pt x="27" y="0"/>
                    <a:pt x="71" y="0"/>
                  </a:cubicBezTo>
                  <a:cubicBezTo>
                    <a:pt x="107" y="0"/>
                    <a:pt x="129" y="20"/>
                    <a:pt x="134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09" y="30"/>
                    <a:pt x="94" y="19"/>
                    <a:pt x="70" y="19"/>
                  </a:cubicBezTo>
                  <a:cubicBezTo>
                    <a:pt x="40" y="19"/>
                    <a:pt x="21" y="42"/>
                    <a:pt x="21" y="81"/>
                  </a:cubicBezTo>
                  <a:cubicBezTo>
                    <a:pt x="21" y="120"/>
                    <a:pt x="41" y="144"/>
                    <a:pt x="70" y="144"/>
                  </a:cubicBezTo>
                  <a:cubicBezTo>
                    <a:pt x="95" y="144"/>
                    <a:pt x="113" y="127"/>
                    <a:pt x="114" y="101"/>
                  </a:cubicBezTo>
                  <a:lnTo>
                    <a:pt x="135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6" name="Freeform 194"/>
            <p:cNvSpPr>
              <a:spLocks noChangeArrowheads="1"/>
            </p:cNvSpPr>
            <p:nvPr/>
          </p:nvSpPr>
          <p:spPr bwMode="auto">
            <a:xfrm>
              <a:off x="622088" y="2310496"/>
              <a:ext cx="9264" cy="64843"/>
            </a:xfrm>
            <a:custGeom>
              <a:avLst/>
              <a:gdLst>
                <a:gd name="T0" fmla="*/ 0 w 21"/>
                <a:gd name="T1" fmla="*/ 0 h 154"/>
                <a:gd name="T2" fmla="*/ 20 w 21"/>
                <a:gd name="T3" fmla="*/ 0 h 154"/>
                <a:gd name="T4" fmla="*/ 20 w 21"/>
                <a:gd name="T5" fmla="*/ 153 h 154"/>
                <a:gd name="T6" fmla="*/ 0 w 21"/>
                <a:gd name="T7" fmla="*/ 153 h 154"/>
                <a:gd name="T8" fmla="*/ 0 w 21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54">
                  <a:moveTo>
                    <a:pt x="0" y="0"/>
                  </a:moveTo>
                  <a:lnTo>
                    <a:pt x="20" y="0"/>
                  </a:lnTo>
                  <a:lnTo>
                    <a:pt x="20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7" name="Freeform 195"/>
            <p:cNvSpPr>
              <a:spLocks noChangeArrowheads="1"/>
            </p:cNvSpPr>
            <p:nvPr/>
          </p:nvSpPr>
          <p:spPr bwMode="auto">
            <a:xfrm>
              <a:off x="640615" y="2327170"/>
              <a:ext cx="44464" cy="50023"/>
            </a:xfrm>
            <a:custGeom>
              <a:avLst/>
              <a:gdLst>
                <a:gd name="T0" fmla="*/ 53 w 108"/>
                <a:gd name="T1" fmla="*/ 0 h 119"/>
                <a:gd name="T2" fmla="*/ 53 w 108"/>
                <a:gd name="T3" fmla="*/ 0 h 119"/>
                <a:gd name="T4" fmla="*/ 107 w 108"/>
                <a:gd name="T5" fmla="*/ 59 h 119"/>
                <a:gd name="T6" fmla="*/ 54 w 108"/>
                <a:gd name="T7" fmla="*/ 118 h 119"/>
                <a:gd name="T8" fmla="*/ 0 w 108"/>
                <a:gd name="T9" fmla="*/ 59 h 119"/>
                <a:gd name="T10" fmla="*/ 53 w 108"/>
                <a:gd name="T11" fmla="*/ 0 h 119"/>
                <a:gd name="T12" fmla="*/ 54 w 108"/>
                <a:gd name="T13" fmla="*/ 102 h 119"/>
                <a:gd name="T14" fmla="*/ 54 w 108"/>
                <a:gd name="T15" fmla="*/ 102 h 119"/>
                <a:gd name="T16" fmla="*/ 88 w 108"/>
                <a:gd name="T17" fmla="*/ 59 h 119"/>
                <a:gd name="T18" fmla="*/ 54 w 108"/>
                <a:gd name="T19" fmla="*/ 16 h 119"/>
                <a:gd name="T20" fmla="*/ 19 w 108"/>
                <a:gd name="T21" fmla="*/ 59 h 119"/>
                <a:gd name="T22" fmla="*/ 54 w 108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19">
                  <a:moveTo>
                    <a:pt x="53" y="0"/>
                  </a:moveTo>
                  <a:lnTo>
                    <a:pt x="53" y="0"/>
                  </a:lnTo>
                  <a:cubicBezTo>
                    <a:pt x="88" y="0"/>
                    <a:pt x="107" y="21"/>
                    <a:pt x="107" y="59"/>
                  </a:cubicBezTo>
                  <a:cubicBezTo>
                    <a:pt x="107" y="97"/>
                    <a:pt x="88" y="118"/>
                    <a:pt x="54" y="118"/>
                  </a:cubicBezTo>
                  <a:cubicBezTo>
                    <a:pt x="20" y="118"/>
                    <a:pt x="0" y="97"/>
                    <a:pt x="0" y="59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5" y="102"/>
                    <a:pt x="88" y="86"/>
                    <a:pt x="88" y="59"/>
                  </a:cubicBezTo>
                  <a:cubicBezTo>
                    <a:pt x="88" y="31"/>
                    <a:pt x="75" y="16"/>
                    <a:pt x="54" y="16"/>
                  </a:cubicBezTo>
                  <a:cubicBezTo>
                    <a:pt x="31" y="16"/>
                    <a:pt x="19" y="31"/>
                    <a:pt x="19" y="59"/>
                  </a:cubicBezTo>
                  <a:cubicBezTo>
                    <a:pt x="19" y="86"/>
                    <a:pt x="31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8" name="Freeform 196"/>
            <p:cNvSpPr>
              <a:spLocks noChangeArrowheads="1"/>
            </p:cNvSpPr>
            <p:nvPr/>
          </p:nvSpPr>
          <p:spPr bwMode="auto">
            <a:xfrm>
              <a:off x="694343" y="2329023"/>
              <a:ext cx="40759" cy="48170"/>
            </a:xfrm>
            <a:custGeom>
              <a:avLst/>
              <a:gdLst>
                <a:gd name="T0" fmla="*/ 20 w 95"/>
                <a:gd name="T1" fmla="*/ 69 h 115"/>
                <a:gd name="T2" fmla="*/ 20 w 95"/>
                <a:gd name="T3" fmla="*/ 69 h 115"/>
                <a:gd name="T4" fmla="*/ 42 w 95"/>
                <a:gd name="T5" fmla="*/ 98 h 115"/>
                <a:gd name="T6" fmla="*/ 75 w 95"/>
                <a:gd name="T7" fmla="*/ 60 h 115"/>
                <a:gd name="T8" fmla="*/ 75 w 95"/>
                <a:gd name="T9" fmla="*/ 0 h 115"/>
                <a:gd name="T10" fmla="*/ 94 w 95"/>
                <a:gd name="T11" fmla="*/ 0 h 115"/>
                <a:gd name="T12" fmla="*/ 94 w 95"/>
                <a:gd name="T13" fmla="*/ 111 h 115"/>
                <a:gd name="T14" fmla="*/ 76 w 95"/>
                <a:gd name="T15" fmla="*/ 111 h 115"/>
                <a:gd name="T16" fmla="*/ 76 w 95"/>
                <a:gd name="T17" fmla="*/ 95 h 115"/>
                <a:gd name="T18" fmla="*/ 39 w 95"/>
                <a:gd name="T19" fmla="*/ 114 h 115"/>
                <a:gd name="T20" fmla="*/ 6 w 95"/>
                <a:gd name="T21" fmla="*/ 100 h 115"/>
                <a:gd name="T22" fmla="*/ 0 w 95"/>
                <a:gd name="T23" fmla="*/ 73 h 115"/>
                <a:gd name="T24" fmla="*/ 0 w 95"/>
                <a:gd name="T25" fmla="*/ 67 h 115"/>
                <a:gd name="T26" fmla="*/ 0 w 95"/>
                <a:gd name="T27" fmla="*/ 0 h 115"/>
                <a:gd name="T28" fmla="*/ 20 w 95"/>
                <a:gd name="T29" fmla="*/ 0 h 115"/>
                <a:gd name="T30" fmla="*/ 20 w 95"/>
                <a:gd name="T31" fmla="*/ 6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20" y="69"/>
                  </a:moveTo>
                  <a:lnTo>
                    <a:pt x="20" y="69"/>
                  </a:lnTo>
                  <a:cubicBezTo>
                    <a:pt x="20" y="88"/>
                    <a:pt x="24" y="98"/>
                    <a:pt x="42" y="98"/>
                  </a:cubicBezTo>
                  <a:cubicBezTo>
                    <a:pt x="64" y="98"/>
                    <a:pt x="75" y="85"/>
                    <a:pt x="75" y="6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1"/>
                    <a:pt x="94" y="111"/>
                    <a:pt x="94" y="111"/>
                  </a:cubicBezTo>
                  <a:cubicBezTo>
                    <a:pt x="76" y="111"/>
                    <a:pt x="76" y="111"/>
                    <a:pt x="76" y="111"/>
                  </a:cubicBezTo>
                  <a:cubicBezTo>
                    <a:pt x="76" y="95"/>
                    <a:pt x="76" y="95"/>
                    <a:pt x="76" y="95"/>
                  </a:cubicBezTo>
                  <a:cubicBezTo>
                    <a:pt x="68" y="108"/>
                    <a:pt x="55" y="114"/>
                    <a:pt x="39" y="114"/>
                  </a:cubicBezTo>
                  <a:cubicBezTo>
                    <a:pt x="23" y="114"/>
                    <a:pt x="12" y="109"/>
                    <a:pt x="6" y="100"/>
                  </a:cubicBezTo>
                  <a:cubicBezTo>
                    <a:pt x="1" y="92"/>
                    <a:pt x="0" y="83"/>
                    <a:pt x="0" y="73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lnTo>
                    <a:pt x="20" y="6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9" name="Freeform 197"/>
            <p:cNvSpPr>
              <a:spLocks noChangeArrowheads="1"/>
            </p:cNvSpPr>
            <p:nvPr/>
          </p:nvSpPr>
          <p:spPr bwMode="auto">
            <a:xfrm>
              <a:off x="742513" y="2310496"/>
              <a:ext cx="44464" cy="66696"/>
            </a:xfrm>
            <a:custGeom>
              <a:avLst/>
              <a:gdLst>
                <a:gd name="T0" fmla="*/ 103 w 104"/>
                <a:gd name="T1" fmla="*/ 153 h 158"/>
                <a:gd name="T2" fmla="*/ 103 w 104"/>
                <a:gd name="T3" fmla="*/ 153 h 158"/>
                <a:gd name="T4" fmla="*/ 85 w 104"/>
                <a:gd name="T5" fmla="*/ 153 h 158"/>
                <a:gd name="T6" fmla="*/ 85 w 104"/>
                <a:gd name="T7" fmla="*/ 140 h 158"/>
                <a:gd name="T8" fmla="*/ 49 w 104"/>
                <a:gd name="T9" fmla="*/ 157 h 158"/>
                <a:gd name="T10" fmla="*/ 0 w 104"/>
                <a:gd name="T11" fmla="*/ 98 h 158"/>
                <a:gd name="T12" fmla="*/ 49 w 104"/>
                <a:gd name="T13" fmla="*/ 39 h 158"/>
                <a:gd name="T14" fmla="*/ 85 w 104"/>
                <a:gd name="T15" fmla="*/ 55 h 158"/>
                <a:gd name="T16" fmla="*/ 85 w 104"/>
                <a:gd name="T17" fmla="*/ 0 h 158"/>
                <a:gd name="T18" fmla="*/ 103 w 104"/>
                <a:gd name="T19" fmla="*/ 0 h 158"/>
                <a:gd name="T20" fmla="*/ 103 w 104"/>
                <a:gd name="T21" fmla="*/ 153 h 158"/>
                <a:gd name="T22" fmla="*/ 52 w 104"/>
                <a:gd name="T23" fmla="*/ 55 h 158"/>
                <a:gd name="T24" fmla="*/ 52 w 104"/>
                <a:gd name="T25" fmla="*/ 55 h 158"/>
                <a:gd name="T26" fmla="*/ 20 w 104"/>
                <a:gd name="T27" fmla="*/ 99 h 158"/>
                <a:gd name="T28" fmla="*/ 53 w 104"/>
                <a:gd name="T29" fmla="*/ 141 h 158"/>
                <a:gd name="T30" fmla="*/ 85 w 104"/>
                <a:gd name="T31" fmla="*/ 97 h 158"/>
                <a:gd name="T32" fmla="*/ 52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3"/>
                  </a:moveTo>
                  <a:lnTo>
                    <a:pt x="103" y="153"/>
                  </a:lnTo>
                  <a:cubicBezTo>
                    <a:pt x="85" y="153"/>
                    <a:pt x="85" y="153"/>
                    <a:pt x="85" y="153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76" y="151"/>
                    <a:pt x="63" y="157"/>
                    <a:pt x="49" y="157"/>
                  </a:cubicBezTo>
                  <a:cubicBezTo>
                    <a:pt x="20" y="157"/>
                    <a:pt x="0" y="134"/>
                    <a:pt x="0" y="98"/>
                  </a:cubicBezTo>
                  <a:cubicBezTo>
                    <a:pt x="0" y="61"/>
                    <a:pt x="20" y="39"/>
                    <a:pt x="49" y="39"/>
                  </a:cubicBezTo>
                  <a:cubicBezTo>
                    <a:pt x="64" y="39"/>
                    <a:pt x="76" y="44"/>
                    <a:pt x="85" y="55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3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2" y="55"/>
                    <a:pt x="20" y="71"/>
                    <a:pt x="20" y="99"/>
                  </a:cubicBezTo>
                  <a:cubicBezTo>
                    <a:pt x="20" y="125"/>
                    <a:pt x="32" y="141"/>
                    <a:pt x="53" y="141"/>
                  </a:cubicBezTo>
                  <a:cubicBezTo>
                    <a:pt x="74" y="141"/>
                    <a:pt x="85" y="125"/>
                    <a:pt x="85" y="97"/>
                  </a:cubicBezTo>
                  <a:cubicBezTo>
                    <a:pt x="85" y="69"/>
                    <a:pt x="75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0" name="Freeform 198"/>
            <p:cNvSpPr>
              <a:spLocks noChangeArrowheads="1"/>
            </p:cNvSpPr>
            <p:nvPr/>
          </p:nvSpPr>
          <p:spPr bwMode="auto">
            <a:xfrm>
              <a:off x="551686" y="2417952"/>
              <a:ext cx="53728" cy="64843"/>
            </a:xfrm>
            <a:custGeom>
              <a:avLst/>
              <a:gdLst>
                <a:gd name="T0" fmla="*/ 0 w 126"/>
                <a:gd name="T1" fmla="*/ 0 h 155"/>
                <a:gd name="T2" fmla="*/ 0 w 126"/>
                <a:gd name="T3" fmla="*/ 0 h 155"/>
                <a:gd name="T4" fmla="*/ 58 w 126"/>
                <a:gd name="T5" fmla="*/ 0 h 155"/>
                <a:gd name="T6" fmla="*/ 125 w 126"/>
                <a:gd name="T7" fmla="*/ 75 h 155"/>
                <a:gd name="T8" fmla="*/ 58 w 126"/>
                <a:gd name="T9" fmla="*/ 154 h 155"/>
                <a:gd name="T10" fmla="*/ 0 w 126"/>
                <a:gd name="T11" fmla="*/ 154 h 155"/>
                <a:gd name="T12" fmla="*/ 0 w 126"/>
                <a:gd name="T13" fmla="*/ 0 h 155"/>
                <a:gd name="T14" fmla="*/ 21 w 126"/>
                <a:gd name="T15" fmla="*/ 18 h 155"/>
                <a:gd name="T16" fmla="*/ 21 w 126"/>
                <a:gd name="T17" fmla="*/ 18 h 155"/>
                <a:gd name="T18" fmla="*/ 21 w 126"/>
                <a:gd name="T19" fmla="*/ 136 h 155"/>
                <a:gd name="T20" fmla="*/ 57 w 126"/>
                <a:gd name="T21" fmla="*/ 136 h 155"/>
                <a:gd name="T22" fmla="*/ 104 w 126"/>
                <a:gd name="T23" fmla="*/ 76 h 155"/>
                <a:gd name="T24" fmla="*/ 57 w 126"/>
                <a:gd name="T25" fmla="*/ 18 h 155"/>
                <a:gd name="T26" fmla="*/ 21 w 126"/>
                <a:gd name="T27" fmla="*/ 18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155">
                  <a:moveTo>
                    <a:pt x="0" y="0"/>
                  </a:moveTo>
                  <a:lnTo>
                    <a:pt x="0" y="0"/>
                  </a:lnTo>
                  <a:cubicBezTo>
                    <a:pt x="58" y="0"/>
                    <a:pt x="58" y="0"/>
                    <a:pt x="58" y="0"/>
                  </a:cubicBezTo>
                  <a:cubicBezTo>
                    <a:pt x="102" y="0"/>
                    <a:pt x="125" y="26"/>
                    <a:pt x="125" y="75"/>
                  </a:cubicBezTo>
                  <a:cubicBezTo>
                    <a:pt x="125" y="125"/>
                    <a:pt x="100" y="154"/>
                    <a:pt x="58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21" y="18"/>
                  </a:moveTo>
                  <a:lnTo>
                    <a:pt x="21" y="18"/>
                  </a:lnTo>
                  <a:cubicBezTo>
                    <a:pt x="21" y="136"/>
                    <a:pt x="21" y="136"/>
                    <a:pt x="21" y="136"/>
                  </a:cubicBezTo>
                  <a:cubicBezTo>
                    <a:pt x="57" y="136"/>
                    <a:pt x="57" y="136"/>
                    <a:pt x="57" y="136"/>
                  </a:cubicBezTo>
                  <a:cubicBezTo>
                    <a:pt x="87" y="136"/>
                    <a:pt x="104" y="115"/>
                    <a:pt x="104" y="76"/>
                  </a:cubicBezTo>
                  <a:cubicBezTo>
                    <a:pt x="104" y="39"/>
                    <a:pt x="87" y="18"/>
                    <a:pt x="57" y="18"/>
                  </a:cubicBezTo>
                  <a:lnTo>
                    <a:pt x="21" y="18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1" name="Freeform 199"/>
            <p:cNvSpPr>
              <a:spLocks noChangeArrowheads="1"/>
            </p:cNvSpPr>
            <p:nvPr/>
          </p:nvSpPr>
          <p:spPr bwMode="auto">
            <a:xfrm>
              <a:off x="610972" y="2434625"/>
              <a:ext cx="42612" cy="50023"/>
            </a:xfrm>
            <a:custGeom>
              <a:avLst/>
              <a:gdLst>
                <a:gd name="T0" fmla="*/ 98 w 101"/>
                <a:gd name="T1" fmla="*/ 79 h 119"/>
                <a:gd name="T2" fmla="*/ 98 w 101"/>
                <a:gd name="T3" fmla="*/ 79 h 119"/>
                <a:gd name="T4" fmla="*/ 49 w 101"/>
                <a:gd name="T5" fmla="*/ 118 h 119"/>
                <a:gd name="T6" fmla="*/ 0 w 101"/>
                <a:gd name="T7" fmla="*/ 60 h 119"/>
                <a:gd name="T8" fmla="*/ 49 w 101"/>
                <a:gd name="T9" fmla="*/ 0 h 119"/>
                <a:gd name="T10" fmla="*/ 100 w 101"/>
                <a:gd name="T11" fmla="*/ 56 h 119"/>
                <a:gd name="T12" fmla="*/ 100 w 101"/>
                <a:gd name="T13" fmla="*/ 64 h 119"/>
                <a:gd name="T14" fmla="*/ 19 w 101"/>
                <a:gd name="T15" fmla="*/ 64 h 119"/>
                <a:gd name="T16" fmla="*/ 52 w 101"/>
                <a:gd name="T17" fmla="*/ 102 h 119"/>
                <a:gd name="T18" fmla="*/ 80 w 101"/>
                <a:gd name="T19" fmla="*/ 79 h 119"/>
                <a:gd name="T20" fmla="*/ 98 w 101"/>
                <a:gd name="T21" fmla="*/ 79 h 119"/>
                <a:gd name="T22" fmla="*/ 81 w 101"/>
                <a:gd name="T23" fmla="*/ 49 h 119"/>
                <a:gd name="T24" fmla="*/ 81 w 101"/>
                <a:gd name="T25" fmla="*/ 49 h 119"/>
                <a:gd name="T26" fmla="*/ 51 w 101"/>
                <a:gd name="T27" fmla="*/ 16 h 119"/>
                <a:gd name="T28" fmla="*/ 19 w 101"/>
                <a:gd name="T29" fmla="*/ 49 h 119"/>
                <a:gd name="T30" fmla="*/ 81 w 101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19">
                  <a:moveTo>
                    <a:pt x="98" y="79"/>
                  </a:moveTo>
                  <a:lnTo>
                    <a:pt x="98" y="79"/>
                  </a:lnTo>
                  <a:cubicBezTo>
                    <a:pt x="94" y="104"/>
                    <a:pt x="77" y="118"/>
                    <a:pt x="49" y="118"/>
                  </a:cubicBezTo>
                  <a:cubicBezTo>
                    <a:pt x="19" y="118"/>
                    <a:pt x="0" y="97"/>
                    <a:pt x="0" y="60"/>
                  </a:cubicBezTo>
                  <a:cubicBezTo>
                    <a:pt x="0" y="22"/>
                    <a:pt x="19" y="0"/>
                    <a:pt x="49" y="0"/>
                  </a:cubicBezTo>
                  <a:cubicBezTo>
                    <a:pt x="82" y="0"/>
                    <a:pt x="100" y="20"/>
                    <a:pt x="100" y="56"/>
                  </a:cubicBezTo>
                  <a:cubicBezTo>
                    <a:pt x="100" y="59"/>
                    <a:pt x="100" y="62"/>
                    <a:pt x="100" y="64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9" y="88"/>
                    <a:pt x="32" y="102"/>
                    <a:pt x="52" y="102"/>
                  </a:cubicBezTo>
                  <a:cubicBezTo>
                    <a:pt x="67" y="102"/>
                    <a:pt x="78" y="93"/>
                    <a:pt x="80" y="79"/>
                  </a:cubicBezTo>
                  <a:lnTo>
                    <a:pt x="98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69" y="16"/>
                    <a:pt x="51" y="16"/>
                  </a:cubicBezTo>
                  <a:cubicBezTo>
                    <a:pt x="32" y="16"/>
                    <a:pt x="21" y="28"/>
                    <a:pt x="19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2" name="Freeform 200"/>
            <p:cNvSpPr>
              <a:spLocks noChangeArrowheads="1"/>
            </p:cNvSpPr>
            <p:nvPr/>
          </p:nvSpPr>
          <p:spPr bwMode="auto">
            <a:xfrm>
              <a:off x="662847" y="2417952"/>
              <a:ext cx="9264" cy="64843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3" name="Freeform 201"/>
            <p:cNvSpPr>
              <a:spLocks noChangeArrowheads="1"/>
            </p:cNvSpPr>
            <p:nvPr/>
          </p:nvSpPr>
          <p:spPr bwMode="auto">
            <a:xfrm>
              <a:off x="681374" y="2434625"/>
              <a:ext cx="42612" cy="50023"/>
            </a:xfrm>
            <a:custGeom>
              <a:avLst/>
              <a:gdLst>
                <a:gd name="T0" fmla="*/ 99 w 101"/>
                <a:gd name="T1" fmla="*/ 79 h 119"/>
                <a:gd name="T2" fmla="*/ 99 w 101"/>
                <a:gd name="T3" fmla="*/ 79 h 119"/>
                <a:gd name="T4" fmla="*/ 50 w 101"/>
                <a:gd name="T5" fmla="*/ 118 h 119"/>
                <a:gd name="T6" fmla="*/ 0 w 101"/>
                <a:gd name="T7" fmla="*/ 60 h 119"/>
                <a:gd name="T8" fmla="*/ 50 w 101"/>
                <a:gd name="T9" fmla="*/ 0 h 119"/>
                <a:gd name="T10" fmla="*/ 100 w 101"/>
                <a:gd name="T11" fmla="*/ 56 h 119"/>
                <a:gd name="T12" fmla="*/ 100 w 101"/>
                <a:gd name="T13" fmla="*/ 64 h 119"/>
                <a:gd name="T14" fmla="*/ 20 w 101"/>
                <a:gd name="T15" fmla="*/ 64 h 119"/>
                <a:gd name="T16" fmla="*/ 52 w 101"/>
                <a:gd name="T17" fmla="*/ 102 h 119"/>
                <a:gd name="T18" fmla="*/ 80 w 101"/>
                <a:gd name="T19" fmla="*/ 79 h 119"/>
                <a:gd name="T20" fmla="*/ 99 w 101"/>
                <a:gd name="T21" fmla="*/ 79 h 119"/>
                <a:gd name="T22" fmla="*/ 81 w 101"/>
                <a:gd name="T23" fmla="*/ 49 h 119"/>
                <a:gd name="T24" fmla="*/ 81 w 101"/>
                <a:gd name="T25" fmla="*/ 49 h 119"/>
                <a:gd name="T26" fmla="*/ 51 w 101"/>
                <a:gd name="T27" fmla="*/ 16 h 119"/>
                <a:gd name="T28" fmla="*/ 20 w 101"/>
                <a:gd name="T29" fmla="*/ 49 h 119"/>
                <a:gd name="T30" fmla="*/ 81 w 101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19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8"/>
                    <a:pt x="50" y="118"/>
                  </a:cubicBezTo>
                  <a:cubicBezTo>
                    <a:pt x="19" y="118"/>
                    <a:pt x="0" y="97"/>
                    <a:pt x="0" y="60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2" y="0"/>
                    <a:pt x="100" y="20"/>
                    <a:pt x="100" y="56"/>
                  </a:cubicBezTo>
                  <a:cubicBezTo>
                    <a:pt x="100" y="59"/>
                    <a:pt x="100" y="62"/>
                    <a:pt x="100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88"/>
                    <a:pt x="32" y="102"/>
                    <a:pt x="52" y="102"/>
                  </a:cubicBezTo>
                  <a:cubicBezTo>
                    <a:pt x="67" y="102"/>
                    <a:pt x="77" y="93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0" y="28"/>
                    <a:pt x="70" y="16"/>
                    <a:pt x="51" y="16"/>
                  </a:cubicBezTo>
                  <a:cubicBezTo>
                    <a:pt x="32" y="16"/>
                    <a:pt x="21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4" name="Freeform 202"/>
            <p:cNvSpPr>
              <a:spLocks noChangeArrowheads="1"/>
            </p:cNvSpPr>
            <p:nvPr/>
          </p:nvSpPr>
          <p:spPr bwMode="auto">
            <a:xfrm>
              <a:off x="725838" y="2423509"/>
              <a:ext cx="24085" cy="61139"/>
            </a:xfrm>
            <a:custGeom>
              <a:avLst/>
              <a:gdLst>
                <a:gd name="T0" fmla="*/ 46 w 58"/>
                <a:gd name="T1" fmla="*/ 127 h 144"/>
                <a:gd name="T2" fmla="*/ 46 w 58"/>
                <a:gd name="T3" fmla="*/ 127 h 144"/>
                <a:gd name="T4" fmla="*/ 57 w 58"/>
                <a:gd name="T5" fmla="*/ 126 h 144"/>
                <a:gd name="T6" fmla="*/ 57 w 58"/>
                <a:gd name="T7" fmla="*/ 142 h 144"/>
                <a:gd name="T8" fmla="*/ 41 w 58"/>
                <a:gd name="T9" fmla="*/ 143 h 144"/>
                <a:gd name="T10" fmla="*/ 17 w 58"/>
                <a:gd name="T11" fmla="*/ 120 h 144"/>
                <a:gd name="T12" fmla="*/ 17 w 58"/>
                <a:gd name="T13" fmla="*/ 46 h 144"/>
                <a:gd name="T14" fmla="*/ 0 w 58"/>
                <a:gd name="T15" fmla="*/ 46 h 144"/>
                <a:gd name="T16" fmla="*/ 0 w 58"/>
                <a:gd name="T17" fmla="*/ 30 h 144"/>
                <a:gd name="T18" fmla="*/ 17 w 58"/>
                <a:gd name="T19" fmla="*/ 30 h 144"/>
                <a:gd name="T20" fmla="*/ 17 w 58"/>
                <a:gd name="T21" fmla="*/ 0 h 144"/>
                <a:gd name="T22" fmla="*/ 36 w 58"/>
                <a:gd name="T23" fmla="*/ 0 h 144"/>
                <a:gd name="T24" fmla="*/ 36 w 58"/>
                <a:gd name="T25" fmla="*/ 30 h 144"/>
                <a:gd name="T26" fmla="*/ 57 w 58"/>
                <a:gd name="T27" fmla="*/ 30 h 144"/>
                <a:gd name="T28" fmla="*/ 57 w 58"/>
                <a:gd name="T29" fmla="*/ 46 h 144"/>
                <a:gd name="T30" fmla="*/ 36 w 58"/>
                <a:gd name="T31" fmla="*/ 46 h 144"/>
                <a:gd name="T32" fmla="*/ 36 w 58"/>
                <a:gd name="T33" fmla="*/ 114 h 144"/>
                <a:gd name="T34" fmla="*/ 46 w 58"/>
                <a:gd name="T35" fmla="*/ 127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144">
                  <a:moveTo>
                    <a:pt x="46" y="127"/>
                  </a:moveTo>
                  <a:lnTo>
                    <a:pt x="46" y="127"/>
                  </a:lnTo>
                  <a:cubicBezTo>
                    <a:pt x="48" y="127"/>
                    <a:pt x="51" y="127"/>
                    <a:pt x="57" y="126"/>
                  </a:cubicBezTo>
                  <a:cubicBezTo>
                    <a:pt x="57" y="142"/>
                    <a:pt x="57" y="142"/>
                    <a:pt x="57" y="142"/>
                  </a:cubicBezTo>
                  <a:cubicBezTo>
                    <a:pt x="50" y="143"/>
                    <a:pt x="45" y="143"/>
                    <a:pt x="41" y="143"/>
                  </a:cubicBezTo>
                  <a:cubicBezTo>
                    <a:pt x="23" y="143"/>
                    <a:pt x="17" y="137"/>
                    <a:pt x="17" y="120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6" y="123"/>
                    <a:pt x="38" y="127"/>
                    <a:pt x="46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5" name="Freeform 203"/>
            <p:cNvSpPr>
              <a:spLocks noChangeArrowheads="1"/>
            </p:cNvSpPr>
            <p:nvPr/>
          </p:nvSpPr>
          <p:spPr bwMode="auto">
            <a:xfrm>
              <a:off x="755481" y="2434625"/>
              <a:ext cx="42612" cy="50023"/>
            </a:xfrm>
            <a:custGeom>
              <a:avLst/>
              <a:gdLst>
                <a:gd name="T0" fmla="*/ 99 w 101"/>
                <a:gd name="T1" fmla="*/ 79 h 119"/>
                <a:gd name="T2" fmla="*/ 99 w 101"/>
                <a:gd name="T3" fmla="*/ 79 h 119"/>
                <a:gd name="T4" fmla="*/ 50 w 101"/>
                <a:gd name="T5" fmla="*/ 118 h 119"/>
                <a:gd name="T6" fmla="*/ 0 w 101"/>
                <a:gd name="T7" fmla="*/ 60 h 119"/>
                <a:gd name="T8" fmla="*/ 50 w 101"/>
                <a:gd name="T9" fmla="*/ 0 h 119"/>
                <a:gd name="T10" fmla="*/ 100 w 101"/>
                <a:gd name="T11" fmla="*/ 56 h 119"/>
                <a:gd name="T12" fmla="*/ 100 w 101"/>
                <a:gd name="T13" fmla="*/ 64 h 119"/>
                <a:gd name="T14" fmla="*/ 20 w 101"/>
                <a:gd name="T15" fmla="*/ 64 h 119"/>
                <a:gd name="T16" fmla="*/ 52 w 101"/>
                <a:gd name="T17" fmla="*/ 102 h 119"/>
                <a:gd name="T18" fmla="*/ 80 w 101"/>
                <a:gd name="T19" fmla="*/ 79 h 119"/>
                <a:gd name="T20" fmla="*/ 99 w 101"/>
                <a:gd name="T21" fmla="*/ 79 h 119"/>
                <a:gd name="T22" fmla="*/ 80 w 101"/>
                <a:gd name="T23" fmla="*/ 49 h 119"/>
                <a:gd name="T24" fmla="*/ 80 w 101"/>
                <a:gd name="T25" fmla="*/ 49 h 119"/>
                <a:gd name="T26" fmla="*/ 51 w 101"/>
                <a:gd name="T27" fmla="*/ 16 h 119"/>
                <a:gd name="T28" fmla="*/ 20 w 101"/>
                <a:gd name="T29" fmla="*/ 49 h 119"/>
                <a:gd name="T30" fmla="*/ 80 w 101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19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8"/>
                    <a:pt x="50" y="118"/>
                  </a:cubicBezTo>
                  <a:cubicBezTo>
                    <a:pt x="19" y="118"/>
                    <a:pt x="0" y="97"/>
                    <a:pt x="0" y="60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1" y="0"/>
                    <a:pt x="100" y="20"/>
                    <a:pt x="100" y="56"/>
                  </a:cubicBezTo>
                  <a:cubicBezTo>
                    <a:pt x="100" y="59"/>
                    <a:pt x="100" y="62"/>
                    <a:pt x="100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88"/>
                    <a:pt x="31" y="102"/>
                    <a:pt x="52" y="102"/>
                  </a:cubicBezTo>
                  <a:cubicBezTo>
                    <a:pt x="67" y="102"/>
                    <a:pt x="77" y="93"/>
                    <a:pt x="80" y="79"/>
                  </a:cubicBezTo>
                  <a:lnTo>
                    <a:pt x="99" y="79"/>
                  </a:lnTo>
                  <a:close/>
                  <a:moveTo>
                    <a:pt x="80" y="49"/>
                  </a:moveTo>
                  <a:lnTo>
                    <a:pt x="80" y="49"/>
                  </a:lnTo>
                  <a:cubicBezTo>
                    <a:pt x="80" y="28"/>
                    <a:pt x="70" y="16"/>
                    <a:pt x="51" y="16"/>
                  </a:cubicBezTo>
                  <a:cubicBezTo>
                    <a:pt x="32" y="16"/>
                    <a:pt x="21" y="28"/>
                    <a:pt x="20" y="49"/>
                  </a:cubicBezTo>
                  <a:lnTo>
                    <a:pt x="80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57245" y="3260920"/>
            <a:ext cx="229732" cy="68550"/>
            <a:chOff x="557245" y="3260920"/>
            <a:chExt cx="229732" cy="68550"/>
          </a:xfrm>
        </p:grpSpPr>
        <p:sp>
          <p:nvSpPr>
            <p:cNvPr id="3276" name="Freeform 204"/>
            <p:cNvSpPr>
              <a:spLocks noChangeArrowheads="1"/>
            </p:cNvSpPr>
            <p:nvPr/>
          </p:nvSpPr>
          <p:spPr bwMode="auto">
            <a:xfrm>
              <a:off x="557245" y="3260920"/>
              <a:ext cx="57432" cy="68550"/>
            </a:xfrm>
            <a:custGeom>
              <a:avLst/>
              <a:gdLst>
                <a:gd name="T0" fmla="*/ 135 w 136"/>
                <a:gd name="T1" fmla="*/ 100 h 163"/>
                <a:gd name="T2" fmla="*/ 135 w 136"/>
                <a:gd name="T3" fmla="*/ 100 h 163"/>
                <a:gd name="T4" fmla="*/ 69 w 136"/>
                <a:gd name="T5" fmla="*/ 162 h 163"/>
                <a:gd name="T6" fmla="*/ 0 w 136"/>
                <a:gd name="T7" fmla="*/ 78 h 163"/>
                <a:gd name="T8" fmla="*/ 71 w 136"/>
                <a:gd name="T9" fmla="*/ 0 h 163"/>
                <a:gd name="T10" fmla="*/ 134 w 136"/>
                <a:gd name="T11" fmla="*/ 50 h 163"/>
                <a:gd name="T12" fmla="*/ 113 w 136"/>
                <a:gd name="T13" fmla="*/ 50 h 163"/>
                <a:gd name="T14" fmla="*/ 70 w 136"/>
                <a:gd name="T15" fmla="*/ 18 h 163"/>
                <a:gd name="T16" fmla="*/ 21 w 136"/>
                <a:gd name="T17" fmla="*/ 80 h 163"/>
                <a:gd name="T18" fmla="*/ 70 w 136"/>
                <a:gd name="T19" fmla="*/ 143 h 163"/>
                <a:gd name="T20" fmla="*/ 114 w 136"/>
                <a:gd name="T21" fmla="*/ 100 h 163"/>
                <a:gd name="T22" fmla="*/ 135 w 136"/>
                <a:gd name="T23" fmla="*/ 10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" h="163">
                  <a:moveTo>
                    <a:pt x="135" y="100"/>
                  </a:moveTo>
                  <a:lnTo>
                    <a:pt x="135" y="100"/>
                  </a:lnTo>
                  <a:cubicBezTo>
                    <a:pt x="133" y="138"/>
                    <a:pt x="107" y="162"/>
                    <a:pt x="69" y="162"/>
                  </a:cubicBezTo>
                  <a:cubicBezTo>
                    <a:pt x="26" y="162"/>
                    <a:pt x="0" y="131"/>
                    <a:pt x="0" y="78"/>
                  </a:cubicBezTo>
                  <a:cubicBezTo>
                    <a:pt x="0" y="30"/>
                    <a:pt x="27" y="0"/>
                    <a:pt x="71" y="0"/>
                  </a:cubicBezTo>
                  <a:cubicBezTo>
                    <a:pt x="107" y="0"/>
                    <a:pt x="129" y="19"/>
                    <a:pt x="134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09" y="29"/>
                    <a:pt x="94" y="18"/>
                    <a:pt x="70" y="18"/>
                  </a:cubicBezTo>
                  <a:cubicBezTo>
                    <a:pt x="40" y="18"/>
                    <a:pt x="21" y="41"/>
                    <a:pt x="21" y="80"/>
                  </a:cubicBezTo>
                  <a:cubicBezTo>
                    <a:pt x="21" y="119"/>
                    <a:pt x="41" y="143"/>
                    <a:pt x="70" y="143"/>
                  </a:cubicBezTo>
                  <a:cubicBezTo>
                    <a:pt x="95" y="143"/>
                    <a:pt x="113" y="126"/>
                    <a:pt x="114" y="100"/>
                  </a:cubicBezTo>
                  <a:lnTo>
                    <a:pt x="135" y="10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" name="Freeform 205"/>
            <p:cNvSpPr>
              <a:spLocks noChangeArrowheads="1"/>
            </p:cNvSpPr>
            <p:nvPr/>
          </p:nvSpPr>
          <p:spPr bwMode="auto">
            <a:xfrm>
              <a:off x="622088" y="3260920"/>
              <a:ext cx="9264" cy="64844"/>
            </a:xfrm>
            <a:custGeom>
              <a:avLst/>
              <a:gdLst>
                <a:gd name="T0" fmla="*/ 0 w 21"/>
                <a:gd name="T1" fmla="*/ 0 h 156"/>
                <a:gd name="T2" fmla="*/ 20 w 21"/>
                <a:gd name="T3" fmla="*/ 0 h 156"/>
                <a:gd name="T4" fmla="*/ 20 w 21"/>
                <a:gd name="T5" fmla="*/ 155 h 156"/>
                <a:gd name="T6" fmla="*/ 0 w 21"/>
                <a:gd name="T7" fmla="*/ 155 h 156"/>
                <a:gd name="T8" fmla="*/ 0 w 21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56">
                  <a:moveTo>
                    <a:pt x="0" y="0"/>
                  </a:moveTo>
                  <a:lnTo>
                    <a:pt x="20" y="0"/>
                  </a:lnTo>
                  <a:lnTo>
                    <a:pt x="20" y="155"/>
                  </a:lnTo>
                  <a:lnTo>
                    <a:pt x="0" y="155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" name="Freeform 206"/>
            <p:cNvSpPr>
              <a:spLocks noChangeArrowheads="1"/>
            </p:cNvSpPr>
            <p:nvPr/>
          </p:nvSpPr>
          <p:spPr bwMode="auto">
            <a:xfrm>
              <a:off x="640615" y="3277595"/>
              <a:ext cx="44464" cy="50022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59 h 120"/>
                <a:gd name="T6" fmla="*/ 54 w 108"/>
                <a:gd name="T7" fmla="*/ 119 h 120"/>
                <a:gd name="T8" fmla="*/ 0 w 108"/>
                <a:gd name="T9" fmla="*/ 59 h 120"/>
                <a:gd name="T10" fmla="*/ 53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8 w 108"/>
                <a:gd name="T17" fmla="*/ 59 h 120"/>
                <a:gd name="T18" fmla="*/ 54 w 108"/>
                <a:gd name="T19" fmla="*/ 17 h 120"/>
                <a:gd name="T20" fmla="*/ 19 w 108"/>
                <a:gd name="T21" fmla="*/ 59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8" y="0"/>
                    <a:pt x="107" y="22"/>
                    <a:pt x="107" y="59"/>
                  </a:cubicBezTo>
                  <a:cubicBezTo>
                    <a:pt x="107" y="97"/>
                    <a:pt x="88" y="119"/>
                    <a:pt x="54" y="119"/>
                  </a:cubicBezTo>
                  <a:cubicBezTo>
                    <a:pt x="20" y="119"/>
                    <a:pt x="0" y="97"/>
                    <a:pt x="0" y="59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5" y="102"/>
                    <a:pt x="88" y="87"/>
                    <a:pt x="88" y="59"/>
                  </a:cubicBezTo>
                  <a:cubicBezTo>
                    <a:pt x="88" y="31"/>
                    <a:pt x="75" y="17"/>
                    <a:pt x="54" y="17"/>
                  </a:cubicBezTo>
                  <a:cubicBezTo>
                    <a:pt x="31" y="17"/>
                    <a:pt x="19" y="31"/>
                    <a:pt x="19" y="59"/>
                  </a:cubicBezTo>
                  <a:cubicBezTo>
                    <a:pt x="19" y="87"/>
                    <a:pt x="31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" name="Freeform 207"/>
            <p:cNvSpPr>
              <a:spLocks noChangeArrowheads="1"/>
            </p:cNvSpPr>
            <p:nvPr/>
          </p:nvSpPr>
          <p:spPr bwMode="auto">
            <a:xfrm>
              <a:off x="694343" y="3279447"/>
              <a:ext cx="40759" cy="48170"/>
            </a:xfrm>
            <a:custGeom>
              <a:avLst/>
              <a:gdLst>
                <a:gd name="T0" fmla="*/ 20 w 95"/>
                <a:gd name="T1" fmla="*/ 68 h 116"/>
                <a:gd name="T2" fmla="*/ 20 w 95"/>
                <a:gd name="T3" fmla="*/ 68 h 116"/>
                <a:gd name="T4" fmla="*/ 42 w 95"/>
                <a:gd name="T5" fmla="*/ 98 h 116"/>
                <a:gd name="T6" fmla="*/ 75 w 95"/>
                <a:gd name="T7" fmla="*/ 59 h 116"/>
                <a:gd name="T8" fmla="*/ 75 w 95"/>
                <a:gd name="T9" fmla="*/ 0 h 116"/>
                <a:gd name="T10" fmla="*/ 94 w 95"/>
                <a:gd name="T11" fmla="*/ 0 h 116"/>
                <a:gd name="T12" fmla="*/ 94 w 95"/>
                <a:gd name="T13" fmla="*/ 112 h 116"/>
                <a:gd name="T14" fmla="*/ 76 w 95"/>
                <a:gd name="T15" fmla="*/ 112 h 116"/>
                <a:gd name="T16" fmla="*/ 76 w 95"/>
                <a:gd name="T17" fmla="*/ 95 h 116"/>
                <a:gd name="T18" fmla="*/ 39 w 95"/>
                <a:gd name="T19" fmla="*/ 115 h 116"/>
                <a:gd name="T20" fmla="*/ 6 w 95"/>
                <a:gd name="T21" fmla="*/ 99 h 116"/>
                <a:gd name="T22" fmla="*/ 0 w 95"/>
                <a:gd name="T23" fmla="*/ 72 h 116"/>
                <a:gd name="T24" fmla="*/ 0 w 95"/>
                <a:gd name="T25" fmla="*/ 67 h 116"/>
                <a:gd name="T26" fmla="*/ 0 w 95"/>
                <a:gd name="T27" fmla="*/ 0 h 116"/>
                <a:gd name="T28" fmla="*/ 20 w 95"/>
                <a:gd name="T29" fmla="*/ 0 h 116"/>
                <a:gd name="T30" fmla="*/ 20 w 95"/>
                <a:gd name="T31" fmla="*/ 6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6">
                  <a:moveTo>
                    <a:pt x="20" y="68"/>
                  </a:moveTo>
                  <a:lnTo>
                    <a:pt x="20" y="68"/>
                  </a:lnTo>
                  <a:cubicBezTo>
                    <a:pt x="20" y="89"/>
                    <a:pt x="24" y="98"/>
                    <a:pt x="42" y="98"/>
                  </a:cubicBezTo>
                  <a:cubicBezTo>
                    <a:pt x="64" y="98"/>
                    <a:pt x="75" y="84"/>
                    <a:pt x="75" y="59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2"/>
                    <a:pt x="94" y="112"/>
                    <a:pt x="94" y="112"/>
                  </a:cubicBezTo>
                  <a:cubicBezTo>
                    <a:pt x="76" y="112"/>
                    <a:pt x="76" y="112"/>
                    <a:pt x="76" y="112"/>
                  </a:cubicBezTo>
                  <a:cubicBezTo>
                    <a:pt x="76" y="95"/>
                    <a:pt x="76" y="95"/>
                    <a:pt x="76" y="95"/>
                  </a:cubicBezTo>
                  <a:cubicBezTo>
                    <a:pt x="68" y="107"/>
                    <a:pt x="55" y="115"/>
                    <a:pt x="39" y="115"/>
                  </a:cubicBezTo>
                  <a:cubicBezTo>
                    <a:pt x="23" y="115"/>
                    <a:pt x="12" y="108"/>
                    <a:pt x="6" y="99"/>
                  </a:cubicBezTo>
                  <a:cubicBezTo>
                    <a:pt x="1" y="92"/>
                    <a:pt x="0" y="83"/>
                    <a:pt x="0" y="72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lnTo>
                    <a:pt x="20" y="6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" name="Freeform 208"/>
            <p:cNvSpPr>
              <a:spLocks noChangeArrowheads="1"/>
            </p:cNvSpPr>
            <p:nvPr/>
          </p:nvSpPr>
          <p:spPr bwMode="auto">
            <a:xfrm>
              <a:off x="742513" y="3260920"/>
              <a:ext cx="44464" cy="66696"/>
            </a:xfrm>
            <a:custGeom>
              <a:avLst/>
              <a:gdLst>
                <a:gd name="T0" fmla="*/ 103 w 104"/>
                <a:gd name="T1" fmla="*/ 155 h 159"/>
                <a:gd name="T2" fmla="*/ 103 w 104"/>
                <a:gd name="T3" fmla="*/ 155 h 159"/>
                <a:gd name="T4" fmla="*/ 85 w 104"/>
                <a:gd name="T5" fmla="*/ 155 h 159"/>
                <a:gd name="T6" fmla="*/ 85 w 104"/>
                <a:gd name="T7" fmla="*/ 140 h 159"/>
                <a:gd name="T8" fmla="*/ 49 w 104"/>
                <a:gd name="T9" fmla="*/ 158 h 159"/>
                <a:gd name="T10" fmla="*/ 0 w 104"/>
                <a:gd name="T11" fmla="*/ 99 h 159"/>
                <a:gd name="T12" fmla="*/ 49 w 104"/>
                <a:gd name="T13" fmla="*/ 39 h 159"/>
                <a:gd name="T14" fmla="*/ 85 w 104"/>
                <a:gd name="T15" fmla="*/ 57 h 159"/>
                <a:gd name="T16" fmla="*/ 85 w 104"/>
                <a:gd name="T17" fmla="*/ 0 h 159"/>
                <a:gd name="T18" fmla="*/ 103 w 104"/>
                <a:gd name="T19" fmla="*/ 0 h 159"/>
                <a:gd name="T20" fmla="*/ 103 w 104"/>
                <a:gd name="T21" fmla="*/ 155 h 159"/>
                <a:gd name="T22" fmla="*/ 52 w 104"/>
                <a:gd name="T23" fmla="*/ 56 h 159"/>
                <a:gd name="T24" fmla="*/ 52 w 104"/>
                <a:gd name="T25" fmla="*/ 56 h 159"/>
                <a:gd name="T26" fmla="*/ 20 w 104"/>
                <a:gd name="T27" fmla="*/ 100 h 159"/>
                <a:gd name="T28" fmla="*/ 53 w 104"/>
                <a:gd name="T29" fmla="*/ 141 h 159"/>
                <a:gd name="T30" fmla="*/ 85 w 104"/>
                <a:gd name="T31" fmla="*/ 98 h 159"/>
                <a:gd name="T32" fmla="*/ 52 w 104"/>
                <a:gd name="T33" fmla="*/ 5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9">
                  <a:moveTo>
                    <a:pt x="103" y="155"/>
                  </a:moveTo>
                  <a:lnTo>
                    <a:pt x="103" y="155"/>
                  </a:lnTo>
                  <a:cubicBezTo>
                    <a:pt x="85" y="155"/>
                    <a:pt x="85" y="155"/>
                    <a:pt x="85" y="155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76" y="152"/>
                    <a:pt x="63" y="158"/>
                    <a:pt x="49" y="158"/>
                  </a:cubicBezTo>
                  <a:cubicBezTo>
                    <a:pt x="20" y="158"/>
                    <a:pt x="0" y="136"/>
                    <a:pt x="0" y="99"/>
                  </a:cubicBezTo>
                  <a:cubicBezTo>
                    <a:pt x="0" y="62"/>
                    <a:pt x="20" y="39"/>
                    <a:pt x="49" y="39"/>
                  </a:cubicBezTo>
                  <a:cubicBezTo>
                    <a:pt x="64" y="39"/>
                    <a:pt x="76" y="45"/>
                    <a:pt x="85" y="57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5"/>
                  </a:lnTo>
                  <a:close/>
                  <a:moveTo>
                    <a:pt x="52" y="56"/>
                  </a:moveTo>
                  <a:lnTo>
                    <a:pt x="52" y="56"/>
                  </a:lnTo>
                  <a:cubicBezTo>
                    <a:pt x="32" y="56"/>
                    <a:pt x="20" y="71"/>
                    <a:pt x="20" y="100"/>
                  </a:cubicBezTo>
                  <a:cubicBezTo>
                    <a:pt x="20" y="125"/>
                    <a:pt x="32" y="141"/>
                    <a:pt x="53" y="141"/>
                  </a:cubicBezTo>
                  <a:cubicBezTo>
                    <a:pt x="74" y="141"/>
                    <a:pt x="85" y="126"/>
                    <a:pt x="85" y="98"/>
                  </a:cubicBezTo>
                  <a:cubicBezTo>
                    <a:pt x="85" y="70"/>
                    <a:pt x="75" y="56"/>
                    <a:pt x="52" y="5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35013" y="4246545"/>
            <a:ext cx="276048" cy="177858"/>
            <a:chOff x="535013" y="4246545"/>
            <a:chExt cx="276048" cy="177858"/>
          </a:xfrm>
        </p:grpSpPr>
        <p:sp>
          <p:nvSpPr>
            <p:cNvPr id="3281" name="Freeform 209"/>
            <p:cNvSpPr>
              <a:spLocks noChangeArrowheads="1"/>
            </p:cNvSpPr>
            <p:nvPr/>
          </p:nvSpPr>
          <p:spPr bwMode="auto">
            <a:xfrm>
              <a:off x="557245" y="4246545"/>
              <a:ext cx="57432" cy="68550"/>
            </a:xfrm>
            <a:custGeom>
              <a:avLst/>
              <a:gdLst>
                <a:gd name="T0" fmla="*/ 135 w 136"/>
                <a:gd name="T1" fmla="*/ 101 h 163"/>
                <a:gd name="T2" fmla="*/ 135 w 136"/>
                <a:gd name="T3" fmla="*/ 101 h 163"/>
                <a:gd name="T4" fmla="*/ 69 w 136"/>
                <a:gd name="T5" fmla="*/ 162 h 163"/>
                <a:gd name="T6" fmla="*/ 0 w 136"/>
                <a:gd name="T7" fmla="*/ 79 h 163"/>
                <a:gd name="T8" fmla="*/ 71 w 136"/>
                <a:gd name="T9" fmla="*/ 0 h 163"/>
                <a:gd name="T10" fmla="*/ 134 w 136"/>
                <a:gd name="T11" fmla="*/ 51 h 163"/>
                <a:gd name="T12" fmla="*/ 113 w 136"/>
                <a:gd name="T13" fmla="*/ 51 h 163"/>
                <a:gd name="T14" fmla="*/ 70 w 136"/>
                <a:gd name="T15" fmla="*/ 19 h 163"/>
                <a:gd name="T16" fmla="*/ 21 w 136"/>
                <a:gd name="T17" fmla="*/ 81 h 163"/>
                <a:gd name="T18" fmla="*/ 70 w 136"/>
                <a:gd name="T19" fmla="*/ 143 h 163"/>
                <a:gd name="T20" fmla="*/ 114 w 136"/>
                <a:gd name="T21" fmla="*/ 101 h 163"/>
                <a:gd name="T22" fmla="*/ 135 w 136"/>
                <a:gd name="T23" fmla="*/ 10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" h="163">
                  <a:moveTo>
                    <a:pt x="135" y="101"/>
                  </a:moveTo>
                  <a:lnTo>
                    <a:pt x="135" y="101"/>
                  </a:lnTo>
                  <a:cubicBezTo>
                    <a:pt x="133" y="138"/>
                    <a:pt x="107" y="162"/>
                    <a:pt x="69" y="162"/>
                  </a:cubicBezTo>
                  <a:cubicBezTo>
                    <a:pt x="26" y="162"/>
                    <a:pt x="0" y="132"/>
                    <a:pt x="0" y="79"/>
                  </a:cubicBezTo>
                  <a:cubicBezTo>
                    <a:pt x="0" y="31"/>
                    <a:pt x="27" y="0"/>
                    <a:pt x="71" y="0"/>
                  </a:cubicBezTo>
                  <a:cubicBezTo>
                    <a:pt x="107" y="0"/>
                    <a:pt x="129" y="20"/>
                    <a:pt x="134" y="51"/>
                  </a:cubicBezTo>
                  <a:cubicBezTo>
                    <a:pt x="113" y="51"/>
                    <a:pt x="113" y="51"/>
                    <a:pt x="113" y="51"/>
                  </a:cubicBezTo>
                  <a:cubicBezTo>
                    <a:pt x="109" y="30"/>
                    <a:pt x="94" y="19"/>
                    <a:pt x="70" y="19"/>
                  </a:cubicBezTo>
                  <a:cubicBezTo>
                    <a:pt x="40" y="19"/>
                    <a:pt x="21" y="41"/>
                    <a:pt x="21" y="81"/>
                  </a:cubicBezTo>
                  <a:cubicBezTo>
                    <a:pt x="21" y="120"/>
                    <a:pt x="41" y="143"/>
                    <a:pt x="70" y="143"/>
                  </a:cubicBezTo>
                  <a:cubicBezTo>
                    <a:pt x="95" y="143"/>
                    <a:pt x="113" y="127"/>
                    <a:pt x="114" y="101"/>
                  </a:cubicBezTo>
                  <a:lnTo>
                    <a:pt x="135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2" name="Freeform 210"/>
            <p:cNvSpPr>
              <a:spLocks noChangeArrowheads="1"/>
            </p:cNvSpPr>
            <p:nvPr/>
          </p:nvSpPr>
          <p:spPr bwMode="auto">
            <a:xfrm>
              <a:off x="622088" y="4248398"/>
              <a:ext cx="9264" cy="64843"/>
            </a:xfrm>
            <a:custGeom>
              <a:avLst/>
              <a:gdLst>
                <a:gd name="T0" fmla="*/ 0 w 21"/>
                <a:gd name="T1" fmla="*/ 0 h 155"/>
                <a:gd name="T2" fmla="*/ 20 w 21"/>
                <a:gd name="T3" fmla="*/ 0 h 155"/>
                <a:gd name="T4" fmla="*/ 20 w 21"/>
                <a:gd name="T5" fmla="*/ 154 h 155"/>
                <a:gd name="T6" fmla="*/ 0 w 21"/>
                <a:gd name="T7" fmla="*/ 154 h 155"/>
                <a:gd name="T8" fmla="*/ 0 w 21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55">
                  <a:moveTo>
                    <a:pt x="0" y="0"/>
                  </a:moveTo>
                  <a:lnTo>
                    <a:pt x="20" y="0"/>
                  </a:lnTo>
                  <a:lnTo>
                    <a:pt x="20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3" name="Freeform 211"/>
            <p:cNvSpPr>
              <a:spLocks noChangeArrowheads="1"/>
            </p:cNvSpPr>
            <p:nvPr/>
          </p:nvSpPr>
          <p:spPr bwMode="auto">
            <a:xfrm>
              <a:off x="640615" y="4265072"/>
              <a:ext cx="44464" cy="50023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60 h 120"/>
                <a:gd name="T6" fmla="*/ 54 w 108"/>
                <a:gd name="T7" fmla="*/ 119 h 120"/>
                <a:gd name="T8" fmla="*/ 0 w 108"/>
                <a:gd name="T9" fmla="*/ 60 h 120"/>
                <a:gd name="T10" fmla="*/ 53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8 w 108"/>
                <a:gd name="T17" fmla="*/ 60 h 120"/>
                <a:gd name="T18" fmla="*/ 54 w 108"/>
                <a:gd name="T19" fmla="*/ 17 h 120"/>
                <a:gd name="T20" fmla="*/ 19 w 108"/>
                <a:gd name="T21" fmla="*/ 60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8" y="0"/>
                    <a:pt x="107" y="22"/>
                    <a:pt x="107" y="60"/>
                  </a:cubicBezTo>
                  <a:cubicBezTo>
                    <a:pt x="107" y="97"/>
                    <a:pt x="88" y="119"/>
                    <a:pt x="54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5" y="102"/>
                    <a:pt x="88" y="88"/>
                    <a:pt x="88" y="60"/>
                  </a:cubicBezTo>
                  <a:cubicBezTo>
                    <a:pt x="88" y="32"/>
                    <a:pt x="75" y="17"/>
                    <a:pt x="54" y="17"/>
                  </a:cubicBezTo>
                  <a:cubicBezTo>
                    <a:pt x="31" y="17"/>
                    <a:pt x="19" y="32"/>
                    <a:pt x="19" y="60"/>
                  </a:cubicBezTo>
                  <a:cubicBezTo>
                    <a:pt x="19" y="88"/>
                    <a:pt x="31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4" name="Freeform 212"/>
            <p:cNvSpPr>
              <a:spLocks noChangeArrowheads="1"/>
            </p:cNvSpPr>
            <p:nvPr/>
          </p:nvSpPr>
          <p:spPr bwMode="auto">
            <a:xfrm>
              <a:off x="694343" y="4266925"/>
              <a:ext cx="40759" cy="48170"/>
            </a:xfrm>
            <a:custGeom>
              <a:avLst/>
              <a:gdLst>
                <a:gd name="T0" fmla="*/ 20 w 95"/>
                <a:gd name="T1" fmla="*/ 67 h 114"/>
                <a:gd name="T2" fmla="*/ 20 w 95"/>
                <a:gd name="T3" fmla="*/ 67 h 114"/>
                <a:gd name="T4" fmla="*/ 42 w 95"/>
                <a:gd name="T5" fmla="*/ 96 h 114"/>
                <a:gd name="T6" fmla="*/ 75 w 95"/>
                <a:gd name="T7" fmla="*/ 59 h 114"/>
                <a:gd name="T8" fmla="*/ 75 w 95"/>
                <a:gd name="T9" fmla="*/ 0 h 114"/>
                <a:gd name="T10" fmla="*/ 94 w 95"/>
                <a:gd name="T11" fmla="*/ 0 h 114"/>
                <a:gd name="T12" fmla="*/ 94 w 95"/>
                <a:gd name="T13" fmla="*/ 111 h 114"/>
                <a:gd name="T14" fmla="*/ 76 w 95"/>
                <a:gd name="T15" fmla="*/ 111 h 114"/>
                <a:gd name="T16" fmla="*/ 76 w 95"/>
                <a:gd name="T17" fmla="*/ 94 h 114"/>
                <a:gd name="T18" fmla="*/ 39 w 95"/>
                <a:gd name="T19" fmla="*/ 113 h 114"/>
                <a:gd name="T20" fmla="*/ 6 w 95"/>
                <a:gd name="T21" fmla="*/ 99 h 114"/>
                <a:gd name="T22" fmla="*/ 0 w 95"/>
                <a:gd name="T23" fmla="*/ 71 h 114"/>
                <a:gd name="T24" fmla="*/ 0 w 95"/>
                <a:gd name="T25" fmla="*/ 66 h 114"/>
                <a:gd name="T26" fmla="*/ 0 w 95"/>
                <a:gd name="T27" fmla="*/ 0 h 114"/>
                <a:gd name="T28" fmla="*/ 20 w 95"/>
                <a:gd name="T29" fmla="*/ 0 h 114"/>
                <a:gd name="T30" fmla="*/ 20 w 95"/>
                <a:gd name="T31" fmla="*/ 67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4">
                  <a:moveTo>
                    <a:pt x="20" y="67"/>
                  </a:moveTo>
                  <a:lnTo>
                    <a:pt x="20" y="67"/>
                  </a:lnTo>
                  <a:cubicBezTo>
                    <a:pt x="20" y="88"/>
                    <a:pt x="24" y="96"/>
                    <a:pt x="42" y="96"/>
                  </a:cubicBezTo>
                  <a:cubicBezTo>
                    <a:pt x="64" y="96"/>
                    <a:pt x="75" y="84"/>
                    <a:pt x="75" y="59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1"/>
                    <a:pt x="94" y="111"/>
                    <a:pt x="94" y="111"/>
                  </a:cubicBezTo>
                  <a:cubicBezTo>
                    <a:pt x="76" y="111"/>
                    <a:pt x="76" y="111"/>
                    <a:pt x="76" y="111"/>
                  </a:cubicBezTo>
                  <a:cubicBezTo>
                    <a:pt x="76" y="94"/>
                    <a:pt x="76" y="94"/>
                    <a:pt x="76" y="94"/>
                  </a:cubicBezTo>
                  <a:cubicBezTo>
                    <a:pt x="68" y="107"/>
                    <a:pt x="55" y="113"/>
                    <a:pt x="39" y="113"/>
                  </a:cubicBezTo>
                  <a:cubicBezTo>
                    <a:pt x="23" y="113"/>
                    <a:pt x="12" y="108"/>
                    <a:pt x="6" y="99"/>
                  </a:cubicBezTo>
                  <a:cubicBezTo>
                    <a:pt x="1" y="91"/>
                    <a:pt x="0" y="83"/>
                    <a:pt x="0" y="71"/>
                  </a:cubicBezTo>
                  <a:cubicBezTo>
                    <a:pt x="0" y="69"/>
                    <a:pt x="0" y="68"/>
                    <a:pt x="0" y="6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lnTo>
                    <a:pt x="20" y="67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5" name="Freeform 213"/>
            <p:cNvSpPr>
              <a:spLocks noChangeArrowheads="1"/>
            </p:cNvSpPr>
            <p:nvPr/>
          </p:nvSpPr>
          <p:spPr bwMode="auto">
            <a:xfrm>
              <a:off x="742513" y="4248398"/>
              <a:ext cx="44464" cy="66696"/>
            </a:xfrm>
            <a:custGeom>
              <a:avLst/>
              <a:gdLst>
                <a:gd name="T0" fmla="*/ 103 w 104"/>
                <a:gd name="T1" fmla="*/ 154 h 158"/>
                <a:gd name="T2" fmla="*/ 103 w 104"/>
                <a:gd name="T3" fmla="*/ 154 h 158"/>
                <a:gd name="T4" fmla="*/ 85 w 104"/>
                <a:gd name="T5" fmla="*/ 154 h 158"/>
                <a:gd name="T6" fmla="*/ 85 w 104"/>
                <a:gd name="T7" fmla="*/ 139 h 158"/>
                <a:gd name="T8" fmla="*/ 49 w 104"/>
                <a:gd name="T9" fmla="*/ 157 h 158"/>
                <a:gd name="T10" fmla="*/ 0 w 104"/>
                <a:gd name="T11" fmla="*/ 99 h 158"/>
                <a:gd name="T12" fmla="*/ 49 w 104"/>
                <a:gd name="T13" fmla="*/ 38 h 158"/>
                <a:gd name="T14" fmla="*/ 85 w 104"/>
                <a:gd name="T15" fmla="*/ 56 h 158"/>
                <a:gd name="T16" fmla="*/ 85 w 104"/>
                <a:gd name="T17" fmla="*/ 0 h 158"/>
                <a:gd name="T18" fmla="*/ 103 w 104"/>
                <a:gd name="T19" fmla="*/ 0 h 158"/>
                <a:gd name="T20" fmla="*/ 103 w 104"/>
                <a:gd name="T21" fmla="*/ 154 h 158"/>
                <a:gd name="T22" fmla="*/ 52 w 104"/>
                <a:gd name="T23" fmla="*/ 55 h 158"/>
                <a:gd name="T24" fmla="*/ 52 w 104"/>
                <a:gd name="T25" fmla="*/ 55 h 158"/>
                <a:gd name="T26" fmla="*/ 20 w 104"/>
                <a:gd name="T27" fmla="*/ 100 h 158"/>
                <a:gd name="T28" fmla="*/ 53 w 104"/>
                <a:gd name="T29" fmla="*/ 140 h 158"/>
                <a:gd name="T30" fmla="*/ 85 w 104"/>
                <a:gd name="T31" fmla="*/ 97 h 158"/>
                <a:gd name="T32" fmla="*/ 52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4"/>
                  </a:moveTo>
                  <a:lnTo>
                    <a:pt x="103" y="154"/>
                  </a:lnTo>
                  <a:cubicBezTo>
                    <a:pt x="85" y="154"/>
                    <a:pt x="85" y="154"/>
                    <a:pt x="85" y="154"/>
                  </a:cubicBezTo>
                  <a:cubicBezTo>
                    <a:pt x="85" y="139"/>
                    <a:pt x="85" y="139"/>
                    <a:pt x="85" y="139"/>
                  </a:cubicBezTo>
                  <a:cubicBezTo>
                    <a:pt x="76" y="152"/>
                    <a:pt x="63" y="157"/>
                    <a:pt x="49" y="157"/>
                  </a:cubicBezTo>
                  <a:cubicBezTo>
                    <a:pt x="20" y="157"/>
                    <a:pt x="0" y="135"/>
                    <a:pt x="0" y="99"/>
                  </a:cubicBezTo>
                  <a:cubicBezTo>
                    <a:pt x="0" y="61"/>
                    <a:pt x="20" y="38"/>
                    <a:pt x="49" y="38"/>
                  </a:cubicBezTo>
                  <a:cubicBezTo>
                    <a:pt x="64" y="38"/>
                    <a:pt x="76" y="45"/>
                    <a:pt x="85" y="56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4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2" y="55"/>
                    <a:pt x="20" y="71"/>
                    <a:pt x="20" y="100"/>
                  </a:cubicBezTo>
                  <a:cubicBezTo>
                    <a:pt x="20" y="125"/>
                    <a:pt x="32" y="140"/>
                    <a:pt x="53" y="140"/>
                  </a:cubicBezTo>
                  <a:cubicBezTo>
                    <a:pt x="74" y="140"/>
                    <a:pt x="85" y="126"/>
                    <a:pt x="85" y="97"/>
                  </a:cubicBezTo>
                  <a:cubicBezTo>
                    <a:pt x="85" y="70"/>
                    <a:pt x="75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6" name="Freeform 214"/>
            <p:cNvSpPr>
              <a:spLocks noChangeArrowheads="1"/>
            </p:cNvSpPr>
            <p:nvPr/>
          </p:nvSpPr>
          <p:spPr bwMode="auto">
            <a:xfrm>
              <a:off x="535013" y="4355854"/>
              <a:ext cx="50022" cy="68549"/>
            </a:xfrm>
            <a:custGeom>
              <a:avLst/>
              <a:gdLst>
                <a:gd name="T0" fmla="*/ 20 w 120"/>
                <a:gd name="T1" fmla="*/ 106 h 162"/>
                <a:gd name="T2" fmla="*/ 20 w 120"/>
                <a:gd name="T3" fmla="*/ 106 h 162"/>
                <a:gd name="T4" fmla="*/ 60 w 120"/>
                <a:gd name="T5" fmla="*/ 144 h 162"/>
                <a:gd name="T6" fmla="*/ 98 w 120"/>
                <a:gd name="T7" fmla="*/ 115 h 162"/>
                <a:gd name="T8" fmla="*/ 57 w 120"/>
                <a:gd name="T9" fmla="*/ 87 h 162"/>
                <a:gd name="T10" fmla="*/ 4 w 120"/>
                <a:gd name="T11" fmla="*/ 45 h 162"/>
                <a:gd name="T12" fmla="*/ 60 w 120"/>
                <a:gd name="T13" fmla="*/ 0 h 162"/>
                <a:gd name="T14" fmla="*/ 115 w 120"/>
                <a:gd name="T15" fmla="*/ 49 h 162"/>
                <a:gd name="T16" fmla="*/ 95 w 120"/>
                <a:gd name="T17" fmla="*/ 49 h 162"/>
                <a:gd name="T18" fmla="*/ 59 w 120"/>
                <a:gd name="T19" fmla="*/ 17 h 162"/>
                <a:gd name="T20" fmla="*/ 24 w 120"/>
                <a:gd name="T21" fmla="*/ 42 h 162"/>
                <a:gd name="T22" fmla="*/ 71 w 120"/>
                <a:gd name="T23" fmla="*/ 70 h 162"/>
                <a:gd name="T24" fmla="*/ 106 w 120"/>
                <a:gd name="T25" fmla="*/ 83 h 162"/>
                <a:gd name="T26" fmla="*/ 119 w 120"/>
                <a:gd name="T27" fmla="*/ 112 h 162"/>
                <a:gd name="T28" fmla="*/ 60 w 120"/>
                <a:gd name="T29" fmla="*/ 161 h 162"/>
                <a:gd name="T30" fmla="*/ 0 w 120"/>
                <a:gd name="T31" fmla="*/ 106 h 162"/>
                <a:gd name="T32" fmla="*/ 20 w 120"/>
                <a:gd name="T33" fmla="*/ 106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0" h="162">
                  <a:moveTo>
                    <a:pt x="20" y="106"/>
                  </a:moveTo>
                  <a:lnTo>
                    <a:pt x="20" y="106"/>
                  </a:lnTo>
                  <a:cubicBezTo>
                    <a:pt x="20" y="129"/>
                    <a:pt x="36" y="144"/>
                    <a:pt x="60" y="144"/>
                  </a:cubicBezTo>
                  <a:cubicBezTo>
                    <a:pt x="85" y="144"/>
                    <a:pt x="98" y="132"/>
                    <a:pt x="98" y="115"/>
                  </a:cubicBezTo>
                  <a:cubicBezTo>
                    <a:pt x="98" y="97"/>
                    <a:pt x="84" y="95"/>
                    <a:pt x="57" y="87"/>
                  </a:cubicBezTo>
                  <a:cubicBezTo>
                    <a:pt x="22" y="79"/>
                    <a:pt x="4" y="72"/>
                    <a:pt x="4" y="45"/>
                  </a:cubicBezTo>
                  <a:cubicBezTo>
                    <a:pt x="4" y="19"/>
                    <a:pt x="26" y="0"/>
                    <a:pt x="60" y="0"/>
                  </a:cubicBezTo>
                  <a:cubicBezTo>
                    <a:pt x="94" y="0"/>
                    <a:pt x="115" y="19"/>
                    <a:pt x="115" y="49"/>
                  </a:cubicBezTo>
                  <a:cubicBezTo>
                    <a:pt x="95" y="49"/>
                    <a:pt x="95" y="49"/>
                    <a:pt x="95" y="49"/>
                  </a:cubicBezTo>
                  <a:cubicBezTo>
                    <a:pt x="93" y="28"/>
                    <a:pt x="80" y="17"/>
                    <a:pt x="59" y="17"/>
                  </a:cubicBezTo>
                  <a:cubicBezTo>
                    <a:pt x="38" y="17"/>
                    <a:pt x="24" y="27"/>
                    <a:pt x="24" y="42"/>
                  </a:cubicBezTo>
                  <a:cubicBezTo>
                    <a:pt x="24" y="61"/>
                    <a:pt x="39" y="62"/>
                    <a:pt x="71" y="70"/>
                  </a:cubicBezTo>
                  <a:cubicBezTo>
                    <a:pt x="86" y="74"/>
                    <a:pt x="98" y="76"/>
                    <a:pt x="106" y="83"/>
                  </a:cubicBezTo>
                  <a:cubicBezTo>
                    <a:pt x="115" y="91"/>
                    <a:pt x="119" y="101"/>
                    <a:pt x="119" y="112"/>
                  </a:cubicBezTo>
                  <a:cubicBezTo>
                    <a:pt x="119" y="143"/>
                    <a:pt x="97" y="161"/>
                    <a:pt x="60" y="161"/>
                  </a:cubicBezTo>
                  <a:cubicBezTo>
                    <a:pt x="23" y="161"/>
                    <a:pt x="1" y="142"/>
                    <a:pt x="0" y="106"/>
                  </a:cubicBezTo>
                  <a:lnTo>
                    <a:pt x="20" y="10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7" name="Freeform 215"/>
            <p:cNvSpPr>
              <a:spLocks noChangeArrowheads="1"/>
            </p:cNvSpPr>
            <p:nvPr/>
          </p:nvSpPr>
          <p:spPr bwMode="auto">
            <a:xfrm>
              <a:off x="592445" y="4372527"/>
              <a:ext cx="42612" cy="50023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1 h 120"/>
                <a:gd name="T8" fmla="*/ 50 w 101"/>
                <a:gd name="T9" fmla="*/ 0 h 120"/>
                <a:gd name="T10" fmla="*/ 100 w 101"/>
                <a:gd name="T11" fmla="*/ 57 h 120"/>
                <a:gd name="T12" fmla="*/ 100 w 101"/>
                <a:gd name="T13" fmla="*/ 65 h 120"/>
                <a:gd name="T14" fmla="*/ 19 w 101"/>
                <a:gd name="T15" fmla="*/ 65 h 120"/>
                <a:gd name="T16" fmla="*/ 52 w 101"/>
                <a:gd name="T17" fmla="*/ 102 h 120"/>
                <a:gd name="T18" fmla="*/ 80 w 101"/>
                <a:gd name="T19" fmla="*/ 79 h 120"/>
                <a:gd name="T20" fmla="*/ 99 w 101"/>
                <a:gd name="T21" fmla="*/ 79 h 120"/>
                <a:gd name="T22" fmla="*/ 80 w 101"/>
                <a:gd name="T23" fmla="*/ 50 h 120"/>
                <a:gd name="T24" fmla="*/ 80 w 101"/>
                <a:gd name="T25" fmla="*/ 50 h 120"/>
                <a:gd name="T26" fmla="*/ 51 w 101"/>
                <a:gd name="T27" fmla="*/ 16 h 120"/>
                <a:gd name="T28" fmla="*/ 19 w 101"/>
                <a:gd name="T29" fmla="*/ 50 h 120"/>
                <a:gd name="T30" fmla="*/ 80 w 101"/>
                <a:gd name="T31" fmla="*/ 5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4" y="104"/>
                    <a:pt x="76" y="119"/>
                    <a:pt x="50" y="119"/>
                  </a:cubicBezTo>
                  <a:cubicBezTo>
                    <a:pt x="18" y="119"/>
                    <a:pt x="0" y="96"/>
                    <a:pt x="0" y="61"/>
                  </a:cubicBezTo>
                  <a:cubicBezTo>
                    <a:pt x="0" y="21"/>
                    <a:pt x="18" y="0"/>
                    <a:pt x="50" y="0"/>
                  </a:cubicBezTo>
                  <a:cubicBezTo>
                    <a:pt x="82" y="0"/>
                    <a:pt x="100" y="20"/>
                    <a:pt x="100" y="57"/>
                  </a:cubicBezTo>
                  <a:cubicBezTo>
                    <a:pt x="100" y="59"/>
                    <a:pt x="100" y="62"/>
                    <a:pt x="100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88"/>
                    <a:pt x="32" y="102"/>
                    <a:pt x="52" y="102"/>
                  </a:cubicBezTo>
                  <a:cubicBezTo>
                    <a:pt x="66" y="102"/>
                    <a:pt x="77" y="93"/>
                    <a:pt x="80" y="79"/>
                  </a:cubicBezTo>
                  <a:lnTo>
                    <a:pt x="99" y="79"/>
                  </a:lnTo>
                  <a:close/>
                  <a:moveTo>
                    <a:pt x="80" y="50"/>
                  </a:moveTo>
                  <a:lnTo>
                    <a:pt x="80" y="50"/>
                  </a:lnTo>
                  <a:cubicBezTo>
                    <a:pt x="80" y="28"/>
                    <a:pt x="69" y="16"/>
                    <a:pt x="51" y="16"/>
                  </a:cubicBezTo>
                  <a:cubicBezTo>
                    <a:pt x="32" y="16"/>
                    <a:pt x="21" y="28"/>
                    <a:pt x="19" y="50"/>
                  </a:cubicBezTo>
                  <a:lnTo>
                    <a:pt x="80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8" name="Freeform 216"/>
            <p:cNvSpPr>
              <a:spLocks noChangeArrowheads="1"/>
            </p:cNvSpPr>
            <p:nvPr/>
          </p:nvSpPr>
          <p:spPr bwMode="auto">
            <a:xfrm>
              <a:off x="640615" y="4372527"/>
              <a:ext cx="40759" cy="50023"/>
            </a:xfrm>
            <a:custGeom>
              <a:avLst/>
              <a:gdLst>
                <a:gd name="T0" fmla="*/ 51 w 99"/>
                <a:gd name="T1" fmla="*/ 17 h 119"/>
                <a:gd name="T2" fmla="*/ 51 w 99"/>
                <a:gd name="T3" fmla="*/ 17 h 119"/>
                <a:gd name="T4" fmla="*/ 19 w 99"/>
                <a:gd name="T5" fmla="*/ 59 h 119"/>
                <a:gd name="T6" fmla="*/ 50 w 99"/>
                <a:gd name="T7" fmla="*/ 102 h 119"/>
                <a:gd name="T8" fmla="*/ 80 w 99"/>
                <a:gd name="T9" fmla="*/ 76 h 119"/>
                <a:gd name="T10" fmla="*/ 98 w 99"/>
                <a:gd name="T11" fmla="*/ 76 h 119"/>
                <a:gd name="T12" fmla="*/ 49 w 99"/>
                <a:gd name="T13" fmla="*/ 118 h 119"/>
                <a:gd name="T14" fmla="*/ 0 w 99"/>
                <a:gd name="T15" fmla="*/ 60 h 119"/>
                <a:gd name="T16" fmla="*/ 51 w 99"/>
                <a:gd name="T17" fmla="*/ 0 h 119"/>
                <a:gd name="T18" fmla="*/ 98 w 99"/>
                <a:gd name="T19" fmla="*/ 41 h 119"/>
                <a:gd name="T20" fmla="*/ 79 w 99"/>
                <a:gd name="T21" fmla="*/ 41 h 119"/>
                <a:gd name="T22" fmla="*/ 51 w 99"/>
                <a:gd name="T23" fmla="*/ 1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119">
                  <a:moveTo>
                    <a:pt x="51" y="17"/>
                  </a:moveTo>
                  <a:lnTo>
                    <a:pt x="51" y="17"/>
                  </a:lnTo>
                  <a:cubicBezTo>
                    <a:pt x="32" y="17"/>
                    <a:pt x="19" y="32"/>
                    <a:pt x="19" y="59"/>
                  </a:cubicBezTo>
                  <a:cubicBezTo>
                    <a:pt x="19" y="87"/>
                    <a:pt x="30" y="102"/>
                    <a:pt x="50" y="102"/>
                  </a:cubicBezTo>
                  <a:cubicBezTo>
                    <a:pt x="67" y="102"/>
                    <a:pt x="78" y="92"/>
                    <a:pt x="80" y="76"/>
                  </a:cubicBezTo>
                  <a:cubicBezTo>
                    <a:pt x="98" y="76"/>
                    <a:pt x="98" y="76"/>
                    <a:pt x="98" y="76"/>
                  </a:cubicBezTo>
                  <a:cubicBezTo>
                    <a:pt x="97" y="103"/>
                    <a:pt x="78" y="118"/>
                    <a:pt x="49" y="118"/>
                  </a:cubicBezTo>
                  <a:cubicBezTo>
                    <a:pt x="19" y="118"/>
                    <a:pt x="0" y="96"/>
                    <a:pt x="0" y="60"/>
                  </a:cubicBezTo>
                  <a:cubicBezTo>
                    <a:pt x="0" y="22"/>
                    <a:pt x="19" y="0"/>
                    <a:pt x="51" y="0"/>
                  </a:cubicBezTo>
                  <a:cubicBezTo>
                    <a:pt x="79" y="0"/>
                    <a:pt x="97" y="16"/>
                    <a:pt x="98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8" y="26"/>
                    <a:pt x="68" y="17"/>
                    <a:pt x="51" y="1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9" name="Freeform 217"/>
            <p:cNvSpPr>
              <a:spLocks noChangeArrowheads="1"/>
            </p:cNvSpPr>
            <p:nvPr/>
          </p:nvSpPr>
          <p:spPr bwMode="auto">
            <a:xfrm>
              <a:off x="690638" y="4374381"/>
              <a:ext cx="40759" cy="48170"/>
            </a:xfrm>
            <a:custGeom>
              <a:avLst/>
              <a:gdLst>
                <a:gd name="T0" fmla="*/ 20 w 95"/>
                <a:gd name="T1" fmla="*/ 68 h 115"/>
                <a:gd name="T2" fmla="*/ 20 w 95"/>
                <a:gd name="T3" fmla="*/ 68 h 115"/>
                <a:gd name="T4" fmla="*/ 42 w 95"/>
                <a:gd name="T5" fmla="*/ 98 h 115"/>
                <a:gd name="T6" fmla="*/ 75 w 95"/>
                <a:gd name="T7" fmla="*/ 60 h 115"/>
                <a:gd name="T8" fmla="*/ 75 w 95"/>
                <a:gd name="T9" fmla="*/ 0 h 115"/>
                <a:gd name="T10" fmla="*/ 94 w 95"/>
                <a:gd name="T11" fmla="*/ 0 h 115"/>
                <a:gd name="T12" fmla="*/ 94 w 95"/>
                <a:gd name="T13" fmla="*/ 111 h 115"/>
                <a:gd name="T14" fmla="*/ 76 w 95"/>
                <a:gd name="T15" fmla="*/ 111 h 115"/>
                <a:gd name="T16" fmla="*/ 76 w 95"/>
                <a:gd name="T17" fmla="*/ 94 h 115"/>
                <a:gd name="T18" fmla="*/ 38 w 95"/>
                <a:gd name="T19" fmla="*/ 114 h 115"/>
                <a:gd name="T20" fmla="*/ 5 w 95"/>
                <a:gd name="T21" fmla="*/ 99 h 115"/>
                <a:gd name="T22" fmla="*/ 0 w 95"/>
                <a:gd name="T23" fmla="*/ 72 h 115"/>
                <a:gd name="T24" fmla="*/ 0 w 95"/>
                <a:gd name="T25" fmla="*/ 66 h 115"/>
                <a:gd name="T26" fmla="*/ 0 w 95"/>
                <a:gd name="T27" fmla="*/ 0 h 115"/>
                <a:gd name="T28" fmla="*/ 20 w 95"/>
                <a:gd name="T29" fmla="*/ 0 h 115"/>
                <a:gd name="T30" fmla="*/ 20 w 95"/>
                <a:gd name="T31" fmla="*/ 6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20" y="68"/>
                  </a:moveTo>
                  <a:lnTo>
                    <a:pt x="20" y="68"/>
                  </a:lnTo>
                  <a:cubicBezTo>
                    <a:pt x="20" y="88"/>
                    <a:pt x="24" y="98"/>
                    <a:pt x="42" y="98"/>
                  </a:cubicBezTo>
                  <a:cubicBezTo>
                    <a:pt x="63" y="98"/>
                    <a:pt x="75" y="84"/>
                    <a:pt x="75" y="6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1"/>
                    <a:pt x="94" y="111"/>
                    <a:pt x="94" y="111"/>
                  </a:cubicBezTo>
                  <a:cubicBezTo>
                    <a:pt x="76" y="111"/>
                    <a:pt x="76" y="111"/>
                    <a:pt x="76" y="111"/>
                  </a:cubicBezTo>
                  <a:cubicBezTo>
                    <a:pt x="76" y="94"/>
                    <a:pt x="76" y="94"/>
                    <a:pt x="76" y="94"/>
                  </a:cubicBezTo>
                  <a:cubicBezTo>
                    <a:pt x="68" y="107"/>
                    <a:pt x="56" y="114"/>
                    <a:pt x="38" y="114"/>
                  </a:cubicBezTo>
                  <a:cubicBezTo>
                    <a:pt x="23" y="114"/>
                    <a:pt x="11" y="108"/>
                    <a:pt x="5" y="99"/>
                  </a:cubicBezTo>
                  <a:cubicBezTo>
                    <a:pt x="1" y="91"/>
                    <a:pt x="0" y="83"/>
                    <a:pt x="0" y="72"/>
                  </a:cubicBezTo>
                  <a:cubicBezTo>
                    <a:pt x="0" y="71"/>
                    <a:pt x="0" y="68"/>
                    <a:pt x="0" y="6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lnTo>
                    <a:pt x="20" y="6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0" name="Freeform 218"/>
            <p:cNvSpPr>
              <a:spLocks noChangeArrowheads="1"/>
            </p:cNvSpPr>
            <p:nvPr/>
          </p:nvSpPr>
          <p:spPr bwMode="auto">
            <a:xfrm>
              <a:off x="742513" y="4374381"/>
              <a:ext cx="22232" cy="48170"/>
            </a:xfrm>
            <a:custGeom>
              <a:avLst/>
              <a:gdLst>
                <a:gd name="T0" fmla="*/ 0 w 55"/>
                <a:gd name="T1" fmla="*/ 2 h 114"/>
                <a:gd name="T2" fmla="*/ 0 w 55"/>
                <a:gd name="T3" fmla="*/ 2 h 114"/>
                <a:gd name="T4" fmla="*/ 17 w 55"/>
                <a:gd name="T5" fmla="*/ 2 h 114"/>
                <a:gd name="T6" fmla="*/ 17 w 55"/>
                <a:gd name="T7" fmla="*/ 22 h 114"/>
                <a:gd name="T8" fmla="*/ 49 w 55"/>
                <a:gd name="T9" fmla="*/ 0 h 114"/>
                <a:gd name="T10" fmla="*/ 54 w 55"/>
                <a:gd name="T11" fmla="*/ 0 h 114"/>
                <a:gd name="T12" fmla="*/ 54 w 55"/>
                <a:gd name="T13" fmla="*/ 19 h 114"/>
                <a:gd name="T14" fmla="*/ 49 w 55"/>
                <a:gd name="T15" fmla="*/ 19 h 114"/>
                <a:gd name="T16" fmla="*/ 19 w 55"/>
                <a:gd name="T17" fmla="*/ 51 h 114"/>
                <a:gd name="T18" fmla="*/ 19 w 55"/>
                <a:gd name="T19" fmla="*/ 113 h 114"/>
                <a:gd name="T20" fmla="*/ 0 w 55"/>
                <a:gd name="T21" fmla="*/ 113 h 114"/>
                <a:gd name="T22" fmla="*/ 0 w 55"/>
                <a:gd name="T23" fmla="*/ 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4">
                  <a:moveTo>
                    <a:pt x="0" y="2"/>
                  </a:moveTo>
                  <a:lnTo>
                    <a:pt x="0" y="2"/>
                  </a:lnTo>
                  <a:cubicBezTo>
                    <a:pt x="17" y="2"/>
                    <a:pt x="17" y="2"/>
                    <a:pt x="17" y="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0" y="0"/>
                    <a:pt x="52" y="0"/>
                    <a:pt x="54" y="0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2" y="19"/>
                    <a:pt x="51" y="19"/>
                    <a:pt x="49" y="19"/>
                  </a:cubicBezTo>
                  <a:cubicBezTo>
                    <a:pt x="29" y="19"/>
                    <a:pt x="19" y="30"/>
                    <a:pt x="19" y="51"/>
                  </a:cubicBezTo>
                  <a:cubicBezTo>
                    <a:pt x="19" y="113"/>
                    <a:pt x="19" y="113"/>
                    <a:pt x="19" y="113"/>
                  </a:cubicBezTo>
                  <a:cubicBezTo>
                    <a:pt x="0" y="113"/>
                    <a:pt x="0" y="113"/>
                    <a:pt x="0" y="113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1" name="Freeform 219"/>
            <p:cNvSpPr>
              <a:spLocks noChangeArrowheads="1"/>
            </p:cNvSpPr>
            <p:nvPr/>
          </p:nvSpPr>
          <p:spPr bwMode="auto">
            <a:xfrm>
              <a:off x="768450" y="4372527"/>
              <a:ext cx="42611" cy="50023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1 h 120"/>
                <a:gd name="T8" fmla="*/ 50 w 101"/>
                <a:gd name="T9" fmla="*/ 0 h 120"/>
                <a:gd name="T10" fmla="*/ 100 w 101"/>
                <a:gd name="T11" fmla="*/ 57 h 120"/>
                <a:gd name="T12" fmla="*/ 100 w 101"/>
                <a:gd name="T13" fmla="*/ 65 h 120"/>
                <a:gd name="T14" fmla="*/ 20 w 101"/>
                <a:gd name="T15" fmla="*/ 65 h 120"/>
                <a:gd name="T16" fmla="*/ 51 w 101"/>
                <a:gd name="T17" fmla="*/ 102 h 120"/>
                <a:gd name="T18" fmla="*/ 81 w 101"/>
                <a:gd name="T19" fmla="*/ 79 h 120"/>
                <a:gd name="T20" fmla="*/ 99 w 101"/>
                <a:gd name="T21" fmla="*/ 79 h 120"/>
                <a:gd name="T22" fmla="*/ 81 w 101"/>
                <a:gd name="T23" fmla="*/ 50 h 120"/>
                <a:gd name="T24" fmla="*/ 81 w 101"/>
                <a:gd name="T25" fmla="*/ 50 h 120"/>
                <a:gd name="T26" fmla="*/ 50 w 101"/>
                <a:gd name="T27" fmla="*/ 16 h 120"/>
                <a:gd name="T28" fmla="*/ 20 w 101"/>
                <a:gd name="T29" fmla="*/ 50 h 120"/>
                <a:gd name="T30" fmla="*/ 81 w 101"/>
                <a:gd name="T31" fmla="*/ 5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19" y="119"/>
                    <a:pt x="0" y="96"/>
                    <a:pt x="0" y="61"/>
                  </a:cubicBezTo>
                  <a:cubicBezTo>
                    <a:pt x="0" y="21"/>
                    <a:pt x="19" y="0"/>
                    <a:pt x="50" y="0"/>
                  </a:cubicBezTo>
                  <a:cubicBezTo>
                    <a:pt x="82" y="0"/>
                    <a:pt x="100" y="20"/>
                    <a:pt x="100" y="57"/>
                  </a:cubicBezTo>
                  <a:cubicBezTo>
                    <a:pt x="100" y="59"/>
                    <a:pt x="100" y="62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8"/>
                    <a:pt x="32" y="102"/>
                    <a:pt x="51" y="102"/>
                  </a:cubicBezTo>
                  <a:cubicBezTo>
                    <a:pt x="67" y="102"/>
                    <a:pt x="77" y="93"/>
                    <a:pt x="81" y="79"/>
                  </a:cubicBezTo>
                  <a:lnTo>
                    <a:pt x="99" y="79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1" y="28"/>
                    <a:pt x="70" y="16"/>
                    <a:pt x="50" y="16"/>
                  </a:cubicBezTo>
                  <a:cubicBezTo>
                    <a:pt x="33" y="16"/>
                    <a:pt x="21" y="28"/>
                    <a:pt x="20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400213" y="2308643"/>
            <a:ext cx="279755" cy="194532"/>
            <a:chOff x="1400213" y="2308643"/>
            <a:chExt cx="279755" cy="194532"/>
          </a:xfrm>
        </p:grpSpPr>
        <p:sp>
          <p:nvSpPr>
            <p:cNvPr id="3292" name="Freeform 220"/>
            <p:cNvSpPr>
              <a:spLocks noChangeArrowheads="1"/>
            </p:cNvSpPr>
            <p:nvPr/>
          </p:nvSpPr>
          <p:spPr bwMode="auto">
            <a:xfrm>
              <a:off x="1422445" y="2308643"/>
              <a:ext cx="57434" cy="68550"/>
            </a:xfrm>
            <a:custGeom>
              <a:avLst/>
              <a:gdLst>
                <a:gd name="T0" fmla="*/ 134 w 135"/>
                <a:gd name="T1" fmla="*/ 101 h 163"/>
                <a:gd name="T2" fmla="*/ 134 w 135"/>
                <a:gd name="T3" fmla="*/ 101 h 163"/>
                <a:gd name="T4" fmla="*/ 70 w 135"/>
                <a:gd name="T5" fmla="*/ 162 h 163"/>
                <a:gd name="T6" fmla="*/ 0 w 135"/>
                <a:gd name="T7" fmla="*/ 79 h 163"/>
                <a:gd name="T8" fmla="*/ 72 w 135"/>
                <a:gd name="T9" fmla="*/ 0 h 163"/>
                <a:gd name="T10" fmla="*/ 133 w 135"/>
                <a:gd name="T11" fmla="*/ 50 h 163"/>
                <a:gd name="T12" fmla="*/ 112 w 135"/>
                <a:gd name="T13" fmla="*/ 50 h 163"/>
                <a:gd name="T14" fmla="*/ 71 w 135"/>
                <a:gd name="T15" fmla="*/ 19 h 163"/>
                <a:gd name="T16" fmla="*/ 22 w 135"/>
                <a:gd name="T17" fmla="*/ 81 h 163"/>
                <a:gd name="T18" fmla="*/ 71 w 135"/>
                <a:gd name="T19" fmla="*/ 144 h 163"/>
                <a:gd name="T20" fmla="*/ 114 w 135"/>
                <a:gd name="T21" fmla="*/ 101 h 163"/>
                <a:gd name="T22" fmla="*/ 134 w 135"/>
                <a:gd name="T23" fmla="*/ 10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3">
                  <a:moveTo>
                    <a:pt x="134" y="101"/>
                  </a:moveTo>
                  <a:lnTo>
                    <a:pt x="134" y="101"/>
                  </a:lnTo>
                  <a:cubicBezTo>
                    <a:pt x="132" y="138"/>
                    <a:pt x="107" y="162"/>
                    <a:pt x="70" y="162"/>
                  </a:cubicBezTo>
                  <a:cubicBezTo>
                    <a:pt x="27" y="162"/>
                    <a:pt x="0" y="131"/>
                    <a:pt x="0" y="79"/>
                  </a:cubicBezTo>
                  <a:cubicBezTo>
                    <a:pt x="0" y="30"/>
                    <a:pt x="28" y="0"/>
                    <a:pt x="72" y="0"/>
                  </a:cubicBezTo>
                  <a:cubicBezTo>
                    <a:pt x="106" y="0"/>
                    <a:pt x="130" y="20"/>
                    <a:pt x="133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09" y="30"/>
                    <a:pt x="94" y="19"/>
                    <a:pt x="71" y="19"/>
                  </a:cubicBezTo>
                  <a:cubicBezTo>
                    <a:pt x="39" y="19"/>
                    <a:pt x="22" y="42"/>
                    <a:pt x="22" y="81"/>
                  </a:cubicBezTo>
                  <a:cubicBezTo>
                    <a:pt x="22" y="120"/>
                    <a:pt x="41" y="144"/>
                    <a:pt x="71" y="144"/>
                  </a:cubicBezTo>
                  <a:cubicBezTo>
                    <a:pt x="96" y="144"/>
                    <a:pt x="113" y="127"/>
                    <a:pt x="114" y="101"/>
                  </a:cubicBezTo>
                  <a:lnTo>
                    <a:pt x="134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3" name="Freeform 221"/>
            <p:cNvSpPr>
              <a:spLocks noChangeArrowheads="1"/>
            </p:cNvSpPr>
            <p:nvPr/>
          </p:nvSpPr>
          <p:spPr bwMode="auto">
            <a:xfrm>
              <a:off x="1489142" y="2310496"/>
              <a:ext cx="9264" cy="64843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4" name="Freeform 222"/>
            <p:cNvSpPr>
              <a:spLocks noChangeArrowheads="1"/>
            </p:cNvSpPr>
            <p:nvPr/>
          </p:nvSpPr>
          <p:spPr bwMode="auto">
            <a:xfrm>
              <a:off x="1507668" y="2327170"/>
              <a:ext cx="44464" cy="50023"/>
            </a:xfrm>
            <a:custGeom>
              <a:avLst/>
              <a:gdLst>
                <a:gd name="T0" fmla="*/ 53 w 107"/>
                <a:gd name="T1" fmla="*/ 0 h 119"/>
                <a:gd name="T2" fmla="*/ 53 w 107"/>
                <a:gd name="T3" fmla="*/ 0 h 119"/>
                <a:gd name="T4" fmla="*/ 106 w 107"/>
                <a:gd name="T5" fmla="*/ 59 h 119"/>
                <a:gd name="T6" fmla="*/ 53 w 107"/>
                <a:gd name="T7" fmla="*/ 118 h 119"/>
                <a:gd name="T8" fmla="*/ 0 w 107"/>
                <a:gd name="T9" fmla="*/ 59 h 119"/>
                <a:gd name="T10" fmla="*/ 53 w 107"/>
                <a:gd name="T11" fmla="*/ 0 h 119"/>
                <a:gd name="T12" fmla="*/ 53 w 107"/>
                <a:gd name="T13" fmla="*/ 102 h 119"/>
                <a:gd name="T14" fmla="*/ 53 w 107"/>
                <a:gd name="T15" fmla="*/ 102 h 119"/>
                <a:gd name="T16" fmla="*/ 87 w 107"/>
                <a:gd name="T17" fmla="*/ 59 h 119"/>
                <a:gd name="T18" fmla="*/ 53 w 107"/>
                <a:gd name="T19" fmla="*/ 16 h 119"/>
                <a:gd name="T20" fmla="*/ 18 w 107"/>
                <a:gd name="T21" fmla="*/ 59 h 119"/>
                <a:gd name="T22" fmla="*/ 53 w 107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19">
                  <a:moveTo>
                    <a:pt x="53" y="0"/>
                  </a:moveTo>
                  <a:lnTo>
                    <a:pt x="53" y="0"/>
                  </a:lnTo>
                  <a:cubicBezTo>
                    <a:pt x="86" y="0"/>
                    <a:pt x="106" y="21"/>
                    <a:pt x="106" y="59"/>
                  </a:cubicBezTo>
                  <a:cubicBezTo>
                    <a:pt x="106" y="97"/>
                    <a:pt x="86" y="118"/>
                    <a:pt x="53" y="118"/>
                  </a:cubicBezTo>
                  <a:cubicBezTo>
                    <a:pt x="20" y="118"/>
                    <a:pt x="0" y="97"/>
                    <a:pt x="0" y="59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6"/>
                    <a:pt x="87" y="59"/>
                  </a:cubicBezTo>
                  <a:cubicBezTo>
                    <a:pt x="87" y="31"/>
                    <a:pt x="75" y="16"/>
                    <a:pt x="53" y="16"/>
                  </a:cubicBezTo>
                  <a:cubicBezTo>
                    <a:pt x="31" y="16"/>
                    <a:pt x="18" y="31"/>
                    <a:pt x="18" y="59"/>
                  </a:cubicBezTo>
                  <a:cubicBezTo>
                    <a:pt x="18" y="86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5" name="Freeform 223"/>
            <p:cNvSpPr>
              <a:spLocks noChangeArrowheads="1"/>
            </p:cNvSpPr>
            <p:nvPr/>
          </p:nvSpPr>
          <p:spPr bwMode="auto">
            <a:xfrm>
              <a:off x="1561397" y="2329023"/>
              <a:ext cx="40759" cy="48170"/>
            </a:xfrm>
            <a:custGeom>
              <a:avLst/>
              <a:gdLst>
                <a:gd name="T0" fmla="*/ 19 w 95"/>
                <a:gd name="T1" fmla="*/ 69 h 115"/>
                <a:gd name="T2" fmla="*/ 19 w 95"/>
                <a:gd name="T3" fmla="*/ 69 h 115"/>
                <a:gd name="T4" fmla="*/ 41 w 95"/>
                <a:gd name="T5" fmla="*/ 98 h 115"/>
                <a:gd name="T6" fmla="*/ 75 w 95"/>
                <a:gd name="T7" fmla="*/ 60 h 115"/>
                <a:gd name="T8" fmla="*/ 75 w 95"/>
                <a:gd name="T9" fmla="*/ 0 h 115"/>
                <a:gd name="T10" fmla="*/ 94 w 95"/>
                <a:gd name="T11" fmla="*/ 0 h 115"/>
                <a:gd name="T12" fmla="*/ 94 w 95"/>
                <a:gd name="T13" fmla="*/ 111 h 115"/>
                <a:gd name="T14" fmla="*/ 75 w 95"/>
                <a:gd name="T15" fmla="*/ 111 h 115"/>
                <a:gd name="T16" fmla="*/ 75 w 95"/>
                <a:gd name="T17" fmla="*/ 95 h 115"/>
                <a:gd name="T18" fmla="*/ 38 w 95"/>
                <a:gd name="T19" fmla="*/ 114 h 115"/>
                <a:gd name="T20" fmla="*/ 5 w 95"/>
                <a:gd name="T21" fmla="*/ 100 h 115"/>
                <a:gd name="T22" fmla="*/ 0 w 95"/>
                <a:gd name="T23" fmla="*/ 73 h 115"/>
                <a:gd name="T24" fmla="*/ 0 w 95"/>
                <a:gd name="T25" fmla="*/ 67 h 115"/>
                <a:gd name="T26" fmla="*/ 0 w 95"/>
                <a:gd name="T27" fmla="*/ 0 h 115"/>
                <a:gd name="T28" fmla="*/ 19 w 95"/>
                <a:gd name="T29" fmla="*/ 0 h 115"/>
                <a:gd name="T30" fmla="*/ 19 w 95"/>
                <a:gd name="T31" fmla="*/ 6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19" y="69"/>
                  </a:moveTo>
                  <a:lnTo>
                    <a:pt x="19" y="69"/>
                  </a:lnTo>
                  <a:cubicBezTo>
                    <a:pt x="19" y="88"/>
                    <a:pt x="24" y="98"/>
                    <a:pt x="41" y="98"/>
                  </a:cubicBezTo>
                  <a:cubicBezTo>
                    <a:pt x="63" y="98"/>
                    <a:pt x="75" y="85"/>
                    <a:pt x="75" y="6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1"/>
                    <a:pt x="94" y="111"/>
                    <a:pt x="94" y="111"/>
                  </a:cubicBezTo>
                  <a:cubicBezTo>
                    <a:pt x="75" y="111"/>
                    <a:pt x="75" y="111"/>
                    <a:pt x="75" y="111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67" y="108"/>
                    <a:pt x="55" y="114"/>
                    <a:pt x="38" y="114"/>
                  </a:cubicBezTo>
                  <a:cubicBezTo>
                    <a:pt x="23" y="114"/>
                    <a:pt x="10" y="109"/>
                    <a:pt x="5" y="100"/>
                  </a:cubicBezTo>
                  <a:cubicBezTo>
                    <a:pt x="0" y="92"/>
                    <a:pt x="0" y="83"/>
                    <a:pt x="0" y="73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6" name="Freeform 224"/>
            <p:cNvSpPr>
              <a:spLocks noChangeArrowheads="1"/>
            </p:cNvSpPr>
            <p:nvPr/>
          </p:nvSpPr>
          <p:spPr bwMode="auto">
            <a:xfrm>
              <a:off x="1609566" y="2310496"/>
              <a:ext cx="44464" cy="66696"/>
            </a:xfrm>
            <a:custGeom>
              <a:avLst/>
              <a:gdLst>
                <a:gd name="T0" fmla="*/ 104 w 105"/>
                <a:gd name="T1" fmla="*/ 153 h 158"/>
                <a:gd name="T2" fmla="*/ 104 w 105"/>
                <a:gd name="T3" fmla="*/ 153 h 158"/>
                <a:gd name="T4" fmla="*/ 85 w 105"/>
                <a:gd name="T5" fmla="*/ 153 h 158"/>
                <a:gd name="T6" fmla="*/ 85 w 105"/>
                <a:gd name="T7" fmla="*/ 140 h 158"/>
                <a:gd name="T8" fmla="*/ 49 w 105"/>
                <a:gd name="T9" fmla="*/ 157 h 158"/>
                <a:gd name="T10" fmla="*/ 0 w 105"/>
                <a:gd name="T11" fmla="*/ 98 h 158"/>
                <a:gd name="T12" fmla="*/ 49 w 105"/>
                <a:gd name="T13" fmla="*/ 39 h 158"/>
                <a:gd name="T14" fmla="*/ 85 w 105"/>
                <a:gd name="T15" fmla="*/ 55 h 158"/>
                <a:gd name="T16" fmla="*/ 85 w 105"/>
                <a:gd name="T17" fmla="*/ 0 h 158"/>
                <a:gd name="T18" fmla="*/ 104 w 105"/>
                <a:gd name="T19" fmla="*/ 0 h 158"/>
                <a:gd name="T20" fmla="*/ 104 w 105"/>
                <a:gd name="T21" fmla="*/ 153 h 158"/>
                <a:gd name="T22" fmla="*/ 52 w 105"/>
                <a:gd name="T23" fmla="*/ 55 h 158"/>
                <a:gd name="T24" fmla="*/ 52 w 105"/>
                <a:gd name="T25" fmla="*/ 55 h 158"/>
                <a:gd name="T26" fmla="*/ 19 w 105"/>
                <a:gd name="T27" fmla="*/ 99 h 158"/>
                <a:gd name="T28" fmla="*/ 52 w 105"/>
                <a:gd name="T29" fmla="*/ 141 h 158"/>
                <a:gd name="T30" fmla="*/ 86 w 105"/>
                <a:gd name="T31" fmla="*/ 97 h 158"/>
                <a:gd name="T32" fmla="*/ 52 w 105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8">
                  <a:moveTo>
                    <a:pt x="104" y="153"/>
                  </a:moveTo>
                  <a:lnTo>
                    <a:pt x="104" y="153"/>
                  </a:lnTo>
                  <a:cubicBezTo>
                    <a:pt x="85" y="153"/>
                    <a:pt x="85" y="153"/>
                    <a:pt x="85" y="153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75" y="151"/>
                    <a:pt x="64" y="157"/>
                    <a:pt x="49" y="157"/>
                  </a:cubicBezTo>
                  <a:cubicBezTo>
                    <a:pt x="19" y="157"/>
                    <a:pt x="0" y="134"/>
                    <a:pt x="0" y="98"/>
                  </a:cubicBezTo>
                  <a:cubicBezTo>
                    <a:pt x="0" y="61"/>
                    <a:pt x="20" y="39"/>
                    <a:pt x="49" y="39"/>
                  </a:cubicBezTo>
                  <a:cubicBezTo>
                    <a:pt x="65" y="39"/>
                    <a:pt x="76" y="44"/>
                    <a:pt x="85" y="55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4" y="0"/>
                    <a:pt x="104" y="0"/>
                    <a:pt x="104" y="0"/>
                  </a:cubicBezTo>
                  <a:lnTo>
                    <a:pt x="104" y="153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2" y="55"/>
                    <a:pt x="19" y="71"/>
                    <a:pt x="19" y="99"/>
                  </a:cubicBezTo>
                  <a:cubicBezTo>
                    <a:pt x="19" y="125"/>
                    <a:pt x="33" y="141"/>
                    <a:pt x="52" y="141"/>
                  </a:cubicBezTo>
                  <a:cubicBezTo>
                    <a:pt x="73" y="141"/>
                    <a:pt x="86" y="125"/>
                    <a:pt x="86" y="97"/>
                  </a:cubicBezTo>
                  <a:cubicBezTo>
                    <a:pt x="86" y="69"/>
                    <a:pt x="74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7" name="Freeform 225"/>
            <p:cNvSpPr>
              <a:spLocks noChangeArrowheads="1"/>
            </p:cNvSpPr>
            <p:nvPr/>
          </p:nvSpPr>
          <p:spPr bwMode="auto">
            <a:xfrm>
              <a:off x="1400213" y="2417952"/>
              <a:ext cx="50023" cy="66696"/>
            </a:xfrm>
            <a:custGeom>
              <a:avLst/>
              <a:gdLst>
                <a:gd name="T0" fmla="*/ 0 w 120"/>
                <a:gd name="T1" fmla="*/ 0 h 159"/>
                <a:gd name="T2" fmla="*/ 0 w 120"/>
                <a:gd name="T3" fmla="*/ 0 h 159"/>
                <a:gd name="T4" fmla="*/ 21 w 120"/>
                <a:gd name="T5" fmla="*/ 0 h 159"/>
                <a:gd name="T6" fmla="*/ 21 w 120"/>
                <a:gd name="T7" fmla="*/ 96 h 159"/>
                <a:gd name="T8" fmla="*/ 59 w 120"/>
                <a:gd name="T9" fmla="*/ 139 h 159"/>
                <a:gd name="T10" fmla="*/ 99 w 120"/>
                <a:gd name="T11" fmla="*/ 96 h 159"/>
                <a:gd name="T12" fmla="*/ 99 w 120"/>
                <a:gd name="T13" fmla="*/ 0 h 159"/>
                <a:gd name="T14" fmla="*/ 119 w 120"/>
                <a:gd name="T15" fmla="*/ 0 h 159"/>
                <a:gd name="T16" fmla="*/ 119 w 120"/>
                <a:gd name="T17" fmla="*/ 96 h 159"/>
                <a:gd name="T18" fmla="*/ 57 w 120"/>
                <a:gd name="T19" fmla="*/ 158 h 159"/>
                <a:gd name="T20" fmla="*/ 0 w 120"/>
                <a:gd name="T21" fmla="*/ 96 h 159"/>
                <a:gd name="T22" fmla="*/ 0 w 120"/>
                <a:gd name="T23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0" h="159">
                  <a:moveTo>
                    <a:pt x="0" y="0"/>
                  </a:moveTo>
                  <a:lnTo>
                    <a:pt x="0" y="0"/>
                  </a:lnTo>
                  <a:cubicBezTo>
                    <a:pt x="21" y="0"/>
                    <a:pt x="21" y="0"/>
                    <a:pt x="21" y="0"/>
                  </a:cubicBezTo>
                  <a:cubicBezTo>
                    <a:pt x="21" y="96"/>
                    <a:pt x="21" y="96"/>
                    <a:pt x="21" y="96"/>
                  </a:cubicBezTo>
                  <a:cubicBezTo>
                    <a:pt x="21" y="124"/>
                    <a:pt x="33" y="139"/>
                    <a:pt x="59" y="139"/>
                  </a:cubicBezTo>
                  <a:cubicBezTo>
                    <a:pt x="86" y="139"/>
                    <a:pt x="99" y="124"/>
                    <a:pt x="99" y="96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96"/>
                    <a:pt x="119" y="96"/>
                    <a:pt x="119" y="96"/>
                  </a:cubicBezTo>
                  <a:cubicBezTo>
                    <a:pt x="119" y="137"/>
                    <a:pt x="99" y="158"/>
                    <a:pt x="57" y="158"/>
                  </a:cubicBezTo>
                  <a:cubicBezTo>
                    <a:pt x="18" y="158"/>
                    <a:pt x="0" y="138"/>
                    <a:pt x="0" y="96"/>
                  </a:cubicBez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8" name="Freeform 226"/>
            <p:cNvSpPr>
              <a:spLocks noChangeArrowheads="1"/>
            </p:cNvSpPr>
            <p:nvPr/>
          </p:nvSpPr>
          <p:spPr bwMode="auto">
            <a:xfrm>
              <a:off x="1463204" y="2434625"/>
              <a:ext cx="44464" cy="68550"/>
            </a:xfrm>
            <a:custGeom>
              <a:avLst/>
              <a:gdLst>
                <a:gd name="T0" fmla="*/ 0 w 105"/>
                <a:gd name="T1" fmla="*/ 3 h 161"/>
                <a:gd name="T2" fmla="*/ 0 w 105"/>
                <a:gd name="T3" fmla="*/ 3 h 161"/>
                <a:gd name="T4" fmla="*/ 18 w 105"/>
                <a:gd name="T5" fmla="*/ 3 h 161"/>
                <a:gd name="T6" fmla="*/ 18 w 105"/>
                <a:gd name="T7" fmla="*/ 20 h 161"/>
                <a:gd name="T8" fmla="*/ 55 w 105"/>
                <a:gd name="T9" fmla="*/ 0 h 161"/>
                <a:gd name="T10" fmla="*/ 104 w 105"/>
                <a:gd name="T11" fmla="*/ 59 h 161"/>
                <a:gd name="T12" fmla="*/ 55 w 105"/>
                <a:gd name="T13" fmla="*/ 118 h 161"/>
                <a:gd name="T14" fmla="*/ 18 w 105"/>
                <a:gd name="T15" fmla="*/ 102 h 161"/>
                <a:gd name="T16" fmla="*/ 18 w 105"/>
                <a:gd name="T17" fmla="*/ 160 h 161"/>
                <a:gd name="T18" fmla="*/ 0 w 105"/>
                <a:gd name="T19" fmla="*/ 160 h 161"/>
                <a:gd name="T20" fmla="*/ 0 w 105"/>
                <a:gd name="T21" fmla="*/ 3 h 161"/>
                <a:gd name="T22" fmla="*/ 51 w 105"/>
                <a:gd name="T23" fmla="*/ 102 h 161"/>
                <a:gd name="T24" fmla="*/ 51 w 105"/>
                <a:gd name="T25" fmla="*/ 102 h 161"/>
                <a:gd name="T26" fmla="*/ 84 w 105"/>
                <a:gd name="T27" fmla="*/ 58 h 161"/>
                <a:gd name="T28" fmla="*/ 51 w 105"/>
                <a:gd name="T29" fmla="*/ 16 h 161"/>
                <a:gd name="T30" fmla="*/ 18 w 105"/>
                <a:gd name="T31" fmla="*/ 60 h 161"/>
                <a:gd name="T32" fmla="*/ 51 w 105"/>
                <a:gd name="T33" fmla="*/ 10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61">
                  <a:moveTo>
                    <a:pt x="0" y="3"/>
                  </a:moveTo>
                  <a:lnTo>
                    <a:pt x="0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8" y="6"/>
                    <a:pt x="39" y="0"/>
                    <a:pt x="55" y="0"/>
                  </a:cubicBezTo>
                  <a:cubicBezTo>
                    <a:pt x="84" y="0"/>
                    <a:pt x="104" y="23"/>
                    <a:pt x="104" y="59"/>
                  </a:cubicBezTo>
                  <a:cubicBezTo>
                    <a:pt x="104" y="96"/>
                    <a:pt x="84" y="118"/>
                    <a:pt x="55" y="118"/>
                  </a:cubicBezTo>
                  <a:cubicBezTo>
                    <a:pt x="39" y="118"/>
                    <a:pt x="28" y="113"/>
                    <a:pt x="18" y="102"/>
                  </a:cubicBezTo>
                  <a:cubicBezTo>
                    <a:pt x="18" y="160"/>
                    <a:pt x="18" y="160"/>
                    <a:pt x="18" y="160"/>
                  </a:cubicBezTo>
                  <a:cubicBezTo>
                    <a:pt x="0" y="160"/>
                    <a:pt x="0" y="160"/>
                    <a:pt x="0" y="160"/>
                  </a:cubicBezTo>
                  <a:lnTo>
                    <a:pt x="0" y="3"/>
                  </a:lnTo>
                  <a:close/>
                  <a:moveTo>
                    <a:pt x="51" y="102"/>
                  </a:moveTo>
                  <a:lnTo>
                    <a:pt x="51" y="102"/>
                  </a:lnTo>
                  <a:cubicBezTo>
                    <a:pt x="71" y="102"/>
                    <a:pt x="84" y="86"/>
                    <a:pt x="84" y="58"/>
                  </a:cubicBezTo>
                  <a:cubicBezTo>
                    <a:pt x="84" y="32"/>
                    <a:pt x="71" y="16"/>
                    <a:pt x="51" y="16"/>
                  </a:cubicBezTo>
                  <a:cubicBezTo>
                    <a:pt x="30" y="16"/>
                    <a:pt x="18" y="32"/>
                    <a:pt x="18" y="60"/>
                  </a:cubicBezTo>
                  <a:cubicBezTo>
                    <a:pt x="18" y="88"/>
                    <a:pt x="29" y="102"/>
                    <a:pt x="51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9" name="Freeform 227"/>
            <p:cNvSpPr>
              <a:spLocks noChangeArrowheads="1"/>
            </p:cNvSpPr>
            <p:nvPr/>
          </p:nvSpPr>
          <p:spPr bwMode="auto">
            <a:xfrm>
              <a:off x="1516932" y="2417952"/>
              <a:ext cx="7411" cy="64843"/>
            </a:xfrm>
            <a:custGeom>
              <a:avLst/>
              <a:gdLst>
                <a:gd name="T0" fmla="*/ 0 w 19"/>
                <a:gd name="T1" fmla="*/ 0 h 155"/>
                <a:gd name="T2" fmla="*/ 18 w 19"/>
                <a:gd name="T3" fmla="*/ 0 h 155"/>
                <a:gd name="T4" fmla="*/ 18 w 19"/>
                <a:gd name="T5" fmla="*/ 154 h 155"/>
                <a:gd name="T6" fmla="*/ 0 w 19"/>
                <a:gd name="T7" fmla="*/ 154 h 155"/>
                <a:gd name="T8" fmla="*/ 0 w 19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5">
                  <a:moveTo>
                    <a:pt x="0" y="0"/>
                  </a:moveTo>
                  <a:lnTo>
                    <a:pt x="18" y="0"/>
                  </a:lnTo>
                  <a:lnTo>
                    <a:pt x="18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0" name="Freeform 228"/>
            <p:cNvSpPr>
              <a:spLocks noChangeArrowheads="1"/>
            </p:cNvSpPr>
            <p:nvPr/>
          </p:nvSpPr>
          <p:spPr bwMode="auto">
            <a:xfrm>
              <a:off x="1533606" y="2434625"/>
              <a:ext cx="46318" cy="50023"/>
            </a:xfrm>
            <a:custGeom>
              <a:avLst/>
              <a:gdLst>
                <a:gd name="T0" fmla="*/ 53 w 109"/>
                <a:gd name="T1" fmla="*/ 0 h 119"/>
                <a:gd name="T2" fmla="*/ 53 w 109"/>
                <a:gd name="T3" fmla="*/ 0 h 119"/>
                <a:gd name="T4" fmla="*/ 108 w 109"/>
                <a:gd name="T5" fmla="*/ 59 h 119"/>
                <a:gd name="T6" fmla="*/ 53 w 109"/>
                <a:gd name="T7" fmla="*/ 118 h 119"/>
                <a:gd name="T8" fmla="*/ 0 w 109"/>
                <a:gd name="T9" fmla="*/ 59 h 119"/>
                <a:gd name="T10" fmla="*/ 53 w 109"/>
                <a:gd name="T11" fmla="*/ 0 h 119"/>
                <a:gd name="T12" fmla="*/ 53 w 109"/>
                <a:gd name="T13" fmla="*/ 102 h 119"/>
                <a:gd name="T14" fmla="*/ 53 w 109"/>
                <a:gd name="T15" fmla="*/ 102 h 119"/>
                <a:gd name="T16" fmla="*/ 88 w 109"/>
                <a:gd name="T17" fmla="*/ 59 h 119"/>
                <a:gd name="T18" fmla="*/ 53 w 109"/>
                <a:gd name="T19" fmla="*/ 16 h 119"/>
                <a:gd name="T20" fmla="*/ 19 w 109"/>
                <a:gd name="T21" fmla="*/ 59 h 119"/>
                <a:gd name="T22" fmla="*/ 53 w 109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19">
                  <a:moveTo>
                    <a:pt x="53" y="0"/>
                  </a:moveTo>
                  <a:lnTo>
                    <a:pt x="53" y="0"/>
                  </a:lnTo>
                  <a:cubicBezTo>
                    <a:pt x="88" y="0"/>
                    <a:pt x="108" y="22"/>
                    <a:pt x="108" y="59"/>
                  </a:cubicBezTo>
                  <a:cubicBezTo>
                    <a:pt x="108" y="97"/>
                    <a:pt x="88" y="118"/>
                    <a:pt x="53" y="118"/>
                  </a:cubicBezTo>
                  <a:cubicBezTo>
                    <a:pt x="20" y="118"/>
                    <a:pt x="0" y="97"/>
                    <a:pt x="0" y="59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7"/>
                    <a:pt x="88" y="59"/>
                  </a:cubicBezTo>
                  <a:cubicBezTo>
                    <a:pt x="88" y="31"/>
                    <a:pt x="75" y="16"/>
                    <a:pt x="53" y="16"/>
                  </a:cubicBezTo>
                  <a:cubicBezTo>
                    <a:pt x="32" y="16"/>
                    <a:pt x="19" y="31"/>
                    <a:pt x="19" y="59"/>
                  </a:cubicBezTo>
                  <a:cubicBezTo>
                    <a:pt x="19" y="87"/>
                    <a:pt x="32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1" name="Freeform 229"/>
            <p:cNvSpPr>
              <a:spLocks noChangeArrowheads="1"/>
            </p:cNvSpPr>
            <p:nvPr/>
          </p:nvSpPr>
          <p:spPr bwMode="auto">
            <a:xfrm>
              <a:off x="1585481" y="2434625"/>
              <a:ext cx="44464" cy="50023"/>
            </a:xfrm>
            <a:custGeom>
              <a:avLst/>
              <a:gdLst>
                <a:gd name="T0" fmla="*/ 37 w 106"/>
                <a:gd name="T1" fmla="*/ 118 h 119"/>
                <a:gd name="T2" fmla="*/ 37 w 106"/>
                <a:gd name="T3" fmla="*/ 118 h 119"/>
                <a:gd name="T4" fmla="*/ 0 w 106"/>
                <a:gd name="T5" fmla="*/ 85 h 119"/>
                <a:gd name="T6" fmla="*/ 39 w 106"/>
                <a:gd name="T7" fmla="*/ 50 h 119"/>
                <a:gd name="T8" fmla="*/ 69 w 106"/>
                <a:gd name="T9" fmla="*/ 46 h 119"/>
                <a:gd name="T10" fmla="*/ 74 w 106"/>
                <a:gd name="T11" fmla="*/ 33 h 119"/>
                <a:gd name="T12" fmla="*/ 49 w 106"/>
                <a:gd name="T13" fmla="*/ 16 h 119"/>
                <a:gd name="T14" fmla="*/ 23 w 106"/>
                <a:gd name="T15" fmla="*/ 37 h 119"/>
                <a:gd name="T16" fmla="*/ 5 w 106"/>
                <a:gd name="T17" fmla="*/ 37 h 119"/>
                <a:gd name="T18" fmla="*/ 5 w 106"/>
                <a:gd name="T19" fmla="*/ 36 h 119"/>
                <a:gd name="T20" fmla="*/ 50 w 106"/>
                <a:gd name="T21" fmla="*/ 0 h 119"/>
                <a:gd name="T22" fmla="*/ 94 w 106"/>
                <a:gd name="T23" fmla="*/ 34 h 119"/>
                <a:gd name="T24" fmla="*/ 94 w 106"/>
                <a:gd name="T25" fmla="*/ 90 h 119"/>
                <a:gd name="T26" fmla="*/ 101 w 106"/>
                <a:gd name="T27" fmla="*/ 102 h 119"/>
                <a:gd name="T28" fmla="*/ 105 w 106"/>
                <a:gd name="T29" fmla="*/ 101 h 119"/>
                <a:gd name="T30" fmla="*/ 105 w 106"/>
                <a:gd name="T31" fmla="*/ 115 h 119"/>
                <a:gd name="T32" fmla="*/ 95 w 106"/>
                <a:gd name="T33" fmla="*/ 117 h 119"/>
                <a:gd name="T34" fmla="*/ 76 w 106"/>
                <a:gd name="T35" fmla="*/ 101 h 119"/>
                <a:gd name="T36" fmla="*/ 76 w 106"/>
                <a:gd name="T37" fmla="*/ 100 h 119"/>
                <a:gd name="T38" fmla="*/ 37 w 106"/>
                <a:gd name="T39" fmla="*/ 118 h 119"/>
                <a:gd name="T40" fmla="*/ 39 w 106"/>
                <a:gd name="T41" fmla="*/ 66 h 119"/>
                <a:gd name="T42" fmla="*/ 39 w 106"/>
                <a:gd name="T43" fmla="*/ 66 h 119"/>
                <a:gd name="T44" fmla="*/ 20 w 106"/>
                <a:gd name="T45" fmla="*/ 85 h 119"/>
                <a:gd name="T46" fmla="*/ 40 w 106"/>
                <a:gd name="T47" fmla="*/ 102 h 119"/>
                <a:gd name="T48" fmla="*/ 74 w 106"/>
                <a:gd name="T49" fmla="*/ 75 h 119"/>
                <a:gd name="T50" fmla="*/ 74 w 106"/>
                <a:gd name="T51" fmla="*/ 58 h 119"/>
                <a:gd name="T52" fmla="*/ 39 w 106"/>
                <a:gd name="T53" fmla="*/ 6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19">
                  <a:moveTo>
                    <a:pt x="37" y="118"/>
                  </a:moveTo>
                  <a:lnTo>
                    <a:pt x="37" y="118"/>
                  </a:lnTo>
                  <a:cubicBezTo>
                    <a:pt x="14" y="118"/>
                    <a:pt x="0" y="106"/>
                    <a:pt x="0" y="85"/>
                  </a:cubicBezTo>
                  <a:cubicBezTo>
                    <a:pt x="0" y="64"/>
                    <a:pt x="13" y="53"/>
                    <a:pt x="39" y="50"/>
                  </a:cubicBezTo>
                  <a:cubicBezTo>
                    <a:pt x="54" y="48"/>
                    <a:pt x="65" y="48"/>
                    <a:pt x="69" y="46"/>
                  </a:cubicBezTo>
                  <a:cubicBezTo>
                    <a:pt x="74" y="44"/>
                    <a:pt x="74" y="41"/>
                    <a:pt x="74" y="33"/>
                  </a:cubicBezTo>
                  <a:cubicBezTo>
                    <a:pt x="74" y="23"/>
                    <a:pt x="66" y="16"/>
                    <a:pt x="49" y="16"/>
                  </a:cubicBezTo>
                  <a:cubicBezTo>
                    <a:pt x="31" y="16"/>
                    <a:pt x="23" y="24"/>
                    <a:pt x="23" y="37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5" y="36"/>
                  </a:lnTo>
                  <a:cubicBezTo>
                    <a:pt x="5" y="14"/>
                    <a:pt x="22" y="0"/>
                    <a:pt x="50" y="0"/>
                  </a:cubicBezTo>
                  <a:cubicBezTo>
                    <a:pt x="80" y="0"/>
                    <a:pt x="94" y="10"/>
                    <a:pt x="94" y="34"/>
                  </a:cubicBezTo>
                  <a:cubicBezTo>
                    <a:pt x="94" y="90"/>
                    <a:pt x="94" y="90"/>
                    <a:pt x="94" y="90"/>
                  </a:cubicBezTo>
                  <a:cubicBezTo>
                    <a:pt x="94" y="98"/>
                    <a:pt x="94" y="102"/>
                    <a:pt x="101" y="102"/>
                  </a:cubicBezTo>
                  <a:cubicBezTo>
                    <a:pt x="102" y="102"/>
                    <a:pt x="103" y="102"/>
                    <a:pt x="105" y="101"/>
                  </a:cubicBezTo>
                  <a:cubicBezTo>
                    <a:pt x="105" y="115"/>
                    <a:pt x="105" y="115"/>
                    <a:pt x="105" y="115"/>
                  </a:cubicBezTo>
                  <a:cubicBezTo>
                    <a:pt x="101" y="116"/>
                    <a:pt x="98" y="117"/>
                    <a:pt x="95" y="117"/>
                  </a:cubicBezTo>
                  <a:cubicBezTo>
                    <a:pt x="82" y="117"/>
                    <a:pt x="76" y="111"/>
                    <a:pt x="76" y="101"/>
                  </a:cubicBezTo>
                  <a:cubicBezTo>
                    <a:pt x="76" y="101"/>
                    <a:pt x="76" y="101"/>
                    <a:pt x="76" y="100"/>
                  </a:cubicBezTo>
                  <a:cubicBezTo>
                    <a:pt x="65" y="112"/>
                    <a:pt x="51" y="118"/>
                    <a:pt x="37" y="118"/>
                  </a:cubicBezTo>
                  <a:close/>
                  <a:moveTo>
                    <a:pt x="39" y="66"/>
                  </a:moveTo>
                  <a:lnTo>
                    <a:pt x="39" y="66"/>
                  </a:lnTo>
                  <a:cubicBezTo>
                    <a:pt x="25" y="68"/>
                    <a:pt x="20" y="74"/>
                    <a:pt x="20" y="85"/>
                  </a:cubicBezTo>
                  <a:cubicBezTo>
                    <a:pt x="20" y="96"/>
                    <a:pt x="26" y="102"/>
                    <a:pt x="40" y="102"/>
                  </a:cubicBezTo>
                  <a:cubicBezTo>
                    <a:pt x="61" y="102"/>
                    <a:pt x="74" y="90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5" y="63"/>
                    <a:pt x="52" y="64"/>
                    <a:pt x="39" y="6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2" name="Freeform 230"/>
            <p:cNvSpPr>
              <a:spLocks noChangeArrowheads="1"/>
            </p:cNvSpPr>
            <p:nvPr/>
          </p:nvSpPr>
          <p:spPr bwMode="auto">
            <a:xfrm>
              <a:off x="1635504" y="2417952"/>
              <a:ext cx="44464" cy="66696"/>
            </a:xfrm>
            <a:custGeom>
              <a:avLst/>
              <a:gdLst>
                <a:gd name="T0" fmla="*/ 104 w 105"/>
                <a:gd name="T1" fmla="*/ 154 h 158"/>
                <a:gd name="T2" fmla="*/ 104 w 105"/>
                <a:gd name="T3" fmla="*/ 154 h 158"/>
                <a:gd name="T4" fmla="*/ 85 w 105"/>
                <a:gd name="T5" fmla="*/ 154 h 158"/>
                <a:gd name="T6" fmla="*/ 85 w 105"/>
                <a:gd name="T7" fmla="*/ 140 h 158"/>
                <a:gd name="T8" fmla="*/ 49 w 105"/>
                <a:gd name="T9" fmla="*/ 157 h 158"/>
                <a:gd name="T10" fmla="*/ 0 w 105"/>
                <a:gd name="T11" fmla="*/ 98 h 158"/>
                <a:gd name="T12" fmla="*/ 49 w 105"/>
                <a:gd name="T13" fmla="*/ 39 h 158"/>
                <a:gd name="T14" fmla="*/ 85 w 105"/>
                <a:gd name="T15" fmla="*/ 56 h 158"/>
                <a:gd name="T16" fmla="*/ 85 w 105"/>
                <a:gd name="T17" fmla="*/ 0 h 158"/>
                <a:gd name="T18" fmla="*/ 104 w 105"/>
                <a:gd name="T19" fmla="*/ 0 h 158"/>
                <a:gd name="T20" fmla="*/ 104 w 105"/>
                <a:gd name="T21" fmla="*/ 154 h 158"/>
                <a:gd name="T22" fmla="*/ 53 w 105"/>
                <a:gd name="T23" fmla="*/ 55 h 158"/>
                <a:gd name="T24" fmla="*/ 53 w 105"/>
                <a:gd name="T25" fmla="*/ 55 h 158"/>
                <a:gd name="T26" fmla="*/ 20 w 105"/>
                <a:gd name="T27" fmla="*/ 100 h 158"/>
                <a:gd name="T28" fmla="*/ 53 w 105"/>
                <a:gd name="T29" fmla="*/ 141 h 158"/>
                <a:gd name="T30" fmla="*/ 86 w 105"/>
                <a:gd name="T31" fmla="*/ 97 h 158"/>
                <a:gd name="T32" fmla="*/ 53 w 105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8">
                  <a:moveTo>
                    <a:pt x="104" y="154"/>
                  </a:moveTo>
                  <a:lnTo>
                    <a:pt x="104" y="154"/>
                  </a:lnTo>
                  <a:cubicBezTo>
                    <a:pt x="85" y="154"/>
                    <a:pt x="85" y="154"/>
                    <a:pt x="85" y="154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76" y="151"/>
                    <a:pt x="63" y="157"/>
                    <a:pt x="49" y="157"/>
                  </a:cubicBezTo>
                  <a:cubicBezTo>
                    <a:pt x="20" y="157"/>
                    <a:pt x="0" y="135"/>
                    <a:pt x="0" y="98"/>
                  </a:cubicBezTo>
                  <a:cubicBezTo>
                    <a:pt x="0" y="62"/>
                    <a:pt x="21" y="39"/>
                    <a:pt x="49" y="39"/>
                  </a:cubicBezTo>
                  <a:cubicBezTo>
                    <a:pt x="64" y="39"/>
                    <a:pt x="77" y="45"/>
                    <a:pt x="85" y="56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4" y="0"/>
                    <a:pt x="104" y="0"/>
                    <a:pt x="104" y="0"/>
                  </a:cubicBezTo>
                  <a:lnTo>
                    <a:pt x="104" y="154"/>
                  </a:lnTo>
                  <a:close/>
                  <a:moveTo>
                    <a:pt x="53" y="55"/>
                  </a:moveTo>
                  <a:lnTo>
                    <a:pt x="53" y="55"/>
                  </a:lnTo>
                  <a:cubicBezTo>
                    <a:pt x="32" y="55"/>
                    <a:pt x="20" y="71"/>
                    <a:pt x="20" y="100"/>
                  </a:cubicBezTo>
                  <a:cubicBezTo>
                    <a:pt x="20" y="125"/>
                    <a:pt x="32" y="141"/>
                    <a:pt x="53" y="141"/>
                  </a:cubicBezTo>
                  <a:cubicBezTo>
                    <a:pt x="74" y="141"/>
                    <a:pt x="86" y="125"/>
                    <a:pt x="86" y="97"/>
                  </a:cubicBezTo>
                  <a:cubicBezTo>
                    <a:pt x="86" y="70"/>
                    <a:pt x="75" y="55"/>
                    <a:pt x="53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422445" y="3260920"/>
            <a:ext cx="231585" cy="192679"/>
            <a:chOff x="1422445" y="3260920"/>
            <a:chExt cx="231585" cy="192679"/>
          </a:xfrm>
        </p:grpSpPr>
        <p:sp>
          <p:nvSpPr>
            <p:cNvPr id="3303" name="Freeform 231"/>
            <p:cNvSpPr>
              <a:spLocks noChangeArrowheads="1"/>
            </p:cNvSpPr>
            <p:nvPr/>
          </p:nvSpPr>
          <p:spPr bwMode="auto">
            <a:xfrm>
              <a:off x="1422445" y="3260920"/>
              <a:ext cx="57434" cy="68550"/>
            </a:xfrm>
            <a:custGeom>
              <a:avLst/>
              <a:gdLst>
                <a:gd name="T0" fmla="*/ 134 w 135"/>
                <a:gd name="T1" fmla="*/ 100 h 163"/>
                <a:gd name="T2" fmla="*/ 134 w 135"/>
                <a:gd name="T3" fmla="*/ 100 h 163"/>
                <a:gd name="T4" fmla="*/ 70 w 135"/>
                <a:gd name="T5" fmla="*/ 162 h 163"/>
                <a:gd name="T6" fmla="*/ 0 w 135"/>
                <a:gd name="T7" fmla="*/ 78 h 163"/>
                <a:gd name="T8" fmla="*/ 72 w 135"/>
                <a:gd name="T9" fmla="*/ 0 h 163"/>
                <a:gd name="T10" fmla="*/ 133 w 135"/>
                <a:gd name="T11" fmla="*/ 50 h 163"/>
                <a:gd name="T12" fmla="*/ 112 w 135"/>
                <a:gd name="T13" fmla="*/ 50 h 163"/>
                <a:gd name="T14" fmla="*/ 71 w 135"/>
                <a:gd name="T15" fmla="*/ 18 h 163"/>
                <a:gd name="T16" fmla="*/ 22 w 135"/>
                <a:gd name="T17" fmla="*/ 80 h 163"/>
                <a:gd name="T18" fmla="*/ 71 w 135"/>
                <a:gd name="T19" fmla="*/ 143 h 163"/>
                <a:gd name="T20" fmla="*/ 114 w 135"/>
                <a:gd name="T21" fmla="*/ 100 h 163"/>
                <a:gd name="T22" fmla="*/ 134 w 135"/>
                <a:gd name="T23" fmla="*/ 10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3">
                  <a:moveTo>
                    <a:pt x="134" y="100"/>
                  </a:moveTo>
                  <a:lnTo>
                    <a:pt x="134" y="100"/>
                  </a:lnTo>
                  <a:cubicBezTo>
                    <a:pt x="132" y="138"/>
                    <a:pt x="107" y="162"/>
                    <a:pt x="70" y="162"/>
                  </a:cubicBezTo>
                  <a:cubicBezTo>
                    <a:pt x="27" y="162"/>
                    <a:pt x="0" y="131"/>
                    <a:pt x="0" y="78"/>
                  </a:cubicBezTo>
                  <a:cubicBezTo>
                    <a:pt x="0" y="30"/>
                    <a:pt x="28" y="0"/>
                    <a:pt x="72" y="0"/>
                  </a:cubicBezTo>
                  <a:cubicBezTo>
                    <a:pt x="106" y="0"/>
                    <a:pt x="130" y="19"/>
                    <a:pt x="133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09" y="29"/>
                    <a:pt x="94" y="18"/>
                    <a:pt x="71" y="18"/>
                  </a:cubicBezTo>
                  <a:cubicBezTo>
                    <a:pt x="39" y="18"/>
                    <a:pt x="22" y="41"/>
                    <a:pt x="22" y="80"/>
                  </a:cubicBezTo>
                  <a:cubicBezTo>
                    <a:pt x="22" y="119"/>
                    <a:pt x="41" y="143"/>
                    <a:pt x="71" y="143"/>
                  </a:cubicBezTo>
                  <a:cubicBezTo>
                    <a:pt x="96" y="143"/>
                    <a:pt x="113" y="126"/>
                    <a:pt x="114" y="100"/>
                  </a:cubicBezTo>
                  <a:lnTo>
                    <a:pt x="134" y="10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4" name="Freeform 232"/>
            <p:cNvSpPr>
              <a:spLocks noChangeArrowheads="1"/>
            </p:cNvSpPr>
            <p:nvPr/>
          </p:nvSpPr>
          <p:spPr bwMode="auto">
            <a:xfrm>
              <a:off x="1489142" y="3260920"/>
              <a:ext cx="9264" cy="64844"/>
            </a:xfrm>
            <a:custGeom>
              <a:avLst/>
              <a:gdLst>
                <a:gd name="T0" fmla="*/ 0 w 20"/>
                <a:gd name="T1" fmla="*/ 0 h 156"/>
                <a:gd name="T2" fmla="*/ 19 w 20"/>
                <a:gd name="T3" fmla="*/ 0 h 156"/>
                <a:gd name="T4" fmla="*/ 19 w 20"/>
                <a:gd name="T5" fmla="*/ 155 h 156"/>
                <a:gd name="T6" fmla="*/ 0 w 20"/>
                <a:gd name="T7" fmla="*/ 155 h 156"/>
                <a:gd name="T8" fmla="*/ 0 w 20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6">
                  <a:moveTo>
                    <a:pt x="0" y="0"/>
                  </a:moveTo>
                  <a:lnTo>
                    <a:pt x="19" y="0"/>
                  </a:lnTo>
                  <a:lnTo>
                    <a:pt x="19" y="155"/>
                  </a:lnTo>
                  <a:lnTo>
                    <a:pt x="0" y="155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5" name="Freeform 233"/>
            <p:cNvSpPr>
              <a:spLocks noChangeArrowheads="1"/>
            </p:cNvSpPr>
            <p:nvPr/>
          </p:nvSpPr>
          <p:spPr bwMode="auto">
            <a:xfrm>
              <a:off x="1507668" y="3277595"/>
              <a:ext cx="44464" cy="50022"/>
            </a:xfrm>
            <a:custGeom>
              <a:avLst/>
              <a:gdLst>
                <a:gd name="T0" fmla="*/ 53 w 107"/>
                <a:gd name="T1" fmla="*/ 0 h 120"/>
                <a:gd name="T2" fmla="*/ 53 w 107"/>
                <a:gd name="T3" fmla="*/ 0 h 120"/>
                <a:gd name="T4" fmla="*/ 106 w 107"/>
                <a:gd name="T5" fmla="*/ 59 h 120"/>
                <a:gd name="T6" fmla="*/ 53 w 107"/>
                <a:gd name="T7" fmla="*/ 119 h 120"/>
                <a:gd name="T8" fmla="*/ 0 w 107"/>
                <a:gd name="T9" fmla="*/ 59 h 120"/>
                <a:gd name="T10" fmla="*/ 53 w 107"/>
                <a:gd name="T11" fmla="*/ 0 h 120"/>
                <a:gd name="T12" fmla="*/ 53 w 107"/>
                <a:gd name="T13" fmla="*/ 102 h 120"/>
                <a:gd name="T14" fmla="*/ 53 w 107"/>
                <a:gd name="T15" fmla="*/ 102 h 120"/>
                <a:gd name="T16" fmla="*/ 87 w 107"/>
                <a:gd name="T17" fmla="*/ 59 h 120"/>
                <a:gd name="T18" fmla="*/ 53 w 107"/>
                <a:gd name="T19" fmla="*/ 17 h 120"/>
                <a:gd name="T20" fmla="*/ 18 w 107"/>
                <a:gd name="T21" fmla="*/ 59 h 120"/>
                <a:gd name="T22" fmla="*/ 53 w 107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20">
                  <a:moveTo>
                    <a:pt x="53" y="0"/>
                  </a:moveTo>
                  <a:lnTo>
                    <a:pt x="53" y="0"/>
                  </a:lnTo>
                  <a:cubicBezTo>
                    <a:pt x="86" y="0"/>
                    <a:pt x="106" y="22"/>
                    <a:pt x="106" y="59"/>
                  </a:cubicBezTo>
                  <a:cubicBezTo>
                    <a:pt x="106" y="97"/>
                    <a:pt x="86" y="119"/>
                    <a:pt x="53" y="119"/>
                  </a:cubicBezTo>
                  <a:cubicBezTo>
                    <a:pt x="20" y="119"/>
                    <a:pt x="0" y="97"/>
                    <a:pt x="0" y="59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7"/>
                    <a:pt x="87" y="59"/>
                  </a:cubicBezTo>
                  <a:cubicBezTo>
                    <a:pt x="87" y="31"/>
                    <a:pt x="75" y="17"/>
                    <a:pt x="53" y="17"/>
                  </a:cubicBezTo>
                  <a:cubicBezTo>
                    <a:pt x="31" y="17"/>
                    <a:pt x="18" y="31"/>
                    <a:pt x="18" y="59"/>
                  </a:cubicBezTo>
                  <a:cubicBezTo>
                    <a:pt x="18" y="87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6" name="Freeform 234"/>
            <p:cNvSpPr>
              <a:spLocks noChangeArrowheads="1"/>
            </p:cNvSpPr>
            <p:nvPr/>
          </p:nvSpPr>
          <p:spPr bwMode="auto">
            <a:xfrm>
              <a:off x="1561397" y="3279447"/>
              <a:ext cx="40759" cy="48170"/>
            </a:xfrm>
            <a:custGeom>
              <a:avLst/>
              <a:gdLst>
                <a:gd name="T0" fmla="*/ 19 w 95"/>
                <a:gd name="T1" fmla="*/ 68 h 116"/>
                <a:gd name="T2" fmla="*/ 19 w 95"/>
                <a:gd name="T3" fmla="*/ 68 h 116"/>
                <a:gd name="T4" fmla="*/ 41 w 95"/>
                <a:gd name="T5" fmla="*/ 98 h 116"/>
                <a:gd name="T6" fmla="*/ 75 w 95"/>
                <a:gd name="T7" fmla="*/ 59 h 116"/>
                <a:gd name="T8" fmla="*/ 75 w 95"/>
                <a:gd name="T9" fmla="*/ 0 h 116"/>
                <a:gd name="T10" fmla="*/ 94 w 95"/>
                <a:gd name="T11" fmla="*/ 0 h 116"/>
                <a:gd name="T12" fmla="*/ 94 w 95"/>
                <a:gd name="T13" fmla="*/ 112 h 116"/>
                <a:gd name="T14" fmla="*/ 75 w 95"/>
                <a:gd name="T15" fmla="*/ 112 h 116"/>
                <a:gd name="T16" fmla="*/ 75 w 95"/>
                <a:gd name="T17" fmla="*/ 95 h 116"/>
                <a:gd name="T18" fmla="*/ 38 w 95"/>
                <a:gd name="T19" fmla="*/ 115 h 116"/>
                <a:gd name="T20" fmla="*/ 5 w 95"/>
                <a:gd name="T21" fmla="*/ 99 h 116"/>
                <a:gd name="T22" fmla="*/ 0 w 95"/>
                <a:gd name="T23" fmla="*/ 72 h 116"/>
                <a:gd name="T24" fmla="*/ 0 w 95"/>
                <a:gd name="T25" fmla="*/ 67 h 116"/>
                <a:gd name="T26" fmla="*/ 0 w 95"/>
                <a:gd name="T27" fmla="*/ 0 h 116"/>
                <a:gd name="T28" fmla="*/ 19 w 95"/>
                <a:gd name="T29" fmla="*/ 0 h 116"/>
                <a:gd name="T30" fmla="*/ 19 w 95"/>
                <a:gd name="T31" fmla="*/ 6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6">
                  <a:moveTo>
                    <a:pt x="19" y="68"/>
                  </a:moveTo>
                  <a:lnTo>
                    <a:pt x="19" y="68"/>
                  </a:lnTo>
                  <a:cubicBezTo>
                    <a:pt x="19" y="89"/>
                    <a:pt x="24" y="98"/>
                    <a:pt x="41" y="98"/>
                  </a:cubicBezTo>
                  <a:cubicBezTo>
                    <a:pt x="63" y="98"/>
                    <a:pt x="75" y="84"/>
                    <a:pt x="75" y="59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2"/>
                    <a:pt x="94" y="112"/>
                    <a:pt x="94" y="112"/>
                  </a:cubicBezTo>
                  <a:cubicBezTo>
                    <a:pt x="75" y="112"/>
                    <a:pt x="75" y="112"/>
                    <a:pt x="75" y="112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67" y="107"/>
                    <a:pt x="55" y="115"/>
                    <a:pt x="38" y="115"/>
                  </a:cubicBezTo>
                  <a:cubicBezTo>
                    <a:pt x="23" y="115"/>
                    <a:pt x="10" y="108"/>
                    <a:pt x="5" y="99"/>
                  </a:cubicBezTo>
                  <a:cubicBezTo>
                    <a:pt x="0" y="92"/>
                    <a:pt x="0" y="83"/>
                    <a:pt x="0" y="72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7" name="Freeform 235"/>
            <p:cNvSpPr>
              <a:spLocks noChangeArrowheads="1"/>
            </p:cNvSpPr>
            <p:nvPr/>
          </p:nvSpPr>
          <p:spPr bwMode="auto">
            <a:xfrm>
              <a:off x="1609566" y="3260920"/>
              <a:ext cx="44464" cy="66696"/>
            </a:xfrm>
            <a:custGeom>
              <a:avLst/>
              <a:gdLst>
                <a:gd name="T0" fmla="*/ 104 w 105"/>
                <a:gd name="T1" fmla="*/ 155 h 159"/>
                <a:gd name="T2" fmla="*/ 104 w 105"/>
                <a:gd name="T3" fmla="*/ 155 h 159"/>
                <a:gd name="T4" fmla="*/ 85 w 105"/>
                <a:gd name="T5" fmla="*/ 155 h 159"/>
                <a:gd name="T6" fmla="*/ 85 w 105"/>
                <a:gd name="T7" fmla="*/ 140 h 159"/>
                <a:gd name="T8" fmla="*/ 49 w 105"/>
                <a:gd name="T9" fmla="*/ 158 h 159"/>
                <a:gd name="T10" fmla="*/ 0 w 105"/>
                <a:gd name="T11" fmla="*/ 99 h 159"/>
                <a:gd name="T12" fmla="*/ 49 w 105"/>
                <a:gd name="T13" fmla="*/ 39 h 159"/>
                <a:gd name="T14" fmla="*/ 85 w 105"/>
                <a:gd name="T15" fmla="*/ 57 h 159"/>
                <a:gd name="T16" fmla="*/ 85 w 105"/>
                <a:gd name="T17" fmla="*/ 0 h 159"/>
                <a:gd name="T18" fmla="*/ 104 w 105"/>
                <a:gd name="T19" fmla="*/ 0 h 159"/>
                <a:gd name="T20" fmla="*/ 104 w 105"/>
                <a:gd name="T21" fmla="*/ 155 h 159"/>
                <a:gd name="T22" fmla="*/ 52 w 105"/>
                <a:gd name="T23" fmla="*/ 56 h 159"/>
                <a:gd name="T24" fmla="*/ 52 w 105"/>
                <a:gd name="T25" fmla="*/ 56 h 159"/>
                <a:gd name="T26" fmla="*/ 19 w 105"/>
                <a:gd name="T27" fmla="*/ 100 h 159"/>
                <a:gd name="T28" fmla="*/ 52 w 105"/>
                <a:gd name="T29" fmla="*/ 141 h 159"/>
                <a:gd name="T30" fmla="*/ 86 w 105"/>
                <a:gd name="T31" fmla="*/ 98 h 159"/>
                <a:gd name="T32" fmla="*/ 52 w 105"/>
                <a:gd name="T33" fmla="*/ 5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9">
                  <a:moveTo>
                    <a:pt x="104" y="155"/>
                  </a:moveTo>
                  <a:lnTo>
                    <a:pt x="104" y="155"/>
                  </a:lnTo>
                  <a:cubicBezTo>
                    <a:pt x="85" y="155"/>
                    <a:pt x="85" y="155"/>
                    <a:pt x="85" y="155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75" y="152"/>
                    <a:pt x="64" y="158"/>
                    <a:pt x="49" y="158"/>
                  </a:cubicBezTo>
                  <a:cubicBezTo>
                    <a:pt x="19" y="158"/>
                    <a:pt x="0" y="136"/>
                    <a:pt x="0" y="99"/>
                  </a:cubicBezTo>
                  <a:cubicBezTo>
                    <a:pt x="0" y="62"/>
                    <a:pt x="20" y="39"/>
                    <a:pt x="49" y="39"/>
                  </a:cubicBezTo>
                  <a:cubicBezTo>
                    <a:pt x="65" y="39"/>
                    <a:pt x="76" y="45"/>
                    <a:pt x="85" y="57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4" y="0"/>
                    <a:pt x="104" y="0"/>
                    <a:pt x="104" y="0"/>
                  </a:cubicBezTo>
                  <a:lnTo>
                    <a:pt x="104" y="155"/>
                  </a:lnTo>
                  <a:close/>
                  <a:moveTo>
                    <a:pt x="52" y="56"/>
                  </a:moveTo>
                  <a:lnTo>
                    <a:pt x="52" y="56"/>
                  </a:lnTo>
                  <a:cubicBezTo>
                    <a:pt x="32" y="56"/>
                    <a:pt x="19" y="71"/>
                    <a:pt x="19" y="100"/>
                  </a:cubicBezTo>
                  <a:cubicBezTo>
                    <a:pt x="19" y="125"/>
                    <a:pt x="33" y="141"/>
                    <a:pt x="52" y="141"/>
                  </a:cubicBezTo>
                  <a:cubicBezTo>
                    <a:pt x="73" y="141"/>
                    <a:pt x="86" y="126"/>
                    <a:pt x="86" y="98"/>
                  </a:cubicBezTo>
                  <a:cubicBezTo>
                    <a:pt x="86" y="70"/>
                    <a:pt x="74" y="56"/>
                    <a:pt x="52" y="5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8" name="Freeform 236"/>
            <p:cNvSpPr>
              <a:spLocks noChangeArrowheads="1"/>
            </p:cNvSpPr>
            <p:nvPr/>
          </p:nvSpPr>
          <p:spPr bwMode="auto">
            <a:xfrm>
              <a:off x="1437267" y="3370229"/>
              <a:ext cx="53728" cy="64843"/>
            </a:xfrm>
            <a:custGeom>
              <a:avLst/>
              <a:gdLst>
                <a:gd name="T0" fmla="*/ 0 w 126"/>
                <a:gd name="T1" fmla="*/ 0 h 154"/>
                <a:gd name="T2" fmla="*/ 0 w 126"/>
                <a:gd name="T3" fmla="*/ 0 h 154"/>
                <a:gd name="T4" fmla="*/ 59 w 126"/>
                <a:gd name="T5" fmla="*/ 0 h 154"/>
                <a:gd name="T6" fmla="*/ 125 w 126"/>
                <a:gd name="T7" fmla="*/ 73 h 154"/>
                <a:gd name="T8" fmla="*/ 57 w 126"/>
                <a:gd name="T9" fmla="*/ 153 h 154"/>
                <a:gd name="T10" fmla="*/ 0 w 126"/>
                <a:gd name="T11" fmla="*/ 153 h 154"/>
                <a:gd name="T12" fmla="*/ 0 w 126"/>
                <a:gd name="T13" fmla="*/ 0 h 154"/>
                <a:gd name="T14" fmla="*/ 21 w 126"/>
                <a:gd name="T15" fmla="*/ 17 h 154"/>
                <a:gd name="T16" fmla="*/ 21 w 126"/>
                <a:gd name="T17" fmla="*/ 17 h 154"/>
                <a:gd name="T18" fmla="*/ 21 w 126"/>
                <a:gd name="T19" fmla="*/ 134 h 154"/>
                <a:gd name="T20" fmla="*/ 56 w 126"/>
                <a:gd name="T21" fmla="*/ 134 h 154"/>
                <a:gd name="T22" fmla="*/ 103 w 126"/>
                <a:gd name="T23" fmla="*/ 75 h 154"/>
                <a:gd name="T24" fmla="*/ 56 w 126"/>
                <a:gd name="T25" fmla="*/ 17 h 154"/>
                <a:gd name="T26" fmla="*/ 21 w 126"/>
                <a:gd name="T27" fmla="*/ 17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154">
                  <a:moveTo>
                    <a:pt x="0" y="0"/>
                  </a:moveTo>
                  <a:lnTo>
                    <a:pt x="0" y="0"/>
                  </a:lnTo>
                  <a:cubicBezTo>
                    <a:pt x="59" y="0"/>
                    <a:pt x="59" y="0"/>
                    <a:pt x="59" y="0"/>
                  </a:cubicBezTo>
                  <a:cubicBezTo>
                    <a:pt x="101" y="0"/>
                    <a:pt x="125" y="26"/>
                    <a:pt x="125" y="73"/>
                  </a:cubicBezTo>
                  <a:cubicBezTo>
                    <a:pt x="125" y="124"/>
                    <a:pt x="99" y="153"/>
                    <a:pt x="57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21" y="17"/>
                  </a:moveTo>
                  <a:lnTo>
                    <a:pt x="21" y="17"/>
                  </a:lnTo>
                  <a:cubicBezTo>
                    <a:pt x="21" y="134"/>
                    <a:pt x="21" y="134"/>
                    <a:pt x="21" y="134"/>
                  </a:cubicBezTo>
                  <a:cubicBezTo>
                    <a:pt x="56" y="134"/>
                    <a:pt x="56" y="134"/>
                    <a:pt x="56" y="134"/>
                  </a:cubicBezTo>
                  <a:cubicBezTo>
                    <a:pt x="88" y="134"/>
                    <a:pt x="103" y="114"/>
                    <a:pt x="103" y="75"/>
                  </a:cubicBezTo>
                  <a:cubicBezTo>
                    <a:pt x="103" y="37"/>
                    <a:pt x="87" y="17"/>
                    <a:pt x="56" y="17"/>
                  </a:cubicBezTo>
                  <a:lnTo>
                    <a:pt x="21" y="17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9" name="Freeform 237"/>
            <p:cNvSpPr>
              <a:spLocks noChangeArrowheads="1"/>
            </p:cNvSpPr>
            <p:nvPr/>
          </p:nvSpPr>
          <p:spPr bwMode="auto">
            <a:xfrm>
              <a:off x="1500258" y="3386902"/>
              <a:ext cx="40759" cy="48170"/>
            </a:xfrm>
            <a:custGeom>
              <a:avLst/>
              <a:gdLst>
                <a:gd name="T0" fmla="*/ 20 w 95"/>
                <a:gd name="T1" fmla="*/ 69 h 116"/>
                <a:gd name="T2" fmla="*/ 20 w 95"/>
                <a:gd name="T3" fmla="*/ 69 h 116"/>
                <a:gd name="T4" fmla="*/ 42 w 95"/>
                <a:gd name="T5" fmla="*/ 98 h 116"/>
                <a:gd name="T6" fmla="*/ 75 w 95"/>
                <a:gd name="T7" fmla="*/ 61 h 116"/>
                <a:gd name="T8" fmla="*/ 75 w 95"/>
                <a:gd name="T9" fmla="*/ 0 h 116"/>
                <a:gd name="T10" fmla="*/ 94 w 95"/>
                <a:gd name="T11" fmla="*/ 0 h 116"/>
                <a:gd name="T12" fmla="*/ 94 w 95"/>
                <a:gd name="T13" fmla="*/ 112 h 116"/>
                <a:gd name="T14" fmla="*/ 76 w 95"/>
                <a:gd name="T15" fmla="*/ 112 h 116"/>
                <a:gd name="T16" fmla="*/ 76 w 95"/>
                <a:gd name="T17" fmla="*/ 95 h 116"/>
                <a:gd name="T18" fmla="*/ 39 w 95"/>
                <a:gd name="T19" fmla="*/ 115 h 116"/>
                <a:gd name="T20" fmla="*/ 5 w 95"/>
                <a:gd name="T21" fmla="*/ 99 h 116"/>
                <a:gd name="T22" fmla="*/ 0 w 95"/>
                <a:gd name="T23" fmla="*/ 72 h 116"/>
                <a:gd name="T24" fmla="*/ 0 w 95"/>
                <a:gd name="T25" fmla="*/ 67 h 116"/>
                <a:gd name="T26" fmla="*/ 0 w 95"/>
                <a:gd name="T27" fmla="*/ 0 h 116"/>
                <a:gd name="T28" fmla="*/ 20 w 95"/>
                <a:gd name="T29" fmla="*/ 0 h 116"/>
                <a:gd name="T30" fmla="*/ 20 w 95"/>
                <a:gd name="T31" fmla="*/ 6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6">
                  <a:moveTo>
                    <a:pt x="20" y="69"/>
                  </a:moveTo>
                  <a:lnTo>
                    <a:pt x="20" y="69"/>
                  </a:lnTo>
                  <a:cubicBezTo>
                    <a:pt x="20" y="89"/>
                    <a:pt x="24" y="98"/>
                    <a:pt x="42" y="98"/>
                  </a:cubicBezTo>
                  <a:cubicBezTo>
                    <a:pt x="64" y="98"/>
                    <a:pt x="75" y="86"/>
                    <a:pt x="75" y="61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2"/>
                    <a:pt x="94" y="112"/>
                    <a:pt x="94" y="112"/>
                  </a:cubicBezTo>
                  <a:cubicBezTo>
                    <a:pt x="76" y="112"/>
                    <a:pt x="76" y="112"/>
                    <a:pt x="76" y="112"/>
                  </a:cubicBezTo>
                  <a:cubicBezTo>
                    <a:pt x="76" y="95"/>
                    <a:pt x="76" y="95"/>
                    <a:pt x="76" y="95"/>
                  </a:cubicBezTo>
                  <a:cubicBezTo>
                    <a:pt x="68" y="107"/>
                    <a:pt x="56" y="115"/>
                    <a:pt x="39" y="115"/>
                  </a:cubicBezTo>
                  <a:cubicBezTo>
                    <a:pt x="23" y="115"/>
                    <a:pt x="12" y="110"/>
                    <a:pt x="5" y="99"/>
                  </a:cubicBezTo>
                  <a:cubicBezTo>
                    <a:pt x="1" y="92"/>
                    <a:pt x="0" y="83"/>
                    <a:pt x="0" y="72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lnTo>
                    <a:pt x="20" y="6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0" name="Freeform 238"/>
            <p:cNvSpPr>
              <a:spLocks noChangeArrowheads="1"/>
            </p:cNvSpPr>
            <p:nvPr/>
          </p:nvSpPr>
          <p:spPr bwMode="auto">
            <a:xfrm>
              <a:off x="1552133" y="3385050"/>
              <a:ext cx="44464" cy="68549"/>
            </a:xfrm>
            <a:custGeom>
              <a:avLst/>
              <a:gdLst>
                <a:gd name="T0" fmla="*/ 0 w 105"/>
                <a:gd name="T1" fmla="*/ 4 h 161"/>
                <a:gd name="T2" fmla="*/ 0 w 105"/>
                <a:gd name="T3" fmla="*/ 4 h 161"/>
                <a:gd name="T4" fmla="*/ 19 w 105"/>
                <a:gd name="T5" fmla="*/ 4 h 161"/>
                <a:gd name="T6" fmla="*/ 19 w 105"/>
                <a:gd name="T7" fmla="*/ 20 h 161"/>
                <a:gd name="T8" fmla="*/ 55 w 105"/>
                <a:gd name="T9" fmla="*/ 0 h 161"/>
                <a:gd name="T10" fmla="*/ 104 w 105"/>
                <a:gd name="T11" fmla="*/ 59 h 161"/>
                <a:gd name="T12" fmla="*/ 54 w 105"/>
                <a:gd name="T13" fmla="*/ 119 h 161"/>
                <a:gd name="T14" fmla="*/ 19 w 105"/>
                <a:gd name="T15" fmla="*/ 102 h 161"/>
                <a:gd name="T16" fmla="*/ 19 w 105"/>
                <a:gd name="T17" fmla="*/ 160 h 161"/>
                <a:gd name="T18" fmla="*/ 0 w 105"/>
                <a:gd name="T19" fmla="*/ 160 h 161"/>
                <a:gd name="T20" fmla="*/ 0 w 105"/>
                <a:gd name="T21" fmla="*/ 4 h 161"/>
                <a:gd name="T22" fmla="*/ 51 w 105"/>
                <a:gd name="T23" fmla="*/ 102 h 161"/>
                <a:gd name="T24" fmla="*/ 51 w 105"/>
                <a:gd name="T25" fmla="*/ 102 h 161"/>
                <a:gd name="T26" fmla="*/ 84 w 105"/>
                <a:gd name="T27" fmla="*/ 58 h 161"/>
                <a:gd name="T28" fmla="*/ 51 w 105"/>
                <a:gd name="T29" fmla="*/ 18 h 161"/>
                <a:gd name="T30" fmla="*/ 18 w 105"/>
                <a:gd name="T31" fmla="*/ 60 h 161"/>
                <a:gd name="T32" fmla="*/ 51 w 105"/>
                <a:gd name="T33" fmla="*/ 10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61">
                  <a:moveTo>
                    <a:pt x="0" y="4"/>
                  </a:moveTo>
                  <a:lnTo>
                    <a:pt x="0" y="4"/>
                  </a:lnTo>
                  <a:cubicBezTo>
                    <a:pt x="19" y="4"/>
                    <a:pt x="19" y="4"/>
                    <a:pt x="19" y="4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7" y="6"/>
                    <a:pt x="38" y="0"/>
                    <a:pt x="55" y="0"/>
                  </a:cubicBezTo>
                  <a:cubicBezTo>
                    <a:pt x="84" y="0"/>
                    <a:pt x="104" y="23"/>
                    <a:pt x="104" y="59"/>
                  </a:cubicBezTo>
                  <a:cubicBezTo>
                    <a:pt x="104" y="97"/>
                    <a:pt x="83" y="119"/>
                    <a:pt x="54" y="119"/>
                  </a:cubicBezTo>
                  <a:cubicBezTo>
                    <a:pt x="38" y="119"/>
                    <a:pt x="27" y="114"/>
                    <a:pt x="19" y="102"/>
                  </a:cubicBezTo>
                  <a:cubicBezTo>
                    <a:pt x="19" y="160"/>
                    <a:pt x="19" y="160"/>
                    <a:pt x="19" y="160"/>
                  </a:cubicBezTo>
                  <a:cubicBezTo>
                    <a:pt x="0" y="160"/>
                    <a:pt x="0" y="160"/>
                    <a:pt x="0" y="160"/>
                  </a:cubicBezTo>
                  <a:lnTo>
                    <a:pt x="0" y="4"/>
                  </a:lnTo>
                  <a:close/>
                  <a:moveTo>
                    <a:pt x="51" y="102"/>
                  </a:moveTo>
                  <a:lnTo>
                    <a:pt x="51" y="102"/>
                  </a:lnTo>
                  <a:cubicBezTo>
                    <a:pt x="72" y="102"/>
                    <a:pt x="84" y="87"/>
                    <a:pt x="84" y="58"/>
                  </a:cubicBezTo>
                  <a:cubicBezTo>
                    <a:pt x="84" y="32"/>
                    <a:pt x="71" y="18"/>
                    <a:pt x="51" y="18"/>
                  </a:cubicBezTo>
                  <a:cubicBezTo>
                    <a:pt x="30" y="18"/>
                    <a:pt x="18" y="32"/>
                    <a:pt x="18" y="60"/>
                  </a:cubicBezTo>
                  <a:cubicBezTo>
                    <a:pt x="18" y="89"/>
                    <a:pt x="29" y="102"/>
                    <a:pt x="51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1" name="Freeform 239"/>
            <p:cNvSpPr>
              <a:spLocks noChangeArrowheads="1"/>
            </p:cNvSpPr>
            <p:nvPr/>
          </p:nvSpPr>
          <p:spPr bwMode="auto">
            <a:xfrm>
              <a:off x="1602156" y="3385050"/>
              <a:ext cx="42611" cy="50022"/>
            </a:xfrm>
            <a:custGeom>
              <a:avLst/>
              <a:gdLst>
                <a:gd name="T0" fmla="*/ 100 w 102"/>
                <a:gd name="T1" fmla="*/ 80 h 121"/>
                <a:gd name="T2" fmla="*/ 100 w 102"/>
                <a:gd name="T3" fmla="*/ 80 h 121"/>
                <a:gd name="T4" fmla="*/ 51 w 102"/>
                <a:gd name="T5" fmla="*/ 120 h 121"/>
                <a:gd name="T6" fmla="*/ 0 w 102"/>
                <a:gd name="T7" fmla="*/ 61 h 121"/>
                <a:gd name="T8" fmla="*/ 51 w 102"/>
                <a:gd name="T9" fmla="*/ 0 h 121"/>
                <a:gd name="T10" fmla="*/ 101 w 102"/>
                <a:gd name="T11" fmla="*/ 57 h 121"/>
                <a:gd name="T12" fmla="*/ 101 w 102"/>
                <a:gd name="T13" fmla="*/ 66 h 121"/>
                <a:gd name="T14" fmla="*/ 19 w 102"/>
                <a:gd name="T15" fmla="*/ 66 h 121"/>
                <a:gd name="T16" fmla="*/ 52 w 102"/>
                <a:gd name="T17" fmla="*/ 102 h 121"/>
                <a:gd name="T18" fmla="*/ 81 w 102"/>
                <a:gd name="T19" fmla="*/ 80 h 121"/>
                <a:gd name="T20" fmla="*/ 100 w 102"/>
                <a:gd name="T21" fmla="*/ 80 h 121"/>
                <a:gd name="T22" fmla="*/ 81 w 102"/>
                <a:gd name="T23" fmla="*/ 50 h 121"/>
                <a:gd name="T24" fmla="*/ 81 w 102"/>
                <a:gd name="T25" fmla="*/ 50 h 121"/>
                <a:gd name="T26" fmla="*/ 51 w 102"/>
                <a:gd name="T27" fmla="*/ 17 h 121"/>
                <a:gd name="T28" fmla="*/ 19 w 102"/>
                <a:gd name="T29" fmla="*/ 50 h 121"/>
                <a:gd name="T30" fmla="*/ 81 w 102"/>
                <a:gd name="T31" fmla="*/ 5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1">
                  <a:moveTo>
                    <a:pt x="100" y="80"/>
                  </a:moveTo>
                  <a:lnTo>
                    <a:pt x="100" y="80"/>
                  </a:lnTo>
                  <a:cubicBezTo>
                    <a:pt x="95" y="104"/>
                    <a:pt x="77" y="120"/>
                    <a:pt x="51" y="120"/>
                  </a:cubicBezTo>
                  <a:cubicBezTo>
                    <a:pt x="19" y="120"/>
                    <a:pt x="0" y="98"/>
                    <a:pt x="0" y="61"/>
                  </a:cubicBezTo>
                  <a:cubicBezTo>
                    <a:pt x="0" y="23"/>
                    <a:pt x="19" y="0"/>
                    <a:pt x="51" y="0"/>
                  </a:cubicBezTo>
                  <a:cubicBezTo>
                    <a:pt x="82" y="0"/>
                    <a:pt x="101" y="21"/>
                    <a:pt x="101" y="57"/>
                  </a:cubicBezTo>
                  <a:cubicBezTo>
                    <a:pt x="101" y="59"/>
                    <a:pt x="101" y="62"/>
                    <a:pt x="101" y="66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20" y="90"/>
                    <a:pt x="32" y="102"/>
                    <a:pt x="52" y="102"/>
                  </a:cubicBezTo>
                  <a:cubicBezTo>
                    <a:pt x="67" y="102"/>
                    <a:pt x="78" y="94"/>
                    <a:pt x="81" y="80"/>
                  </a:cubicBezTo>
                  <a:lnTo>
                    <a:pt x="100" y="80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1" y="29"/>
                    <a:pt x="69" y="17"/>
                    <a:pt x="51" y="17"/>
                  </a:cubicBezTo>
                  <a:cubicBezTo>
                    <a:pt x="32" y="17"/>
                    <a:pt x="22" y="28"/>
                    <a:pt x="19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422445" y="4246545"/>
            <a:ext cx="231585" cy="176005"/>
            <a:chOff x="1422445" y="4246545"/>
            <a:chExt cx="231585" cy="176005"/>
          </a:xfrm>
        </p:grpSpPr>
        <p:sp>
          <p:nvSpPr>
            <p:cNvPr id="3312" name="Freeform 240"/>
            <p:cNvSpPr>
              <a:spLocks noChangeArrowheads="1"/>
            </p:cNvSpPr>
            <p:nvPr/>
          </p:nvSpPr>
          <p:spPr bwMode="auto">
            <a:xfrm>
              <a:off x="1422445" y="4246545"/>
              <a:ext cx="57434" cy="68550"/>
            </a:xfrm>
            <a:custGeom>
              <a:avLst/>
              <a:gdLst>
                <a:gd name="T0" fmla="*/ 134 w 135"/>
                <a:gd name="T1" fmla="*/ 101 h 163"/>
                <a:gd name="T2" fmla="*/ 134 w 135"/>
                <a:gd name="T3" fmla="*/ 101 h 163"/>
                <a:gd name="T4" fmla="*/ 70 w 135"/>
                <a:gd name="T5" fmla="*/ 162 h 163"/>
                <a:gd name="T6" fmla="*/ 0 w 135"/>
                <a:gd name="T7" fmla="*/ 79 h 163"/>
                <a:gd name="T8" fmla="*/ 72 w 135"/>
                <a:gd name="T9" fmla="*/ 0 h 163"/>
                <a:gd name="T10" fmla="*/ 133 w 135"/>
                <a:gd name="T11" fmla="*/ 51 h 163"/>
                <a:gd name="T12" fmla="*/ 112 w 135"/>
                <a:gd name="T13" fmla="*/ 51 h 163"/>
                <a:gd name="T14" fmla="*/ 71 w 135"/>
                <a:gd name="T15" fmla="*/ 19 h 163"/>
                <a:gd name="T16" fmla="*/ 22 w 135"/>
                <a:gd name="T17" fmla="*/ 81 h 163"/>
                <a:gd name="T18" fmla="*/ 71 w 135"/>
                <a:gd name="T19" fmla="*/ 143 h 163"/>
                <a:gd name="T20" fmla="*/ 114 w 135"/>
                <a:gd name="T21" fmla="*/ 101 h 163"/>
                <a:gd name="T22" fmla="*/ 134 w 135"/>
                <a:gd name="T23" fmla="*/ 10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3">
                  <a:moveTo>
                    <a:pt x="134" y="101"/>
                  </a:moveTo>
                  <a:lnTo>
                    <a:pt x="134" y="101"/>
                  </a:lnTo>
                  <a:cubicBezTo>
                    <a:pt x="132" y="138"/>
                    <a:pt x="107" y="162"/>
                    <a:pt x="70" y="162"/>
                  </a:cubicBezTo>
                  <a:cubicBezTo>
                    <a:pt x="27" y="162"/>
                    <a:pt x="0" y="132"/>
                    <a:pt x="0" y="79"/>
                  </a:cubicBezTo>
                  <a:cubicBezTo>
                    <a:pt x="0" y="31"/>
                    <a:pt x="28" y="0"/>
                    <a:pt x="72" y="0"/>
                  </a:cubicBezTo>
                  <a:cubicBezTo>
                    <a:pt x="106" y="0"/>
                    <a:pt x="130" y="20"/>
                    <a:pt x="133" y="51"/>
                  </a:cubicBezTo>
                  <a:cubicBezTo>
                    <a:pt x="112" y="51"/>
                    <a:pt x="112" y="51"/>
                    <a:pt x="112" y="51"/>
                  </a:cubicBezTo>
                  <a:cubicBezTo>
                    <a:pt x="109" y="30"/>
                    <a:pt x="94" y="19"/>
                    <a:pt x="71" y="19"/>
                  </a:cubicBezTo>
                  <a:cubicBezTo>
                    <a:pt x="39" y="19"/>
                    <a:pt x="22" y="41"/>
                    <a:pt x="22" y="81"/>
                  </a:cubicBezTo>
                  <a:cubicBezTo>
                    <a:pt x="22" y="120"/>
                    <a:pt x="41" y="143"/>
                    <a:pt x="71" y="143"/>
                  </a:cubicBezTo>
                  <a:cubicBezTo>
                    <a:pt x="96" y="143"/>
                    <a:pt x="113" y="127"/>
                    <a:pt x="114" y="101"/>
                  </a:cubicBezTo>
                  <a:lnTo>
                    <a:pt x="134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3" name="Freeform 241"/>
            <p:cNvSpPr>
              <a:spLocks noChangeArrowheads="1"/>
            </p:cNvSpPr>
            <p:nvPr/>
          </p:nvSpPr>
          <p:spPr bwMode="auto">
            <a:xfrm>
              <a:off x="1489142" y="4248398"/>
              <a:ext cx="9264" cy="64843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4" name="Freeform 242"/>
            <p:cNvSpPr>
              <a:spLocks noChangeArrowheads="1"/>
            </p:cNvSpPr>
            <p:nvPr/>
          </p:nvSpPr>
          <p:spPr bwMode="auto">
            <a:xfrm>
              <a:off x="1507668" y="4265072"/>
              <a:ext cx="44464" cy="50023"/>
            </a:xfrm>
            <a:custGeom>
              <a:avLst/>
              <a:gdLst>
                <a:gd name="T0" fmla="*/ 53 w 107"/>
                <a:gd name="T1" fmla="*/ 0 h 120"/>
                <a:gd name="T2" fmla="*/ 53 w 107"/>
                <a:gd name="T3" fmla="*/ 0 h 120"/>
                <a:gd name="T4" fmla="*/ 106 w 107"/>
                <a:gd name="T5" fmla="*/ 60 h 120"/>
                <a:gd name="T6" fmla="*/ 53 w 107"/>
                <a:gd name="T7" fmla="*/ 119 h 120"/>
                <a:gd name="T8" fmla="*/ 0 w 107"/>
                <a:gd name="T9" fmla="*/ 60 h 120"/>
                <a:gd name="T10" fmla="*/ 53 w 107"/>
                <a:gd name="T11" fmla="*/ 0 h 120"/>
                <a:gd name="T12" fmla="*/ 53 w 107"/>
                <a:gd name="T13" fmla="*/ 102 h 120"/>
                <a:gd name="T14" fmla="*/ 53 w 107"/>
                <a:gd name="T15" fmla="*/ 102 h 120"/>
                <a:gd name="T16" fmla="*/ 87 w 107"/>
                <a:gd name="T17" fmla="*/ 60 h 120"/>
                <a:gd name="T18" fmla="*/ 53 w 107"/>
                <a:gd name="T19" fmla="*/ 17 h 120"/>
                <a:gd name="T20" fmla="*/ 18 w 107"/>
                <a:gd name="T21" fmla="*/ 60 h 120"/>
                <a:gd name="T22" fmla="*/ 53 w 107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20">
                  <a:moveTo>
                    <a:pt x="53" y="0"/>
                  </a:moveTo>
                  <a:lnTo>
                    <a:pt x="53" y="0"/>
                  </a:lnTo>
                  <a:cubicBezTo>
                    <a:pt x="86" y="0"/>
                    <a:pt x="106" y="22"/>
                    <a:pt x="106" y="60"/>
                  </a:cubicBezTo>
                  <a:cubicBezTo>
                    <a:pt x="106" y="97"/>
                    <a:pt x="86" y="119"/>
                    <a:pt x="53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8"/>
                    <a:pt x="87" y="60"/>
                  </a:cubicBezTo>
                  <a:cubicBezTo>
                    <a:pt x="87" y="32"/>
                    <a:pt x="75" y="17"/>
                    <a:pt x="53" y="17"/>
                  </a:cubicBezTo>
                  <a:cubicBezTo>
                    <a:pt x="31" y="17"/>
                    <a:pt x="18" y="32"/>
                    <a:pt x="18" y="60"/>
                  </a:cubicBezTo>
                  <a:cubicBezTo>
                    <a:pt x="18" y="88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5" name="Freeform 243"/>
            <p:cNvSpPr>
              <a:spLocks noChangeArrowheads="1"/>
            </p:cNvSpPr>
            <p:nvPr/>
          </p:nvSpPr>
          <p:spPr bwMode="auto">
            <a:xfrm>
              <a:off x="1561397" y="4266925"/>
              <a:ext cx="40759" cy="48170"/>
            </a:xfrm>
            <a:custGeom>
              <a:avLst/>
              <a:gdLst>
                <a:gd name="T0" fmla="*/ 19 w 95"/>
                <a:gd name="T1" fmla="*/ 67 h 114"/>
                <a:gd name="T2" fmla="*/ 19 w 95"/>
                <a:gd name="T3" fmla="*/ 67 h 114"/>
                <a:gd name="T4" fmla="*/ 41 w 95"/>
                <a:gd name="T5" fmla="*/ 96 h 114"/>
                <a:gd name="T6" fmla="*/ 75 w 95"/>
                <a:gd name="T7" fmla="*/ 59 h 114"/>
                <a:gd name="T8" fmla="*/ 75 w 95"/>
                <a:gd name="T9" fmla="*/ 0 h 114"/>
                <a:gd name="T10" fmla="*/ 94 w 95"/>
                <a:gd name="T11" fmla="*/ 0 h 114"/>
                <a:gd name="T12" fmla="*/ 94 w 95"/>
                <a:gd name="T13" fmla="*/ 111 h 114"/>
                <a:gd name="T14" fmla="*/ 75 w 95"/>
                <a:gd name="T15" fmla="*/ 111 h 114"/>
                <a:gd name="T16" fmla="*/ 75 w 95"/>
                <a:gd name="T17" fmla="*/ 94 h 114"/>
                <a:gd name="T18" fmla="*/ 38 w 95"/>
                <a:gd name="T19" fmla="*/ 113 h 114"/>
                <a:gd name="T20" fmla="*/ 5 w 95"/>
                <a:gd name="T21" fmla="*/ 99 h 114"/>
                <a:gd name="T22" fmla="*/ 0 w 95"/>
                <a:gd name="T23" fmla="*/ 71 h 114"/>
                <a:gd name="T24" fmla="*/ 0 w 95"/>
                <a:gd name="T25" fmla="*/ 66 h 114"/>
                <a:gd name="T26" fmla="*/ 0 w 95"/>
                <a:gd name="T27" fmla="*/ 0 h 114"/>
                <a:gd name="T28" fmla="*/ 19 w 95"/>
                <a:gd name="T29" fmla="*/ 0 h 114"/>
                <a:gd name="T30" fmla="*/ 19 w 95"/>
                <a:gd name="T31" fmla="*/ 67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4">
                  <a:moveTo>
                    <a:pt x="19" y="67"/>
                  </a:moveTo>
                  <a:lnTo>
                    <a:pt x="19" y="67"/>
                  </a:lnTo>
                  <a:cubicBezTo>
                    <a:pt x="19" y="88"/>
                    <a:pt x="24" y="96"/>
                    <a:pt x="41" y="96"/>
                  </a:cubicBezTo>
                  <a:cubicBezTo>
                    <a:pt x="63" y="96"/>
                    <a:pt x="75" y="84"/>
                    <a:pt x="75" y="59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1"/>
                    <a:pt x="94" y="111"/>
                    <a:pt x="94" y="111"/>
                  </a:cubicBezTo>
                  <a:cubicBezTo>
                    <a:pt x="75" y="111"/>
                    <a:pt x="75" y="111"/>
                    <a:pt x="75" y="111"/>
                  </a:cubicBezTo>
                  <a:cubicBezTo>
                    <a:pt x="75" y="94"/>
                    <a:pt x="75" y="94"/>
                    <a:pt x="75" y="94"/>
                  </a:cubicBezTo>
                  <a:cubicBezTo>
                    <a:pt x="67" y="107"/>
                    <a:pt x="55" y="113"/>
                    <a:pt x="38" y="113"/>
                  </a:cubicBezTo>
                  <a:cubicBezTo>
                    <a:pt x="23" y="113"/>
                    <a:pt x="10" y="108"/>
                    <a:pt x="5" y="99"/>
                  </a:cubicBezTo>
                  <a:cubicBezTo>
                    <a:pt x="0" y="91"/>
                    <a:pt x="0" y="83"/>
                    <a:pt x="0" y="71"/>
                  </a:cubicBezTo>
                  <a:cubicBezTo>
                    <a:pt x="0" y="69"/>
                    <a:pt x="0" y="68"/>
                    <a:pt x="0" y="6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7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6" name="Freeform 244"/>
            <p:cNvSpPr>
              <a:spLocks noChangeArrowheads="1"/>
            </p:cNvSpPr>
            <p:nvPr/>
          </p:nvSpPr>
          <p:spPr bwMode="auto">
            <a:xfrm>
              <a:off x="1609566" y="4248398"/>
              <a:ext cx="44464" cy="66696"/>
            </a:xfrm>
            <a:custGeom>
              <a:avLst/>
              <a:gdLst>
                <a:gd name="T0" fmla="*/ 104 w 105"/>
                <a:gd name="T1" fmla="*/ 154 h 158"/>
                <a:gd name="T2" fmla="*/ 104 w 105"/>
                <a:gd name="T3" fmla="*/ 154 h 158"/>
                <a:gd name="T4" fmla="*/ 85 w 105"/>
                <a:gd name="T5" fmla="*/ 154 h 158"/>
                <a:gd name="T6" fmla="*/ 85 w 105"/>
                <a:gd name="T7" fmla="*/ 139 h 158"/>
                <a:gd name="T8" fmla="*/ 49 w 105"/>
                <a:gd name="T9" fmla="*/ 157 h 158"/>
                <a:gd name="T10" fmla="*/ 0 w 105"/>
                <a:gd name="T11" fmla="*/ 99 h 158"/>
                <a:gd name="T12" fmla="*/ 49 w 105"/>
                <a:gd name="T13" fmla="*/ 38 h 158"/>
                <a:gd name="T14" fmla="*/ 85 w 105"/>
                <a:gd name="T15" fmla="*/ 56 h 158"/>
                <a:gd name="T16" fmla="*/ 85 w 105"/>
                <a:gd name="T17" fmla="*/ 0 h 158"/>
                <a:gd name="T18" fmla="*/ 104 w 105"/>
                <a:gd name="T19" fmla="*/ 0 h 158"/>
                <a:gd name="T20" fmla="*/ 104 w 105"/>
                <a:gd name="T21" fmla="*/ 154 h 158"/>
                <a:gd name="T22" fmla="*/ 52 w 105"/>
                <a:gd name="T23" fmla="*/ 55 h 158"/>
                <a:gd name="T24" fmla="*/ 52 w 105"/>
                <a:gd name="T25" fmla="*/ 55 h 158"/>
                <a:gd name="T26" fmla="*/ 19 w 105"/>
                <a:gd name="T27" fmla="*/ 100 h 158"/>
                <a:gd name="T28" fmla="*/ 52 w 105"/>
                <a:gd name="T29" fmla="*/ 140 h 158"/>
                <a:gd name="T30" fmla="*/ 86 w 105"/>
                <a:gd name="T31" fmla="*/ 97 h 158"/>
                <a:gd name="T32" fmla="*/ 52 w 105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8">
                  <a:moveTo>
                    <a:pt x="104" y="154"/>
                  </a:moveTo>
                  <a:lnTo>
                    <a:pt x="104" y="154"/>
                  </a:lnTo>
                  <a:cubicBezTo>
                    <a:pt x="85" y="154"/>
                    <a:pt x="85" y="154"/>
                    <a:pt x="85" y="154"/>
                  </a:cubicBezTo>
                  <a:cubicBezTo>
                    <a:pt x="85" y="139"/>
                    <a:pt x="85" y="139"/>
                    <a:pt x="85" y="139"/>
                  </a:cubicBezTo>
                  <a:cubicBezTo>
                    <a:pt x="75" y="152"/>
                    <a:pt x="64" y="157"/>
                    <a:pt x="49" y="157"/>
                  </a:cubicBezTo>
                  <a:cubicBezTo>
                    <a:pt x="19" y="157"/>
                    <a:pt x="0" y="135"/>
                    <a:pt x="0" y="99"/>
                  </a:cubicBezTo>
                  <a:cubicBezTo>
                    <a:pt x="0" y="61"/>
                    <a:pt x="20" y="38"/>
                    <a:pt x="49" y="38"/>
                  </a:cubicBezTo>
                  <a:cubicBezTo>
                    <a:pt x="65" y="38"/>
                    <a:pt x="76" y="45"/>
                    <a:pt x="85" y="56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4" y="0"/>
                    <a:pt x="104" y="0"/>
                    <a:pt x="104" y="0"/>
                  </a:cubicBezTo>
                  <a:lnTo>
                    <a:pt x="104" y="154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2" y="55"/>
                    <a:pt x="19" y="71"/>
                    <a:pt x="19" y="100"/>
                  </a:cubicBezTo>
                  <a:cubicBezTo>
                    <a:pt x="19" y="125"/>
                    <a:pt x="33" y="140"/>
                    <a:pt x="52" y="140"/>
                  </a:cubicBezTo>
                  <a:cubicBezTo>
                    <a:pt x="73" y="140"/>
                    <a:pt x="86" y="126"/>
                    <a:pt x="86" y="97"/>
                  </a:cubicBezTo>
                  <a:cubicBezTo>
                    <a:pt x="86" y="70"/>
                    <a:pt x="74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7" name="Freeform 245"/>
            <p:cNvSpPr>
              <a:spLocks noChangeArrowheads="1"/>
            </p:cNvSpPr>
            <p:nvPr/>
          </p:nvSpPr>
          <p:spPr bwMode="auto">
            <a:xfrm>
              <a:off x="1448383" y="4355854"/>
              <a:ext cx="40759" cy="64843"/>
            </a:xfrm>
            <a:custGeom>
              <a:avLst/>
              <a:gdLst>
                <a:gd name="T0" fmla="*/ 0 w 99"/>
                <a:gd name="T1" fmla="*/ 0 h 154"/>
                <a:gd name="T2" fmla="*/ 22 w 99"/>
                <a:gd name="T3" fmla="*/ 0 h 154"/>
                <a:gd name="T4" fmla="*/ 22 w 99"/>
                <a:gd name="T5" fmla="*/ 133 h 154"/>
                <a:gd name="T6" fmla="*/ 98 w 99"/>
                <a:gd name="T7" fmla="*/ 133 h 154"/>
                <a:gd name="T8" fmla="*/ 98 w 99"/>
                <a:gd name="T9" fmla="*/ 153 h 154"/>
                <a:gd name="T10" fmla="*/ 0 w 99"/>
                <a:gd name="T11" fmla="*/ 153 h 154"/>
                <a:gd name="T12" fmla="*/ 0 w 99"/>
                <a:gd name="T13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154">
                  <a:moveTo>
                    <a:pt x="0" y="0"/>
                  </a:moveTo>
                  <a:lnTo>
                    <a:pt x="22" y="0"/>
                  </a:lnTo>
                  <a:lnTo>
                    <a:pt x="22" y="133"/>
                  </a:lnTo>
                  <a:lnTo>
                    <a:pt x="98" y="133"/>
                  </a:lnTo>
                  <a:lnTo>
                    <a:pt x="98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8" name="Freeform 246"/>
            <p:cNvSpPr>
              <a:spLocks noChangeArrowheads="1"/>
            </p:cNvSpPr>
            <p:nvPr/>
          </p:nvSpPr>
          <p:spPr bwMode="auto">
            <a:xfrm>
              <a:off x="1494700" y="4372527"/>
              <a:ext cx="44464" cy="50023"/>
            </a:xfrm>
            <a:custGeom>
              <a:avLst/>
              <a:gdLst>
                <a:gd name="T0" fmla="*/ 53 w 107"/>
                <a:gd name="T1" fmla="*/ 0 h 119"/>
                <a:gd name="T2" fmla="*/ 53 w 107"/>
                <a:gd name="T3" fmla="*/ 0 h 119"/>
                <a:gd name="T4" fmla="*/ 106 w 107"/>
                <a:gd name="T5" fmla="*/ 59 h 119"/>
                <a:gd name="T6" fmla="*/ 53 w 107"/>
                <a:gd name="T7" fmla="*/ 118 h 119"/>
                <a:gd name="T8" fmla="*/ 0 w 107"/>
                <a:gd name="T9" fmla="*/ 59 h 119"/>
                <a:gd name="T10" fmla="*/ 53 w 107"/>
                <a:gd name="T11" fmla="*/ 0 h 119"/>
                <a:gd name="T12" fmla="*/ 53 w 107"/>
                <a:gd name="T13" fmla="*/ 102 h 119"/>
                <a:gd name="T14" fmla="*/ 53 w 107"/>
                <a:gd name="T15" fmla="*/ 102 h 119"/>
                <a:gd name="T16" fmla="*/ 87 w 107"/>
                <a:gd name="T17" fmla="*/ 59 h 119"/>
                <a:gd name="T18" fmla="*/ 53 w 107"/>
                <a:gd name="T19" fmla="*/ 16 h 119"/>
                <a:gd name="T20" fmla="*/ 18 w 107"/>
                <a:gd name="T21" fmla="*/ 59 h 119"/>
                <a:gd name="T22" fmla="*/ 53 w 107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19">
                  <a:moveTo>
                    <a:pt x="53" y="0"/>
                  </a:moveTo>
                  <a:lnTo>
                    <a:pt x="53" y="0"/>
                  </a:lnTo>
                  <a:cubicBezTo>
                    <a:pt x="86" y="0"/>
                    <a:pt x="106" y="21"/>
                    <a:pt x="106" y="59"/>
                  </a:cubicBezTo>
                  <a:cubicBezTo>
                    <a:pt x="106" y="97"/>
                    <a:pt x="86" y="118"/>
                    <a:pt x="53" y="118"/>
                  </a:cubicBezTo>
                  <a:cubicBezTo>
                    <a:pt x="19" y="118"/>
                    <a:pt x="0" y="97"/>
                    <a:pt x="0" y="59"/>
                  </a:cubicBezTo>
                  <a:cubicBezTo>
                    <a:pt x="0" y="21"/>
                    <a:pt x="19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4" y="102"/>
                    <a:pt x="87" y="87"/>
                    <a:pt x="87" y="59"/>
                  </a:cubicBezTo>
                  <a:cubicBezTo>
                    <a:pt x="87" y="32"/>
                    <a:pt x="74" y="16"/>
                    <a:pt x="53" y="16"/>
                  </a:cubicBezTo>
                  <a:cubicBezTo>
                    <a:pt x="31" y="16"/>
                    <a:pt x="18" y="32"/>
                    <a:pt x="18" y="59"/>
                  </a:cubicBezTo>
                  <a:cubicBezTo>
                    <a:pt x="18" y="87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9" name="Freeform 247"/>
            <p:cNvSpPr>
              <a:spLocks noChangeArrowheads="1"/>
            </p:cNvSpPr>
            <p:nvPr/>
          </p:nvSpPr>
          <p:spPr bwMode="auto">
            <a:xfrm>
              <a:off x="1546575" y="4372527"/>
              <a:ext cx="42611" cy="50023"/>
            </a:xfrm>
            <a:custGeom>
              <a:avLst/>
              <a:gdLst>
                <a:gd name="T0" fmla="*/ 51 w 100"/>
                <a:gd name="T1" fmla="*/ 17 h 119"/>
                <a:gd name="T2" fmla="*/ 51 w 100"/>
                <a:gd name="T3" fmla="*/ 17 h 119"/>
                <a:gd name="T4" fmla="*/ 19 w 100"/>
                <a:gd name="T5" fmla="*/ 59 h 119"/>
                <a:gd name="T6" fmla="*/ 50 w 100"/>
                <a:gd name="T7" fmla="*/ 102 h 119"/>
                <a:gd name="T8" fmla="*/ 81 w 100"/>
                <a:gd name="T9" fmla="*/ 76 h 119"/>
                <a:gd name="T10" fmla="*/ 99 w 100"/>
                <a:gd name="T11" fmla="*/ 76 h 119"/>
                <a:gd name="T12" fmla="*/ 49 w 100"/>
                <a:gd name="T13" fmla="*/ 118 h 119"/>
                <a:gd name="T14" fmla="*/ 0 w 100"/>
                <a:gd name="T15" fmla="*/ 60 h 119"/>
                <a:gd name="T16" fmla="*/ 51 w 100"/>
                <a:gd name="T17" fmla="*/ 0 h 119"/>
                <a:gd name="T18" fmla="*/ 98 w 100"/>
                <a:gd name="T19" fmla="*/ 41 h 119"/>
                <a:gd name="T20" fmla="*/ 81 w 100"/>
                <a:gd name="T21" fmla="*/ 41 h 119"/>
                <a:gd name="T22" fmla="*/ 51 w 100"/>
                <a:gd name="T23" fmla="*/ 1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19">
                  <a:moveTo>
                    <a:pt x="51" y="17"/>
                  </a:moveTo>
                  <a:lnTo>
                    <a:pt x="51" y="17"/>
                  </a:lnTo>
                  <a:cubicBezTo>
                    <a:pt x="32" y="17"/>
                    <a:pt x="19" y="32"/>
                    <a:pt x="19" y="59"/>
                  </a:cubicBezTo>
                  <a:cubicBezTo>
                    <a:pt x="19" y="87"/>
                    <a:pt x="31" y="102"/>
                    <a:pt x="50" y="102"/>
                  </a:cubicBezTo>
                  <a:cubicBezTo>
                    <a:pt x="68" y="102"/>
                    <a:pt x="78" y="92"/>
                    <a:pt x="81" y="76"/>
                  </a:cubicBezTo>
                  <a:cubicBezTo>
                    <a:pt x="99" y="76"/>
                    <a:pt x="99" y="76"/>
                    <a:pt x="99" y="76"/>
                  </a:cubicBezTo>
                  <a:cubicBezTo>
                    <a:pt x="97" y="103"/>
                    <a:pt x="78" y="118"/>
                    <a:pt x="49" y="118"/>
                  </a:cubicBezTo>
                  <a:cubicBezTo>
                    <a:pt x="19" y="118"/>
                    <a:pt x="0" y="96"/>
                    <a:pt x="0" y="60"/>
                  </a:cubicBezTo>
                  <a:cubicBezTo>
                    <a:pt x="0" y="22"/>
                    <a:pt x="20" y="0"/>
                    <a:pt x="51" y="0"/>
                  </a:cubicBezTo>
                  <a:cubicBezTo>
                    <a:pt x="80" y="0"/>
                    <a:pt x="97" y="16"/>
                    <a:pt x="98" y="41"/>
                  </a:cubicBezTo>
                  <a:cubicBezTo>
                    <a:pt x="81" y="41"/>
                    <a:pt x="81" y="41"/>
                    <a:pt x="81" y="41"/>
                  </a:cubicBezTo>
                  <a:cubicBezTo>
                    <a:pt x="78" y="26"/>
                    <a:pt x="69" y="17"/>
                    <a:pt x="51" y="1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0" name="Freeform 248"/>
            <p:cNvSpPr>
              <a:spLocks noChangeArrowheads="1"/>
            </p:cNvSpPr>
            <p:nvPr/>
          </p:nvSpPr>
          <p:spPr bwMode="auto">
            <a:xfrm>
              <a:off x="1596597" y="4355854"/>
              <a:ext cx="38907" cy="64843"/>
            </a:xfrm>
            <a:custGeom>
              <a:avLst/>
              <a:gdLst>
                <a:gd name="T0" fmla="*/ 0 w 94"/>
                <a:gd name="T1" fmla="*/ 0 h 154"/>
                <a:gd name="T2" fmla="*/ 19 w 94"/>
                <a:gd name="T3" fmla="*/ 0 h 154"/>
                <a:gd name="T4" fmla="*/ 19 w 94"/>
                <a:gd name="T5" fmla="*/ 92 h 154"/>
                <a:gd name="T6" fmla="*/ 70 w 94"/>
                <a:gd name="T7" fmla="*/ 42 h 154"/>
                <a:gd name="T8" fmla="*/ 93 w 94"/>
                <a:gd name="T9" fmla="*/ 42 h 154"/>
                <a:gd name="T10" fmla="*/ 51 w 94"/>
                <a:gd name="T11" fmla="*/ 82 h 154"/>
                <a:gd name="T12" fmla="*/ 93 w 94"/>
                <a:gd name="T13" fmla="*/ 153 h 154"/>
                <a:gd name="T14" fmla="*/ 71 w 94"/>
                <a:gd name="T15" fmla="*/ 153 h 154"/>
                <a:gd name="T16" fmla="*/ 39 w 94"/>
                <a:gd name="T17" fmla="*/ 96 h 154"/>
                <a:gd name="T18" fmla="*/ 19 w 94"/>
                <a:gd name="T19" fmla="*/ 115 h 154"/>
                <a:gd name="T20" fmla="*/ 19 w 94"/>
                <a:gd name="T21" fmla="*/ 153 h 154"/>
                <a:gd name="T22" fmla="*/ 0 w 94"/>
                <a:gd name="T23" fmla="*/ 153 h 154"/>
                <a:gd name="T24" fmla="*/ 0 w 94"/>
                <a:gd name="T25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154">
                  <a:moveTo>
                    <a:pt x="0" y="0"/>
                  </a:moveTo>
                  <a:lnTo>
                    <a:pt x="19" y="0"/>
                  </a:lnTo>
                  <a:lnTo>
                    <a:pt x="19" y="92"/>
                  </a:lnTo>
                  <a:lnTo>
                    <a:pt x="70" y="42"/>
                  </a:lnTo>
                  <a:lnTo>
                    <a:pt x="93" y="42"/>
                  </a:lnTo>
                  <a:lnTo>
                    <a:pt x="51" y="82"/>
                  </a:lnTo>
                  <a:lnTo>
                    <a:pt x="93" y="153"/>
                  </a:lnTo>
                  <a:lnTo>
                    <a:pt x="71" y="153"/>
                  </a:lnTo>
                  <a:lnTo>
                    <a:pt x="39" y="96"/>
                  </a:lnTo>
                  <a:lnTo>
                    <a:pt x="19" y="115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495527" y="2308643"/>
            <a:ext cx="231585" cy="176005"/>
            <a:chOff x="7495527" y="2308643"/>
            <a:chExt cx="231585" cy="176005"/>
          </a:xfrm>
        </p:grpSpPr>
        <p:sp>
          <p:nvSpPr>
            <p:cNvPr id="3321" name="Freeform 249"/>
            <p:cNvSpPr>
              <a:spLocks noChangeArrowheads="1"/>
            </p:cNvSpPr>
            <p:nvPr/>
          </p:nvSpPr>
          <p:spPr bwMode="auto">
            <a:xfrm>
              <a:off x="7495527" y="2308643"/>
              <a:ext cx="57434" cy="68550"/>
            </a:xfrm>
            <a:custGeom>
              <a:avLst/>
              <a:gdLst>
                <a:gd name="T0" fmla="*/ 134 w 135"/>
                <a:gd name="T1" fmla="*/ 101 h 163"/>
                <a:gd name="T2" fmla="*/ 134 w 135"/>
                <a:gd name="T3" fmla="*/ 101 h 163"/>
                <a:gd name="T4" fmla="*/ 69 w 135"/>
                <a:gd name="T5" fmla="*/ 162 h 163"/>
                <a:gd name="T6" fmla="*/ 0 w 135"/>
                <a:gd name="T7" fmla="*/ 79 h 163"/>
                <a:gd name="T8" fmla="*/ 71 w 135"/>
                <a:gd name="T9" fmla="*/ 0 h 163"/>
                <a:gd name="T10" fmla="*/ 133 w 135"/>
                <a:gd name="T11" fmla="*/ 50 h 163"/>
                <a:gd name="T12" fmla="*/ 112 w 135"/>
                <a:gd name="T13" fmla="*/ 50 h 163"/>
                <a:gd name="T14" fmla="*/ 71 w 135"/>
                <a:gd name="T15" fmla="*/ 19 h 163"/>
                <a:gd name="T16" fmla="*/ 21 w 135"/>
                <a:gd name="T17" fmla="*/ 81 h 163"/>
                <a:gd name="T18" fmla="*/ 70 w 135"/>
                <a:gd name="T19" fmla="*/ 144 h 163"/>
                <a:gd name="T20" fmla="*/ 114 w 135"/>
                <a:gd name="T21" fmla="*/ 101 h 163"/>
                <a:gd name="T22" fmla="*/ 134 w 135"/>
                <a:gd name="T23" fmla="*/ 10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3">
                  <a:moveTo>
                    <a:pt x="134" y="101"/>
                  </a:moveTo>
                  <a:lnTo>
                    <a:pt x="134" y="101"/>
                  </a:lnTo>
                  <a:cubicBezTo>
                    <a:pt x="132" y="138"/>
                    <a:pt x="107" y="162"/>
                    <a:pt x="69" y="162"/>
                  </a:cubicBezTo>
                  <a:cubicBezTo>
                    <a:pt x="26" y="162"/>
                    <a:pt x="0" y="131"/>
                    <a:pt x="0" y="79"/>
                  </a:cubicBezTo>
                  <a:cubicBezTo>
                    <a:pt x="0" y="30"/>
                    <a:pt x="27" y="0"/>
                    <a:pt x="71" y="0"/>
                  </a:cubicBezTo>
                  <a:cubicBezTo>
                    <a:pt x="106" y="0"/>
                    <a:pt x="130" y="20"/>
                    <a:pt x="133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09" y="30"/>
                    <a:pt x="94" y="19"/>
                    <a:pt x="71" y="19"/>
                  </a:cubicBezTo>
                  <a:cubicBezTo>
                    <a:pt x="39" y="19"/>
                    <a:pt x="21" y="42"/>
                    <a:pt x="21" y="81"/>
                  </a:cubicBezTo>
                  <a:cubicBezTo>
                    <a:pt x="21" y="120"/>
                    <a:pt x="42" y="144"/>
                    <a:pt x="70" y="144"/>
                  </a:cubicBezTo>
                  <a:cubicBezTo>
                    <a:pt x="95" y="144"/>
                    <a:pt x="112" y="127"/>
                    <a:pt x="114" y="101"/>
                  </a:cubicBezTo>
                  <a:lnTo>
                    <a:pt x="134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2" name="Freeform 250"/>
            <p:cNvSpPr>
              <a:spLocks noChangeArrowheads="1"/>
            </p:cNvSpPr>
            <p:nvPr/>
          </p:nvSpPr>
          <p:spPr bwMode="auto">
            <a:xfrm>
              <a:off x="7560371" y="2310496"/>
              <a:ext cx="9263" cy="64843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3" name="Freeform 251"/>
            <p:cNvSpPr>
              <a:spLocks noChangeArrowheads="1"/>
            </p:cNvSpPr>
            <p:nvPr/>
          </p:nvSpPr>
          <p:spPr bwMode="auto">
            <a:xfrm>
              <a:off x="7578898" y="2327170"/>
              <a:ext cx="44464" cy="50023"/>
            </a:xfrm>
            <a:custGeom>
              <a:avLst/>
              <a:gdLst>
                <a:gd name="T0" fmla="*/ 54 w 108"/>
                <a:gd name="T1" fmla="*/ 0 h 119"/>
                <a:gd name="T2" fmla="*/ 54 w 108"/>
                <a:gd name="T3" fmla="*/ 0 h 119"/>
                <a:gd name="T4" fmla="*/ 107 w 108"/>
                <a:gd name="T5" fmla="*/ 59 h 119"/>
                <a:gd name="T6" fmla="*/ 54 w 108"/>
                <a:gd name="T7" fmla="*/ 118 h 119"/>
                <a:gd name="T8" fmla="*/ 0 w 108"/>
                <a:gd name="T9" fmla="*/ 59 h 119"/>
                <a:gd name="T10" fmla="*/ 54 w 108"/>
                <a:gd name="T11" fmla="*/ 0 h 119"/>
                <a:gd name="T12" fmla="*/ 54 w 108"/>
                <a:gd name="T13" fmla="*/ 102 h 119"/>
                <a:gd name="T14" fmla="*/ 54 w 108"/>
                <a:gd name="T15" fmla="*/ 102 h 119"/>
                <a:gd name="T16" fmla="*/ 88 w 108"/>
                <a:gd name="T17" fmla="*/ 59 h 119"/>
                <a:gd name="T18" fmla="*/ 54 w 108"/>
                <a:gd name="T19" fmla="*/ 16 h 119"/>
                <a:gd name="T20" fmla="*/ 20 w 108"/>
                <a:gd name="T21" fmla="*/ 59 h 119"/>
                <a:gd name="T22" fmla="*/ 54 w 108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19">
                  <a:moveTo>
                    <a:pt x="54" y="0"/>
                  </a:moveTo>
                  <a:lnTo>
                    <a:pt x="54" y="0"/>
                  </a:lnTo>
                  <a:cubicBezTo>
                    <a:pt x="87" y="0"/>
                    <a:pt x="107" y="21"/>
                    <a:pt x="107" y="59"/>
                  </a:cubicBezTo>
                  <a:cubicBezTo>
                    <a:pt x="107" y="97"/>
                    <a:pt x="87" y="118"/>
                    <a:pt x="54" y="118"/>
                  </a:cubicBezTo>
                  <a:cubicBezTo>
                    <a:pt x="21" y="118"/>
                    <a:pt x="0" y="97"/>
                    <a:pt x="0" y="59"/>
                  </a:cubicBezTo>
                  <a:cubicBezTo>
                    <a:pt x="0" y="21"/>
                    <a:pt x="21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8" y="86"/>
                    <a:pt x="88" y="59"/>
                  </a:cubicBezTo>
                  <a:cubicBezTo>
                    <a:pt x="88" y="31"/>
                    <a:pt x="76" y="16"/>
                    <a:pt x="54" y="16"/>
                  </a:cubicBezTo>
                  <a:cubicBezTo>
                    <a:pt x="32" y="16"/>
                    <a:pt x="20" y="31"/>
                    <a:pt x="20" y="59"/>
                  </a:cubicBezTo>
                  <a:cubicBezTo>
                    <a:pt x="20" y="86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4" name="Freeform 252"/>
            <p:cNvSpPr>
              <a:spLocks noChangeArrowheads="1"/>
            </p:cNvSpPr>
            <p:nvPr/>
          </p:nvSpPr>
          <p:spPr bwMode="auto">
            <a:xfrm>
              <a:off x="7632625" y="2329023"/>
              <a:ext cx="38907" cy="48170"/>
            </a:xfrm>
            <a:custGeom>
              <a:avLst/>
              <a:gdLst>
                <a:gd name="T0" fmla="*/ 19 w 94"/>
                <a:gd name="T1" fmla="*/ 69 h 115"/>
                <a:gd name="T2" fmla="*/ 19 w 94"/>
                <a:gd name="T3" fmla="*/ 69 h 115"/>
                <a:gd name="T4" fmla="*/ 42 w 94"/>
                <a:gd name="T5" fmla="*/ 98 h 115"/>
                <a:gd name="T6" fmla="*/ 74 w 94"/>
                <a:gd name="T7" fmla="*/ 60 h 115"/>
                <a:gd name="T8" fmla="*/ 74 w 94"/>
                <a:gd name="T9" fmla="*/ 0 h 115"/>
                <a:gd name="T10" fmla="*/ 93 w 94"/>
                <a:gd name="T11" fmla="*/ 0 h 115"/>
                <a:gd name="T12" fmla="*/ 93 w 94"/>
                <a:gd name="T13" fmla="*/ 111 h 115"/>
                <a:gd name="T14" fmla="*/ 75 w 94"/>
                <a:gd name="T15" fmla="*/ 111 h 115"/>
                <a:gd name="T16" fmla="*/ 75 w 94"/>
                <a:gd name="T17" fmla="*/ 95 h 115"/>
                <a:gd name="T18" fmla="*/ 38 w 94"/>
                <a:gd name="T19" fmla="*/ 114 h 115"/>
                <a:gd name="T20" fmla="*/ 5 w 94"/>
                <a:gd name="T21" fmla="*/ 100 h 115"/>
                <a:gd name="T22" fmla="*/ 0 w 94"/>
                <a:gd name="T23" fmla="*/ 73 h 115"/>
                <a:gd name="T24" fmla="*/ 0 w 94"/>
                <a:gd name="T25" fmla="*/ 67 h 115"/>
                <a:gd name="T26" fmla="*/ 0 w 94"/>
                <a:gd name="T27" fmla="*/ 0 h 115"/>
                <a:gd name="T28" fmla="*/ 19 w 94"/>
                <a:gd name="T29" fmla="*/ 0 h 115"/>
                <a:gd name="T30" fmla="*/ 19 w 94"/>
                <a:gd name="T31" fmla="*/ 6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5">
                  <a:moveTo>
                    <a:pt x="19" y="69"/>
                  </a:moveTo>
                  <a:lnTo>
                    <a:pt x="19" y="69"/>
                  </a:lnTo>
                  <a:cubicBezTo>
                    <a:pt x="19" y="88"/>
                    <a:pt x="24" y="98"/>
                    <a:pt x="42" y="98"/>
                  </a:cubicBezTo>
                  <a:cubicBezTo>
                    <a:pt x="63" y="98"/>
                    <a:pt x="74" y="85"/>
                    <a:pt x="74" y="6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111"/>
                    <a:pt x="93" y="111"/>
                    <a:pt x="93" y="111"/>
                  </a:cubicBezTo>
                  <a:cubicBezTo>
                    <a:pt x="75" y="111"/>
                    <a:pt x="75" y="111"/>
                    <a:pt x="75" y="111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68" y="108"/>
                    <a:pt x="55" y="114"/>
                    <a:pt x="38" y="114"/>
                  </a:cubicBezTo>
                  <a:cubicBezTo>
                    <a:pt x="23" y="114"/>
                    <a:pt x="10" y="109"/>
                    <a:pt x="5" y="100"/>
                  </a:cubicBezTo>
                  <a:cubicBezTo>
                    <a:pt x="0" y="92"/>
                    <a:pt x="0" y="83"/>
                    <a:pt x="0" y="73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5" name="Freeform 253"/>
            <p:cNvSpPr>
              <a:spLocks noChangeArrowheads="1"/>
            </p:cNvSpPr>
            <p:nvPr/>
          </p:nvSpPr>
          <p:spPr bwMode="auto">
            <a:xfrm>
              <a:off x="7682648" y="2310496"/>
              <a:ext cx="44464" cy="66696"/>
            </a:xfrm>
            <a:custGeom>
              <a:avLst/>
              <a:gdLst>
                <a:gd name="T0" fmla="*/ 105 w 106"/>
                <a:gd name="T1" fmla="*/ 153 h 158"/>
                <a:gd name="T2" fmla="*/ 105 w 106"/>
                <a:gd name="T3" fmla="*/ 153 h 158"/>
                <a:gd name="T4" fmla="*/ 86 w 106"/>
                <a:gd name="T5" fmla="*/ 153 h 158"/>
                <a:gd name="T6" fmla="*/ 86 w 106"/>
                <a:gd name="T7" fmla="*/ 140 h 158"/>
                <a:gd name="T8" fmla="*/ 49 w 106"/>
                <a:gd name="T9" fmla="*/ 157 h 158"/>
                <a:gd name="T10" fmla="*/ 0 w 106"/>
                <a:gd name="T11" fmla="*/ 98 h 158"/>
                <a:gd name="T12" fmla="*/ 49 w 106"/>
                <a:gd name="T13" fmla="*/ 39 h 158"/>
                <a:gd name="T14" fmla="*/ 86 w 106"/>
                <a:gd name="T15" fmla="*/ 55 h 158"/>
                <a:gd name="T16" fmla="*/ 86 w 106"/>
                <a:gd name="T17" fmla="*/ 0 h 158"/>
                <a:gd name="T18" fmla="*/ 105 w 106"/>
                <a:gd name="T19" fmla="*/ 0 h 158"/>
                <a:gd name="T20" fmla="*/ 105 w 106"/>
                <a:gd name="T21" fmla="*/ 153 h 158"/>
                <a:gd name="T22" fmla="*/ 54 w 106"/>
                <a:gd name="T23" fmla="*/ 55 h 158"/>
                <a:gd name="T24" fmla="*/ 54 w 106"/>
                <a:gd name="T25" fmla="*/ 55 h 158"/>
                <a:gd name="T26" fmla="*/ 20 w 106"/>
                <a:gd name="T27" fmla="*/ 99 h 158"/>
                <a:gd name="T28" fmla="*/ 54 w 106"/>
                <a:gd name="T29" fmla="*/ 141 h 158"/>
                <a:gd name="T30" fmla="*/ 87 w 106"/>
                <a:gd name="T31" fmla="*/ 97 h 158"/>
                <a:gd name="T32" fmla="*/ 54 w 106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6" h="158">
                  <a:moveTo>
                    <a:pt x="105" y="153"/>
                  </a:moveTo>
                  <a:lnTo>
                    <a:pt x="105" y="153"/>
                  </a:lnTo>
                  <a:cubicBezTo>
                    <a:pt x="86" y="153"/>
                    <a:pt x="86" y="153"/>
                    <a:pt x="86" y="153"/>
                  </a:cubicBezTo>
                  <a:cubicBezTo>
                    <a:pt x="86" y="140"/>
                    <a:pt x="86" y="140"/>
                    <a:pt x="86" y="140"/>
                  </a:cubicBezTo>
                  <a:cubicBezTo>
                    <a:pt x="76" y="151"/>
                    <a:pt x="64" y="157"/>
                    <a:pt x="49" y="157"/>
                  </a:cubicBezTo>
                  <a:cubicBezTo>
                    <a:pt x="20" y="157"/>
                    <a:pt x="0" y="134"/>
                    <a:pt x="0" y="98"/>
                  </a:cubicBezTo>
                  <a:cubicBezTo>
                    <a:pt x="0" y="61"/>
                    <a:pt x="21" y="39"/>
                    <a:pt x="49" y="39"/>
                  </a:cubicBezTo>
                  <a:cubicBezTo>
                    <a:pt x="65" y="39"/>
                    <a:pt x="77" y="44"/>
                    <a:pt x="86" y="5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105" y="0"/>
                    <a:pt x="105" y="0"/>
                    <a:pt x="105" y="0"/>
                  </a:cubicBezTo>
                  <a:lnTo>
                    <a:pt x="105" y="153"/>
                  </a:lnTo>
                  <a:close/>
                  <a:moveTo>
                    <a:pt x="54" y="55"/>
                  </a:moveTo>
                  <a:lnTo>
                    <a:pt x="54" y="55"/>
                  </a:lnTo>
                  <a:cubicBezTo>
                    <a:pt x="33" y="55"/>
                    <a:pt x="20" y="71"/>
                    <a:pt x="20" y="99"/>
                  </a:cubicBezTo>
                  <a:cubicBezTo>
                    <a:pt x="20" y="125"/>
                    <a:pt x="33" y="141"/>
                    <a:pt x="54" y="141"/>
                  </a:cubicBezTo>
                  <a:cubicBezTo>
                    <a:pt x="74" y="141"/>
                    <a:pt x="87" y="125"/>
                    <a:pt x="87" y="97"/>
                  </a:cubicBezTo>
                  <a:cubicBezTo>
                    <a:pt x="87" y="69"/>
                    <a:pt x="75" y="55"/>
                    <a:pt x="54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6" name="Freeform 254"/>
            <p:cNvSpPr>
              <a:spLocks noChangeArrowheads="1"/>
            </p:cNvSpPr>
            <p:nvPr/>
          </p:nvSpPr>
          <p:spPr bwMode="auto">
            <a:xfrm>
              <a:off x="7539991" y="2417952"/>
              <a:ext cx="46318" cy="64843"/>
            </a:xfrm>
            <a:custGeom>
              <a:avLst/>
              <a:gdLst>
                <a:gd name="T0" fmla="*/ 0 w 111"/>
                <a:gd name="T1" fmla="*/ 0 h 155"/>
                <a:gd name="T2" fmla="*/ 0 w 111"/>
                <a:gd name="T3" fmla="*/ 0 h 155"/>
                <a:gd name="T4" fmla="*/ 51 w 111"/>
                <a:gd name="T5" fmla="*/ 0 h 155"/>
                <a:gd name="T6" fmla="*/ 57 w 111"/>
                <a:gd name="T7" fmla="*/ 0 h 155"/>
                <a:gd name="T8" fmla="*/ 91 w 111"/>
                <a:gd name="T9" fmla="*/ 7 h 155"/>
                <a:gd name="T10" fmla="*/ 110 w 111"/>
                <a:gd name="T11" fmla="*/ 45 h 155"/>
                <a:gd name="T12" fmla="*/ 91 w 111"/>
                <a:gd name="T13" fmla="*/ 84 h 155"/>
                <a:gd name="T14" fmla="*/ 53 w 111"/>
                <a:gd name="T15" fmla="*/ 90 h 155"/>
                <a:gd name="T16" fmla="*/ 21 w 111"/>
                <a:gd name="T17" fmla="*/ 90 h 155"/>
                <a:gd name="T18" fmla="*/ 21 w 111"/>
                <a:gd name="T19" fmla="*/ 154 h 155"/>
                <a:gd name="T20" fmla="*/ 0 w 111"/>
                <a:gd name="T21" fmla="*/ 154 h 155"/>
                <a:gd name="T22" fmla="*/ 0 w 111"/>
                <a:gd name="T23" fmla="*/ 0 h 155"/>
                <a:gd name="T24" fmla="*/ 56 w 111"/>
                <a:gd name="T25" fmla="*/ 71 h 155"/>
                <a:gd name="T26" fmla="*/ 56 w 111"/>
                <a:gd name="T27" fmla="*/ 71 h 155"/>
                <a:gd name="T28" fmla="*/ 89 w 111"/>
                <a:gd name="T29" fmla="*/ 45 h 155"/>
                <a:gd name="T30" fmla="*/ 57 w 111"/>
                <a:gd name="T31" fmla="*/ 19 h 155"/>
                <a:gd name="T32" fmla="*/ 21 w 111"/>
                <a:gd name="T33" fmla="*/ 19 h 155"/>
                <a:gd name="T34" fmla="*/ 21 w 111"/>
                <a:gd name="T35" fmla="*/ 71 h 155"/>
                <a:gd name="T36" fmla="*/ 56 w 111"/>
                <a:gd name="T37" fmla="*/ 7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1" h="155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0"/>
                    <a:pt x="57" y="0"/>
                  </a:cubicBezTo>
                  <a:cubicBezTo>
                    <a:pt x="70" y="0"/>
                    <a:pt x="81" y="1"/>
                    <a:pt x="91" y="7"/>
                  </a:cubicBezTo>
                  <a:cubicBezTo>
                    <a:pt x="103" y="13"/>
                    <a:pt x="110" y="26"/>
                    <a:pt x="110" y="45"/>
                  </a:cubicBezTo>
                  <a:cubicBezTo>
                    <a:pt x="110" y="63"/>
                    <a:pt x="103" y="75"/>
                    <a:pt x="91" y="84"/>
                  </a:cubicBezTo>
                  <a:cubicBezTo>
                    <a:pt x="80" y="89"/>
                    <a:pt x="69" y="90"/>
                    <a:pt x="53" y="90"/>
                  </a:cubicBezTo>
                  <a:cubicBezTo>
                    <a:pt x="21" y="90"/>
                    <a:pt x="21" y="90"/>
                    <a:pt x="21" y="90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6" y="71"/>
                  </a:moveTo>
                  <a:lnTo>
                    <a:pt x="56" y="71"/>
                  </a:lnTo>
                  <a:cubicBezTo>
                    <a:pt x="79" y="71"/>
                    <a:pt x="89" y="65"/>
                    <a:pt x="89" y="45"/>
                  </a:cubicBezTo>
                  <a:cubicBezTo>
                    <a:pt x="89" y="26"/>
                    <a:pt x="79" y="19"/>
                    <a:pt x="57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71"/>
                    <a:pt x="21" y="71"/>
                    <a:pt x="21" y="71"/>
                  </a:cubicBezTo>
                  <a:lnTo>
                    <a:pt x="56" y="7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7" name="Freeform 255"/>
            <p:cNvSpPr>
              <a:spLocks noChangeArrowheads="1"/>
            </p:cNvSpPr>
            <p:nvPr/>
          </p:nvSpPr>
          <p:spPr bwMode="auto">
            <a:xfrm>
              <a:off x="7590014" y="2434625"/>
              <a:ext cx="44464" cy="50023"/>
            </a:xfrm>
            <a:custGeom>
              <a:avLst/>
              <a:gdLst>
                <a:gd name="T0" fmla="*/ 36 w 106"/>
                <a:gd name="T1" fmla="*/ 118 h 119"/>
                <a:gd name="T2" fmla="*/ 36 w 106"/>
                <a:gd name="T3" fmla="*/ 118 h 119"/>
                <a:gd name="T4" fmla="*/ 0 w 106"/>
                <a:gd name="T5" fmla="*/ 85 h 119"/>
                <a:gd name="T6" fmla="*/ 38 w 106"/>
                <a:gd name="T7" fmla="*/ 50 h 119"/>
                <a:gd name="T8" fmla="*/ 69 w 106"/>
                <a:gd name="T9" fmla="*/ 46 h 119"/>
                <a:gd name="T10" fmla="*/ 75 w 106"/>
                <a:gd name="T11" fmla="*/ 33 h 119"/>
                <a:gd name="T12" fmla="*/ 49 w 106"/>
                <a:gd name="T13" fmla="*/ 16 h 119"/>
                <a:gd name="T14" fmla="*/ 23 w 106"/>
                <a:gd name="T15" fmla="*/ 37 h 119"/>
                <a:gd name="T16" fmla="*/ 5 w 106"/>
                <a:gd name="T17" fmla="*/ 37 h 119"/>
                <a:gd name="T18" fmla="*/ 5 w 106"/>
                <a:gd name="T19" fmla="*/ 36 h 119"/>
                <a:gd name="T20" fmla="*/ 50 w 106"/>
                <a:gd name="T21" fmla="*/ 0 h 119"/>
                <a:gd name="T22" fmla="*/ 94 w 106"/>
                <a:gd name="T23" fmla="*/ 34 h 119"/>
                <a:gd name="T24" fmla="*/ 94 w 106"/>
                <a:gd name="T25" fmla="*/ 90 h 119"/>
                <a:gd name="T26" fmla="*/ 101 w 106"/>
                <a:gd name="T27" fmla="*/ 102 h 119"/>
                <a:gd name="T28" fmla="*/ 105 w 106"/>
                <a:gd name="T29" fmla="*/ 101 h 119"/>
                <a:gd name="T30" fmla="*/ 105 w 106"/>
                <a:gd name="T31" fmla="*/ 115 h 119"/>
                <a:gd name="T32" fmla="*/ 95 w 106"/>
                <a:gd name="T33" fmla="*/ 117 h 119"/>
                <a:gd name="T34" fmla="*/ 76 w 106"/>
                <a:gd name="T35" fmla="*/ 101 h 119"/>
                <a:gd name="T36" fmla="*/ 76 w 106"/>
                <a:gd name="T37" fmla="*/ 100 h 119"/>
                <a:gd name="T38" fmla="*/ 36 w 106"/>
                <a:gd name="T39" fmla="*/ 118 h 119"/>
                <a:gd name="T40" fmla="*/ 38 w 106"/>
                <a:gd name="T41" fmla="*/ 66 h 119"/>
                <a:gd name="T42" fmla="*/ 38 w 106"/>
                <a:gd name="T43" fmla="*/ 66 h 119"/>
                <a:gd name="T44" fmla="*/ 20 w 106"/>
                <a:gd name="T45" fmla="*/ 85 h 119"/>
                <a:gd name="T46" fmla="*/ 39 w 106"/>
                <a:gd name="T47" fmla="*/ 102 h 119"/>
                <a:gd name="T48" fmla="*/ 74 w 106"/>
                <a:gd name="T49" fmla="*/ 75 h 119"/>
                <a:gd name="T50" fmla="*/ 74 w 106"/>
                <a:gd name="T51" fmla="*/ 58 h 119"/>
                <a:gd name="T52" fmla="*/ 38 w 106"/>
                <a:gd name="T53" fmla="*/ 6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19">
                  <a:moveTo>
                    <a:pt x="36" y="118"/>
                  </a:moveTo>
                  <a:lnTo>
                    <a:pt x="36" y="118"/>
                  </a:lnTo>
                  <a:cubicBezTo>
                    <a:pt x="13" y="118"/>
                    <a:pt x="0" y="106"/>
                    <a:pt x="0" y="85"/>
                  </a:cubicBezTo>
                  <a:cubicBezTo>
                    <a:pt x="0" y="64"/>
                    <a:pt x="12" y="53"/>
                    <a:pt x="38" y="50"/>
                  </a:cubicBezTo>
                  <a:cubicBezTo>
                    <a:pt x="54" y="48"/>
                    <a:pt x="64" y="48"/>
                    <a:pt x="69" y="46"/>
                  </a:cubicBezTo>
                  <a:cubicBezTo>
                    <a:pt x="74" y="44"/>
                    <a:pt x="75" y="41"/>
                    <a:pt x="75" y="33"/>
                  </a:cubicBezTo>
                  <a:cubicBezTo>
                    <a:pt x="75" y="23"/>
                    <a:pt x="66" y="16"/>
                    <a:pt x="49" y="16"/>
                  </a:cubicBezTo>
                  <a:cubicBezTo>
                    <a:pt x="32" y="16"/>
                    <a:pt x="23" y="24"/>
                    <a:pt x="23" y="37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5" y="36"/>
                  </a:lnTo>
                  <a:cubicBezTo>
                    <a:pt x="5" y="14"/>
                    <a:pt x="22" y="0"/>
                    <a:pt x="50" y="0"/>
                  </a:cubicBezTo>
                  <a:cubicBezTo>
                    <a:pt x="80" y="0"/>
                    <a:pt x="94" y="10"/>
                    <a:pt x="94" y="34"/>
                  </a:cubicBezTo>
                  <a:cubicBezTo>
                    <a:pt x="94" y="90"/>
                    <a:pt x="94" y="90"/>
                    <a:pt x="94" y="90"/>
                  </a:cubicBezTo>
                  <a:cubicBezTo>
                    <a:pt x="94" y="98"/>
                    <a:pt x="94" y="102"/>
                    <a:pt x="101" y="102"/>
                  </a:cubicBezTo>
                  <a:cubicBezTo>
                    <a:pt x="102" y="102"/>
                    <a:pt x="103" y="102"/>
                    <a:pt x="105" y="101"/>
                  </a:cubicBezTo>
                  <a:cubicBezTo>
                    <a:pt x="105" y="115"/>
                    <a:pt x="105" y="115"/>
                    <a:pt x="105" y="115"/>
                  </a:cubicBezTo>
                  <a:cubicBezTo>
                    <a:pt x="102" y="116"/>
                    <a:pt x="98" y="117"/>
                    <a:pt x="95" y="117"/>
                  </a:cubicBezTo>
                  <a:cubicBezTo>
                    <a:pt x="82" y="117"/>
                    <a:pt x="76" y="111"/>
                    <a:pt x="76" y="101"/>
                  </a:cubicBezTo>
                  <a:cubicBezTo>
                    <a:pt x="76" y="101"/>
                    <a:pt x="76" y="101"/>
                    <a:pt x="76" y="100"/>
                  </a:cubicBezTo>
                  <a:cubicBezTo>
                    <a:pt x="64" y="112"/>
                    <a:pt x="51" y="118"/>
                    <a:pt x="36" y="118"/>
                  </a:cubicBezTo>
                  <a:close/>
                  <a:moveTo>
                    <a:pt x="38" y="66"/>
                  </a:moveTo>
                  <a:lnTo>
                    <a:pt x="38" y="66"/>
                  </a:lnTo>
                  <a:cubicBezTo>
                    <a:pt x="25" y="68"/>
                    <a:pt x="20" y="74"/>
                    <a:pt x="20" y="85"/>
                  </a:cubicBezTo>
                  <a:cubicBezTo>
                    <a:pt x="20" y="96"/>
                    <a:pt x="27" y="102"/>
                    <a:pt x="39" y="102"/>
                  </a:cubicBezTo>
                  <a:cubicBezTo>
                    <a:pt x="60" y="102"/>
                    <a:pt x="74" y="90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4" y="63"/>
                    <a:pt x="52" y="64"/>
                    <a:pt x="38" y="6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8" name="Freeform 256"/>
            <p:cNvSpPr>
              <a:spLocks noChangeArrowheads="1"/>
            </p:cNvSpPr>
            <p:nvPr/>
          </p:nvSpPr>
          <p:spPr bwMode="auto">
            <a:xfrm>
              <a:off x="7640036" y="2417952"/>
              <a:ext cx="44464" cy="66696"/>
            </a:xfrm>
            <a:custGeom>
              <a:avLst/>
              <a:gdLst>
                <a:gd name="T0" fmla="*/ 104 w 105"/>
                <a:gd name="T1" fmla="*/ 154 h 158"/>
                <a:gd name="T2" fmla="*/ 104 w 105"/>
                <a:gd name="T3" fmla="*/ 154 h 158"/>
                <a:gd name="T4" fmla="*/ 85 w 105"/>
                <a:gd name="T5" fmla="*/ 154 h 158"/>
                <a:gd name="T6" fmla="*/ 85 w 105"/>
                <a:gd name="T7" fmla="*/ 140 h 158"/>
                <a:gd name="T8" fmla="*/ 49 w 105"/>
                <a:gd name="T9" fmla="*/ 157 h 158"/>
                <a:gd name="T10" fmla="*/ 0 w 105"/>
                <a:gd name="T11" fmla="*/ 98 h 158"/>
                <a:gd name="T12" fmla="*/ 49 w 105"/>
                <a:gd name="T13" fmla="*/ 39 h 158"/>
                <a:gd name="T14" fmla="*/ 85 w 105"/>
                <a:gd name="T15" fmla="*/ 56 h 158"/>
                <a:gd name="T16" fmla="*/ 85 w 105"/>
                <a:gd name="T17" fmla="*/ 0 h 158"/>
                <a:gd name="T18" fmla="*/ 104 w 105"/>
                <a:gd name="T19" fmla="*/ 0 h 158"/>
                <a:gd name="T20" fmla="*/ 104 w 105"/>
                <a:gd name="T21" fmla="*/ 154 h 158"/>
                <a:gd name="T22" fmla="*/ 53 w 105"/>
                <a:gd name="T23" fmla="*/ 55 h 158"/>
                <a:gd name="T24" fmla="*/ 53 w 105"/>
                <a:gd name="T25" fmla="*/ 55 h 158"/>
                <a:gd name="T26" fmla="*/ 19 w 105"/>
                <a:gd name="T27" fmla="*/ 100 h 158"/>
                <a:gd name="T28" fmla="*/ 53 w 105"/>
                <a:gd name="T29" fmla="*/ 141 h 158"/>
                <a:gd name="T30" fmla="*/ 86 w 105"/>
                <a:gd name="T31" fmla="*/ 97 h 158"/>
                <a:gd name="T32" fmla="*/ 53 w 105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8">
                  <a:moveTo>
                    <a:pt x="104" y="154"/>
                  </a:moveTo>
                  <a:lnTo>
                    <a:pt x="104" y="154"/>
                  </a:lnTo>
                  <a:cubicBezTo>
                    <a:pt x="85" y="154"/>
                    <a:pt x="85" y="154"/>
                    <a:pt x="85" y="154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75" y="151"/>
                    <a:pt x="64" y="157"/>
                    <a:pt x="49" y="157"/>
                  </a:cubicBezTo>
                  <a:cubicBezTo>
                    <a:pt x="19" y="157"/>
                    <a:pt x="0" y="135"/>
                    <a:pt x="0" y="98"/>
                  </a:cubicBezTo>
                  <a:cubicBezTo>
                    <a:pt x="0" y="62"/>
                    <a:pt x="20" y="39"/>
                    <a:pt x="49" y="39"/>
                  </a:cubicBezTo>
                  <a:cubicBezTo>
                    <a:pt x="65" y="39"/>
                    <a:pt x="77" y="45"/>
                    <a:pt x="85" y="56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4" y="0"/>
                    <a:pt x="104" y="0"/>
                    <a:pt x="104" y="0"/>
                  </a:cubicBezTo>
                  <a:lnTo>
                    <a:pt x="104" y="154"/>
                  </a:lnTo>
                  <a:close/>
                  <a:moveTo>
                    <a:pt x="53" y="55"/>
                  </a:moveTo>
                  <a:lnTo>
                    <a:pt x="53" y="55"/>
                  </a:lnTo>
                  <a:cubicBezTo>
                    <a:pt x="32" y="55"/>
                    <a:pt x="19" y="71"/>
                    <a:pt x="19" y="100"/>
                  </a:cubicBezTo>
                  <a:cubicBezTo>
                    <a:pt x="19" y="125"/>
                    <a:pt x="33" y="141"/>
                    <a:pt x="53" y="141"/>
                  </a:cubicBezTo>
                  <a:cubicBezTo>
                    <a:pt x="73" y="141"/>
                    <a:pt x="86" y="125"/>
                    <a:pt x="86" y="97"/>
                  </a:cubicBezTo>
                  <a:cubicBezTo>
                    <a:pt x="86" y="70"/>
                    <a:pt x="74" y="55"/>
                    <a:pt x="53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495527" y="3260920"/>
            <a:ext cx="231585" cy="176005"/>
            <a:chOff x="7495527" y="3260920"/>
            <a:chExt cx="231585" cy="176005"/>
          </a:xfrm>
        </p:grpSpPr>
        <p:sp>
          <p:nvSpPr>
            <p:cNvPr id="3329" name="Freeform 257"/>
            <p:cNvSpPr>
              <a:spLocks noChangeArrowheads="1"/>
            </p:cNvSpPr>
            <p:nvPr/>
          </p:nvSpPr>
          <p:spPr bwMode="auto">
            <a:xfrm>
              <a:off x="7495527" y="3260920"/>
              <a:ext cx="57434" cy="68550"/>
            </a:xfrm>
            <a:custGeom>
              <a:avLst/>
              <a:gdLst>
                <a:gd name="T0" fmla="*/ 134 w 135"/>
                <a:gd name="T1" fmla="*/ 100 h 163"/>
                <a:gd name="T2" fmla="*/ 134 w 135"/>
                <a:gd name="T3" fmla="*/ 100 h 163"/>
                <a:gd name="T4" fmla="*/ 69 w 135"/>
                <a:gd name="T5" fmla="*/ 162 h 163"/>
                <a:gd name="T6" fmla="*/ 0 w 135"/>
                <a:gd name="T7" fmla="*/ 78 h 163"/>
                <a:gd name="T8" fmla="*/ 71 w 135"/>
                <a:gd name="T9" fmla="*/ 0 h 163"/>
                <a:gd name="T10" fmla="*/ 133 w 135"/>
                <a:gd name="T11" fmla="*/ 50 h 163"/>
                <a:gd name="T12" fmla="*/ 112 w 135"/>
                <a:gd name="T13" fmla="*/ 50 h 163"/>
                <a:gd name="T14" fmla="*/ 71 w 135"/>
                <a:gd name="T15" fmla="*/ 18 h 163"/>
                <a:gd name="T16" fmla="*/ 21 w 135"/>
                <a:gd name="T17" fmla="*/ 80 h 163"/>
                <a:gd name="T18" fmla="*/ 70 w 135"/>
                <a:gd name="T19" fmla="*/ 143 h 163"/>
                <a:gd name="T20" fmla="*/ 114 w 135"/>
                <a:gd name="T21" fmla="*/ 100 h 163"/>
                <a:gd name="T22" fmla="*/ 134 w 135"/>
                <a:gd name="T23" fmla="*/ 10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3">
                  <a:moveTo>
                    <a:pt x="134" y="100"/>
                  </a:moveTo>
                  <a:lnTo>
                    <a:pt x="134" y="100"/>
                  </a:lnTo>
                  <a:cubicBezTo>
                    <a:pt x="132" y="138"/>
                    <a:pt x="107" y="162"/>
                    <a:pt x="69" y="162"/>
                  </a:cubicBezTo>
                  <a:cubicBezTo>
                    <a:pt x="26" y="162"/>
                    <a:pt x="0" y="131"/>
                    <a:pt x="0" y="78"/>
                  </a:cubicBezTo>
                  <a:cubicBezTo>
                    <a:pt x="0" y="30"/>
                    <a:pt x="27" y="0"/>
                    <a:pt x="71" y="0"/>
                  </a:cubicBezTo>
                  <a:cubicBezTo>
                    <a:pt x="106" y="0"/>
                    <a:pt x="130" y="19"/>
                    <a:pt x="133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09" y="29"/>
                    <a:pt x="94" y="18"/>
                    <a:pt x="71" y="18"/>
                  </a:cubicBezTo>
                  <a:cubicBezTo>
                    <a:pt x="39" y="18"/>
                    <a:pt x="21" y="41"/>
                    <a:pt x="21" y="80"/>
                  </a:cubicBezTo>
                  <a:cubicBezTo>
                    <a:pt x="21" y="119"/>
                    <a:pt x="42" y="143"/>
                    <a:pt x="70" y="143"/>
                  </a:cubicBezTo>
                  <a:cubicBezTo>
                    <a:pt x="95" y="143"/>
                    <a:pt x="112" y="126"/>
                    <a:pt x="114" y="100"/>
                  </a:cubicBezTo>
                  <a:lnTo>
                    <a:pt x="134" y="10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0" name="Freeform 258"/>
            <p:cNvSpPr>
              <a:spLocks noChangeArrowheads="1"/>
            </p:cNvSpPr>
            <p:nvPr/>
          </p:nvSpPr>
          <p:spPr bwMode="auto">
            <a:xfrm>
              <a:off x="7560371" y="3260920"/>
              <a:ext cx="9263" cy="64844"/>
            </a:xfrm>
            <a:custGeom>
              <a:avLst/>
              <a:gdLst>
                <a:gd name="T0" fmla="*/ 0 w 20"/>
                <a:gd name="T1" fmla="*/ 0 h 156"/>
                <a:gd name="T2" fmla="*/ 19 w 20"/>
                <a:gd name="T3" fmla="*/ 0 h 156"/>
                <a:gd name="T4" fmla="*/ 19 w 20"/>
                <a:gd name="T5" fmla="*/ 155 h 156"/>
                <a:gd name="T6" fmla="*/ 0 w 20"/>
                <a:gd name="T7" fmla="*/ 155 h 156"/>
                <a:gd name="T8" fmla="*/ 0 w 20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6">
                  <a:moveTo>
                    <a:pt x="0" y="0"/>
                  </a:moveTo>
                  <a:lnTo>
                    <a:pt x="19" y="0"/>
                  </a:lnTo>
                  <a:lnTo>
                    <a:pt x="19" y="155"/>
                  </a:lnTo>
                  <a:lnTo>
                    <a:pt x="0" y="155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1" name="Freeform 259"/>
            <p:cNvSpPr>
              <a:spLocks noChangeArrowheads="1"/>
            </p:cNvSpPr>
            <p:nvPr/>
          </p:nvSpPr>
          <p:spPr bwMode="auto">
            <a:xfrm>
              <a:off x="7578898" y="3277595"/>
              <a:ext cx="44464" cy="50022"/>
            </a:xfrm>
            <a:custGeom>
              <a:avLst/>
              <a:gdLst>
                <a:gd name="T0" fmla="*/ 54 w 108"/>
                <a:gd name="T1" fmla="*/ 0 h 120"/>
                <a:gd name="T2" fmla="*/ 54 w 108"/>
                <a:gd name="T3" fmla="*/ 0 h 120"/>
                <a:gd name="T4" fmla="*/ 107 w 108"/>
                <a:gd name="T5" fmla="*/ 59 h 120"/>
                <a:gd name="T6" fmla="*/ 54 w 108"/>
                <a:gd name="T7" fmla="*/ 119 h 120"/>
                <a:gd name="T8" fmla="*/ 0 w 108"/>
                <a:gd name="T9" fmla="*/ 59 h 120"/>
                <a:gd name="T10" fmla="*/ 54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8 w 108"/>
                <a:gd name="T17" fmla="*/ 59 h 120"/>
                <a:gd name="T18" fmla="*/ 54 w 108"/>
                <a:gd name="T19" fmla="*/ 17 h 120"/>
                <a:gd name="T20" fmla="*/ 20 w 108"/>
                <a:gd name="T21" fmla="*/ 59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4" y="0"/>
                  </a:moveTo>
                  <a:lnTo>
                    <a:pt x="54" y="0"/>
                  </a:lnTo>
                  <a:cubicBezTo>
                    <a:pt x="87" y="0"/>
                    <a:pt x="107" y="22"/>
                    <a:pt x="107" y="59"/>
                  </a:cubicBezTo>
                  <a:cubicBezTo>
                    <a:pt x="107" y="97"/>
                    <a:pt x="87" y="119"/>
                    <a:pt x="54" y="119"/>
                  </a:cubicBezTo>
                  <a:cubicBezTo>
                    <a:pt x="21" y="119"/>
                    <a:pt x="0" y="97"/>
                    <a:pt x="0" y="59"/>
                  </a:cubicBezTo>
                  <a:cubicBezTo>
                    <a:pt x="0" y="22"/>
                    <a:pt x="21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8" y="87"/>
                    <a:pt x="88" y="59"/>
                  </a:cubicBezTo>
                  <a:cubicBezTo>
                    <a:pt x="88" y="31"/>
                    <a:pt x="76" y="17"/>
                    <a:pt x="54" y="17"/>
                  </a:cubicBezTo>
                  <a:cubicBezTo>
                    <a:pt x="32" y="17"/>
                    <a:pt x="20" y="31"/>
                    <a:pt x="20" y="59"/>
                  </a:cubicBezTo>
                  <a:cubicBezTo>
                    <a:pt x="20" y="87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2" name="Freeform 260"/>
            <p:cNvSpPr>
              <a:spLocks noChangeArrowheads="1"/>
            </p:cNvSpPr>
            <p:nvPr/>
          </p:nvSpPr>
          <p:spPr bwMode="auto">
            <a:xfrm>
              <a:off x="7632625" y="3279447"/>
              <a:ext cx="38907" cy="48170"/>
            </a:xfrm>
            <a:custGeom>
              <a:avLst/>
              <a:gdLst>
                <a:gd name="T0" fmla="*/ 19 w 94"/>
                <a:gd name="T1" fmla="*/ 68 h 116"/>
                <a:gd name="T2" fmla="*/ 19 w 94"/>
                <a:gd name="T3" fmla="*/ 68 h 116"/>
                <a:gd name="T4" fmla="*/ 42 w 94"/>
                <a:gd name="T5" fmla="*/ 98 h 116"/>
                <a:gd name="T6" fmla="*/ 74 w 94"/>
                <a:gd name="T7" fmla="*/ 59 h 116"/>
                <a:gd name="T8" fmla="*/ 74 w 94"/>
                <a:gd name="T9" fmla="*/ 0 h 116"/>
                <a:gd name="T10" fmla="*/ 93 w 94"/>
                <a:gd name="T11" fmla="*/ 0 h 116"/>
                <a:gd name="T12" fmla="*/ 93 w 94"/>
                <a:gd name="T13" fmla="*/ 112 h 116"/>
                <a:gd name="T14" fmla="*/ 75 w 94"/>
                <a:gd name="T15" fmla="*/ 112 h 116"/>
                <a:gd name="T16" fmla="*/ 75 w 94"/>
                <a:gd name="T17" fmla="*/ 95 h 116"/>
                <a:gd name="T18" fmla="*/ 38 w 94"/>
                <a:gd name="T19" fmla="*/ 115 h 116"/>
                <a:gd name="T20" fmla="*/ 5 w 94"/>
                <a:gd name="T21" fmla="*/ 99 h 116"/>
                <a:gd name="T22" fmla="*/ 0 w 94"/>
                <a:gd name="T23" fmla="*/ 72 h 116"/>
                <a:gd name="T24" fmla="*/ 0 w 94"/>
                <a:gd name="T25" fmla="*/ 67 h 116"/>
                <a:gd name="T26" fmla="*/ 0 w 94"/>
                <a:gd name="T27" fmla="*/ 0 h 116"/>
                <a:gd name="T28" fmla="*/ 19 w 94"/>
                <a:gd name="T29" fmla="*/ 0 h 116"/>
                <a:gd name="T30" fmla="*/ 19 w 94"/>
                <a:gd name="T31" fmla="*/ 6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6">
                  <a:moveTo>
                    <a:pt x="19" y="68"/>
                  </a:moveTo>
                  <a:lnTo>
                    <a:pt x="19" y="68"/>
                  </a:lnTo>
                  <a:cubicBezTo>
                    <a:pt x="19" y="89"/>
                    <a:pt x="24" y="98"/>
                    <a:pt x="42" y="98"/>
                  </a:cubicBezTo>
                  <a:cubicBezTo>
                    <a:pt x="63" y="98"/>
                    <a:pt x="74" y="84"/>
                    <a:pt x="74" y="59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112"/>
                    <a:pt x="93" y="112"/>
                    <a:pt x="93" y="112"/>
                  </a:cubicBezTo>
                  <a:cubicBezTo>
                    <a:pt x="75" y="112"/>
                    <a:pt x="75" y="112"/>
                    <a:pt x="75" y="112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68" y="107"/>
                    <a:pt x="55" y="115"/>
                    <a:pt x="38" y="115"/>
                  </a:cubicBezTo>
                  <a:cubicBezTo>
                    <a:pt x="23" y="115"/>
                    <a:pt x="10" y="108"/>
                    <a:pt x="5" y="99"/>
                  </a:cubicBezTo>
                  <a:cubicBezTo>
                    <a:pt x="0" y="92"/>
                    <a:pt x="0" y="83"/>
                    <a:pt x="0" y="72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3" name="Freeform 261"/>
            <p:cNvSpPr>
              <a:spLocks noChangeArrowheads="1"/>
            </p:cNvSpPr>
            <p:nvPr/>
          </p:nvSpPr>
          <p:spPr bwMode="auto">
            <a:xfrm>
              <a:off x="7682648" y="3260920"/>
              <a:ext cx="44464" cy="66696"/>
            </a:xfrm>
            <a:custGeom>
              <a:avLst/>
              <a:gdLst>
                <a:gd name="T0" fmla="*/ 105 w 106"/>
                <a:gd name="T1" fmla="*/ 155 h 159"/>
                <a:gd name="T2" fmla="*/ 105 w 106"/>
                <a:gd name="T3" fmla="*/ 155 h 159"/>
                <a:gd name="T4" fmla="*/ 86 w 106"/>
                <a:gd name="T5" fmla="*/ 155 h 159"/>
                <a:gd name="T6" fmla="*/ 86 w 106"/>
                <a:gd name="T7" fmla="*/ 140 h 159"/>
                <a:gd name="T8" fmla="*/ 49 w 106"/>
                <a:gd name="T9" fmla="*/ 158 h 159"/>
                <a:gd name="T10" fmla="*/ 0 w 106"/>
                <a:gd name="T11" fmla="*/ 99 h 159"/>
                <a:gd name="T12" fmla="*/ 49 w 106"/>
                <a:gd name="T13" fmla="*/ 39 h 159"/>
                <a:gd name="T14" fmla="*/ 86 w 106"/>
                <a:gd name="T15" fmla="*/ 57 h 159"/>
                <a:gd name="T16" fmla="*/ 86 w 106"/>
                <a:gd name="T17" fmla="*/ 0 h 159"/>
                <a:gd name="T18" fmla="*/ 105 w 106"/>
                <a:gd name="T19" fmla="*/ 0 h 159"/>
                <a:gd name="T20" fmla="*/ 105 w 106"/>
                <a:gd name="T21" fmla="*/ 155 h 159"/>
                <a:gd name="T22" fmla="*/ 54 w 106"/>
                <a:gd name="T23" fmla="*/ 56 h 159"/>
                <a:gd name="T24" fmla="*/ 54 w 106"/>
                <a:gd name="T25" fmla="*/ 56 h 159"/>
                <a:gd name="T26" fmla="*/ 20 w 106"/>
                <a:gd name="T27" fmla="*/ 100 h 159"/>
                <a:gd name="T28" fmla="*/ 54 w 106"/>
                <a:gd name="T29" fmla="*/ 141 h 159"/>
                <a:gd name="T30" fmla="*/ 87 w 106"/>
                <a:gd name="T31" fmla="*/ 98 h 159"/>
                <a:gd name="T32" fmla="*/ 54 w 106"/>
                <a:gd name="T33" fmla="*/ 5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6" h="159">
                  <a:moveTo>
                    <a:pt x="105" y="155"/>
                  </a:moveTo>
                  <a:lnTo>
                    <a:pt x="105" y="155"/>
                  </a:lnTo>
                  <a:cubicBezTo>
                    <a:pt x="86" y="155"/>
                    <a:pt x="86" y="155"/>
                    <a:pt x="86" y="155"/>
                  </a:cubicBezTo>
                  <a:cubicBezTo>
                    <a:pt x="86" y="140"/>
                    <a:pt x="86" y="140"/>
                    <a:pt x="86" y="140"/>
                  </a:cubicBezTo>
                  <a:cubicBezTo>
                    <a:pt x="76" y="152"/>
                    <a:pt x="64" y="158"/>
                    <a:pt x="49" y="158"/>
                  </a:cubicBezTo>
                  <a:cubicBezTo>
                    <a:pt x="20" y="158"/>
                    <a:pt x="0" y="136"/>
                    <a:pt x="0" y="99"/>
                  </a:cubicBezTo>
                  <a:cubicBezTo>
                    <a:pt x="0" y="62"/>
                    <a:pt x="21" y="39"/>
                    <a:pt x="49" y="39"/>
                  </a:cubicBezTo>
                  <a:cubicBezTo>
                    <a:pt x="65" y="39"/>
                    <a:pt x="77" y="45"/>
                    <a:pt x="86" y="57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105" y="0"/>
                    <a:pt x="105" y="0"/>
                    <a:pt x="105" y="0"/>
                  </a:cubicBezTo>
                  <a:lnTo>
                    <a:pt x="105" y="155"/>
                  </a:lnTo>
                  <a:close/>
                  <a:moveTo>
                    <a:pt x="54" y="56"/>
                  </a:moveTo>
                  <a:lnTo>
                    <a:pt x="54" y="56"/>
                  </a:lnTo>
                  <a:cubicBezTo>
                    <a:pt x="33" y="56"/>
                    <a:pt x="20" y="71"/>
                    <a:pt x="20" y="100"/>
                  </a:cubicBezTo>
                  <a:cubicBezTo>
                    <a:pt x="20" y="125"/>
                    <a:pt x="33" y="141"/>
                    <a:pt x="54" y="141"/>
                  </a:cubicBezTo>
                  <a:cubicBezTo>
                    <a:pt x="74" y="141"/>
                    <a:pt x="87" y="126"/>
                    <a:pt x="87" y="98"/>
                  </a:cubicBezTo>
                  <a:cubicBezTo>
                    <a:pt x="87" y="70"/>
                    <a:pt x="75" y="56"/>
                    <a:pt x="54" y="5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4" name="Freeform 262"/>
            <p:cNvSpPr>
              <a:spLocks noChangeArrowheads="1"/>
            </p:cNvSpPr>
            <p:nvPr/>
          </p:nvSpPr>
          <p:spPr bwMode="auto">
            <a:xfrm>
              <a:off x="7543696" y="3368375"/>
              <a:ext cx="61139" cy="68550"/>
            </a:xfrm>
            <a:custGeom>
              <a:avLst/>
              <a:gdLst>
                <a:gd name="T0" fmla="*/ 73 w 146"/>
                <a:gd name="T1" fmla="*/ 0 h 163"/>
                <a:gd name="T2" fmla="*/ 73 w 146"/>
                <a:gd name="T3" fmla="*/ 0 h 163"/>
                <a:gd name="T4" fmla="*/ 145 w 146"/>
                <a:gd name="T5" fmla="*/ 82 h 163"/>
                <a:gd name="T6" fmla="*/ 73 w 146"/>
                <a:gd name="T7" fmla="*/ 162 h 163"/>
                <a:gd name="T8" fmla="*/ 0 w 146"/>
                <a:gd name="T9" fmla="*/ 82 h 163"/>
                <a:gd name="T10" fmla="*/ 73 w 146"/>
                <a:gd name="T11" fmla="*/ 0 h 163"/>
                <a:gd name="T12" fmla="*/ 73 w 146"/>
                <a:gd name="T13" fmla="*/ 144 h 163"/>
                <a:gd name="T14" fmla="*/ 73 w 146"/>
                <a:gd name="T15" fmla="*/ 144 h 163"/>
                <a:gd name="T16" fmla="*/ 124 w 146"/>
                <a:gd name="T17" fmla="*/ 82 h 163"/>
                <a:gd name="T18" fmla="*/ 73 w 146"/>
                <a:gd name="T19" fmla="*/ 18 h 163"/>
                <a:gd name="T20" fmla="*/ 21 w 146"/>
                <a:gd name="T21" fmla="*/ 82 h 163"/>
                <a:gd name="T22" fmla="*/ 73 w 146"/>
                <a:gd name="T23" fmla="*/ 144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6" h="163">
                  <a:moveTo>
                    <a:pt x="73" y="0"/>
                  </a:moveTo>
                  <a:lnTo>
                    <a:pt x="73" y="0"/>
                  </a:lnTo>
                  <a:cubicBezTo>
                    <a:pt x="118" y="0"/>
                    <a:pt x="145" y="30"/>
                    <a:pt x="145" y="82"/>
                  </a:cubicBezTo>
                  <a:cubicBezTo>
                    <a:pt x="145" y="133"/>
                    <a:pt x="118" y="162"/>
                    <a:pt x="73" y="162"/>
                  </a:cubicBezTo>
                  <a:cubicBezTo>
                    <a:pt x="27" y="162"/>
                    <a:pt x="0" y="133"/>
                    <a:pt x="0" y="82"/>
                  </a:cubicBezTo>
                  <a:cubicBezTo>
                    <a:pt x="0" y="30"/>
                    <a:pt x="27" y="0"/>
                    <a:pt x="73" y="0"/>
                  </a:cubicBezTo>
                  <a:close/>
                  <a:moveTo>
                    <a:pt x="73" y="144"/>
                  </a:moveTo>
                  <a:lnTo>
                    <a:pt x="73" y="144"/>
                  </a:lnTo>
                  <a:cubicBezTo>
                    <a:pt x="104" y="144"/>
                    <a:pt x="124" y="121"/>
                    <a:pt x="124" y="82"/>
                  </a:cubicBezTo>
                  <a:cubicBezTo>
                    <a:pt x="124" y="41"/>
                    <a:pt x="104" y="18"/>
                    <a:pt x="73" y="18"/>
                  </a:cubicBezTo>
                  <a:cubicBezTo>
                    <a:pt x="41" y="18"/>
                    <a:pt x="21" y="41"/>
                    <a:pt x="21" y="82"/>
                  </a:cubicBezTo>
                  <a:cubicBezTo>
                    <a:pt x="21" y="121"/>
                    <a:pt x="41" y="144"/>
                    <a:pt x="73" y="144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5" name="Freeform 263"/>
            <p:cNvSpPr>
              <a:spLocks noChangeArrowheads="1"/>
            </p:cNvSpPr>
            <p:nvPr/>
          </p:nvSpPr>
          <p:spPr bwMode="auto">
            <a:xfrm>
              <a:off x="7614098" y="3386902"/>
              <a:ext cx="40759" cy="48170"/>
            </a:xfrm>
            <a:custGeom>
              <a:avLst/>
              <a:gdLst>
                <a:gd name="T0" fmla="*/ 20 w 95"/>
                <a:gd name="T1" fmla="*/ 69 h 116"/>
                <a:gd name="T2" fmla="*/ 20 w 95"/>
                <a:gd name="T3" fmla="*/ 69 h 116"/>
                <a:gd name="T4" fmla="*/ 42 w 95"/>
                <a:gd name="T5" fmla="*/ 98 h 116"/>
                <a:gd name="T6" fmla="*/ 75 w 95"/>
                <a:gd name="T7" fmla="*/ 61 h 116"/>
                <a:gd name="T8" fmla="*/ 75 w 95"/>
                <a:gd name="T9" fmla="*/ 0 h 116"/>
                <a:gd name="T10" fmla="*/ 94 w 95"/>
                <a:gd name="T11" fmla="*/ 0 h 116"/>
                <a:gd name="T12" fmla="*/ 94 w 95"/>
                <a:gd name="T13" fmla="*/ 112 h 116"/>
                <a:gd name="T14" fmla="*/ 76 w 95"/>
                <a:gd name="T15" fmla="*/ 112 h 116"/>
                <a:gd name="T16" fmla="*/ 76 w 95"/>
                <a:gd name="T17" fmla="*/ 95 h 116"/>
                <a:gd name="T18" fmla="*/ 39 w 95"/>
                <a:gd name="T19" fmla="*/ 115 h 116"/>
                <a:gd name="T20" fmla="*/ 5 w 95"/>
                <a:gd name="T21" fmla="*/ 99 h 116"/>
                <a:gd name="T22" fmla="*/ 0 w 95"/>
                <a:gd name="T23" fmla="*/ 72 h 116"/>
                <a:gd name="T24" fmla="*/ 0 w 95"/>
                <a:gd name="T25" fmla="*/ 67 h 116"/>
                <a:gd name="T26" fmla="*/ 0 w 95"/>
                <a:gd name="T27" fmla="*/ 0 h 116"/>
                <a:gd name="T28" fmla="*/ 20 w 95"/>
                <a:gd name="T29" fmla="*/ 0 h 116"/>
                <a:gd name="T30" fmla="*/ 20 w 95"/>
                <a:gd name="T31" fmla="*/ 6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6">
                  <a:moveTo>
                    <a:pt x="20" y="69"/>
                  </a:moveTo>
                  <a:lnTo>
                    <a:pt x="20" y="69"/>
                  </a:lnTo>
                  <a:cubicBezTo>
                    <a:pt x="20" y="89"/>
                    <a:pt x="24" y="98"/>
                    <a:pt x="42" y="98"/>
                  </a:cubicBezTo>
                  <a:cubicBezTo>
                    <a:pt x="64" y="98"/>
                    <a:pt x="75" y="86"/>
                    <a:pt x="75" y="61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2"/>
                    <a:pt x="94" y="112"/>
                    <a:pt x="94" y="112"/>
                  </a:cubicBezTo>
                  <a:cubicBezTo>
                    <a:pt x="76" y="112"/>
                    <a:pt x="76" y="112"/>
                    <a:pt x="76" y="112"/>
                  </a:cubicBezTo>
                  <a:cubicBezTo>
                    <a:pt x="76" y="95"/>
                    <a:pt x="76" y="95"/>
                    <a:pt x="76" y="95"/>
                  </a:cubicBezTo>
                  <a:cubicBezTo>
                    <a:pt x="68" y="107"/>
                    <a:pt x="55" y="115"/>
                    <a:pt x="39" y="115"/>
                  </a:cubicBezTo>
                  <a:cubicBezTo>
                    <a:pt x="23" y="115"/>
                    <a:pt x="11" y="110"/>
                    <a:pt x="5" y="99"/>
                  </a:cubicBezTo>
                  <a:cubicBezTo>
                    <a:pt x="0" y="92"/>
                    <a:pt x="0" y="83"/>
                    <a:pt x="0" y="72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lnTo>
                    <a:pt x="20" y="6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6" name="Freeform 264"/>
            <p:cNvSpPr>
              <a:spLocks noChangeArrowheads="1"/>
            </p:cNvSpPr>
            <p:nvPr/>
          </p:nvSpPr>
          <p:spPr bwMode="auto">
            <a:xfrm>
              <a:off x="7660416" y="3373934"/>
              <a:ext cx="24084" cy="61138"/>
            </a:xfrm>
            <a:custGeom>
              <a:avLst/>
              <a:gdLst>
                <a:gd name="T0" fmla="*/ 45 w 57"/>
                <a:gd name="T1" fmla="*/ 127 h 146"/>
                <a:gd name="T2" fmla="*/ 45 w 57"/>
                <a:gd name="T3" fmla="*/ 127 h 146"/>
                <a:gd name="T4" fmla="*/ 56 w 57"/>
                <a:gd name="T5" fmla="*/ 127 h 146"/>
                <a:gd name="T6" fmla="*/ 56 w 57"/>
                <a:gd name="T7" fmla="*/ 143 h 146"/>
                <a:gd name="T8" fmla="*/ 41 w 57"/>
                <a:gd name="T9" fmla="*/ 145 h 146"/>
                <a:gd name="T10" fmla="*/ 17 w 57"/>
                <a:gd name="T11" fmla="*/ 121 h 146"/>
                <a:gd name="T12" fmla="*/ 17 w 57"/>
                <a:gd name="T13" fmla="*/ 46 h 146"/>
                <a:gd name="T14" fmla="*/ 0 w 57"/>
                <a:gd name="T15" fmla="*/ 46 h 146"/>
                <a:gd name="T16" fmla="*/ 0 w 57"/>
                <a:gd name="T17" fmla="*/ 31 h 146"/>
                <a:gd name="T18" fmla="*/ 17 w 57"/>
                <a:gd name="T19" fmla="*/ 31 h 146"/>
                <a:gd name="T20" fmla="*/ 17 w 57"/>
                <a:gd name="T21" fmla="*/ 0 h 146"/>
                <a:gd name="T22" fmla="*/ 36 w 57"/>
                <a:gd name="T23" fmla="*/ 0 h 146"/>
                <a:gd name="T24" fmla="*/ 36 w 57"/>
                <a:gd name="T25" fmla="*/ 31 h 146"/>
                <a:gd name="T26" fmla="*/ 56 w 57"/>
                <a:gd name="T27" fmla="*/ 31 h 146"/>
                <a:gd name="T28" fmla="*/ 56 w 57"/>
                <a:gd name="T29" fmla="*/ 46 h 146"/>
                <a:gd name="T30" fmla="*/ 36 w 57"/>
                <a:gd name="T31" fmla="*/ 46 h 146"/>
                <a:gd name="T32" fmla="*/ 36 w 57"/>
                <a:gd name="T33" fmla="*/ 114 h 146"/>
                <a:gd name="T34" fmla="*/ 45 w 57"/>
                <a:gd name="T35" fmla="*/ 12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146">
                  <a:moveTo>
                    <a:pt x="45" y="127"/>
                  </a:moveTo>
                  <a:lnTo>
                    <a:pt x="45" y="127"/>
                  </a:lnTo>
                  <a:cubicBezTo>
                    <a:pt x="47" y="127"/>
                    <a:pt x="50" y="127"/>
                    <a:pt x="56" y="127"/>
                  </a:cubicBezTo>
                  <a:cubicBezTo>
                    <a:pt x="56" y="143"/>
                    <a:pt x="56" y="143"/>
                    <a:pt x="56" y="143"/>
                  </a:cubicBezTo>
                  <a:cubicBezTo>
                    <a:pt x="49" y="144"/>
                    <a:pt x="44" y="145"/>
                    <a:pt x="41" y="145"/>
                  </a:cubicBezTo>
                  <a:cubicBezTo>
                    <a:pt x="22" y="145"/>
                    <a:pt x="17" y="138"/>
                    <a:pt x="17" y="121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6" y="124"/>
                    <a:pt x="37" y="127"/>
                    <a:pt x="45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2" name="Group 3071"/>
          <p:cNvGrpSpPr/>
          <p:nvPr/>
        </p:nvGrpSpPr>
        <p:grpSpPr>
          <a:xfrm>
            <a:off x="7478853" y="4246545"/>
            <a:ext cx="268638" cy="194532"/>
            <a:chOff x="7478853" y="4246545"/>
            <a:chExt cx="268638" cy="194532"/>
          </a:xfrm>
        </p:grpSpPr>
        <p:sp>
          <p:nvSpPr>
            <p:cNvPr id="3337" name="Freeform 265"/>
            <p:cNvSpPr>
              <a:spLocks noChangeArrowheads="1"/>
            </p:cNvSpPr>
            <p:nvPr/>
          </p:nvSpPr>
          <p:spPr bwMode="auto">
            <a:xfrm>
              <a:off x="7495527" y="4246545"/>
              <a:ext cx="57434" cy="68550"/>
            </a:xfrm>
            <a:custGeom>
              <a:avLst/>
              <a:gdLst>
                <a:gd name="T0" fmla="*/ 134 w 135"/>
                <a:gd name="T1" fmla="*/ 101 h 163"/>
                <a:gd name="T2" fmla="*/ 134 w 135"/>
                <a:gd name="T3" fmla="*/ 101 h 163"/>
                <a:gd name="T4" fmla="*/ 69 w 135"/>
                <a:gd name="T5" fmla="*/ 162 h 163"/>
                <a:gd name="T6" fmla="*/ 0 w 135"/>
                <a:gd name="T7" fmla="*/ 79 h 163"/>
                <a:gd name="T8" fmla="*/ 71 w 135"/>
                <a:gd name="T9" fmla="*/ 0 h 163"/>
                <a:gd name="T10" fmla="*/ 133 w 135"/>
                <a:gd name="T11" fmla="*/ 51 h 163"/>
                <a:gd name="T12" fmla="*/ 112 w 135"/>
                <a:gd name="T13" fmla="*/ 51 h 163"/>
                <a:gd name="T14" fmla="*/ 71 w 135"/>
                <a:gd name="T15" fmla="*/ 19 h 163"/>
                <a:gd name="T16" fmla="*/ 21 w 135"/>
                <a:gd name="T17" fmla="*/ 81 h 163"/>
                <a:gd name="T18" fmla="*/ 70 w 135"/>
                <a:gd name="T19" fmla="*/ 143 h 163"/>
                <a:gd name="T20" fmla="*/ 114 w 135"/>
                <a:gd name="T21" fmla="*/ 101 h 163"/>
                <a:gd name="T22" fmla="*/ 134 w 135"/>
                <a:gd name="T23" fmla="*/ 10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3">
                  <a:moveTo>
                    <a:pt x="134" y="101"/>
                  </a:moveTo>
                  <a:lnTo>
                    <a:pt x="134" y="101"/>
                  </a:lnTo>
                  <a:cubicBezTo>
                    <a:pt x="132" y="138"/>
                    <a:pt x="107" y="162"/>
                    <a:pt x="69" y="162"/>
                  </a:cubicBezTo>
                  <a:cubicBezTo>
                    <a:pt x="26" y="162"/>
                    <a:pt x="0" y="132"/>
                    <a:pt x="0" y="79"/>
                  </a:cubicBezTo>
                  <a:cubicBezTo>
                    <a:pt x="0" y="31"/>
                    <a:pt x="27" y="0"/>
                    <a:pt x="71" y="0"/>
                  </a:cubicBezTo>
                  <a:cubicBezTo>
                    <a:pt x="106" y="0"/>
                    <a:pt x="130" y="20"/>
                    <a:pt x="133" y="51"/>
                  </a:cubicBezTo>
                  <a:cubicBezTo>
                    <a:pt x="112" y="51"/>
                    <a:pt x="112" y="51"/>
                    <a:pt x="112" y="51"/>
                  </a:cubicBezTo>
                  <a:cubicBezTo>
                    <a:pt x="109" y="30"/>
                    <a:pt x="94" y="19"/>
                    <a:pt x="71" y="19"/>
                  </a:cubicBezTo>
                  <a:cubicBezTo>
                    <a:pt x="39" y="19"/>
                    <a:pt x="21" y="41"/>
                    <a:pt x="21" y="81"/>
                  </a:cubicBezTo>
                  <a:cubicBezTo>
                    <a:pt x="21" y="120"/>
                    <a:pt x="42" y="143"/>
                    <a:pt x="70" y="143"/>
                  </a:cubicBezTo>
                  <a:cubicBezTo>
                    <a:pt x="95" y="143"/>
                    <a:pt x="112" y="127"/>
                    <a:pt x="114" y="101"/>
                  </a:cubicBezTo>
                  <a:lnTo>
                    <a:pt x="134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8" name="Freeform 266"/>
            <p:cNvSpPr>
              <a:spLocks noChangeArrowheads="1"/>
            </p:cNvSpPr>
            <p:nvPr/>
          </p:nvSpPr>
          <p:spPr bwMode="auto">
            <a:xfrm>
              <a:off x="7560371" y="4248398"/>
              <a:ext cx="9263" cy="64843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9" name="Freeform 267"/>
            <p:cNvSpPr>
              <a:spLocks noChangeArrowheads="1"/>
            </p:cNvSpPr>
            <p:nvPr/>
          </p:nvSpPr>
          <p:spPr bwMode="auto">
            <a:xfrm>
              <a:off x="7578898" y="4265072"/>
              <a:ext cx="44464" cy="50023"/>
            </a:xfrm>
            <a:custGeom>
              <a:avLst/>
              <a:gdLst>
                <a:gd name="T0" fmla="*/ 54 w 108"/>
                <a:gd name="T1" fmla="*/ 0 h 120"/>
                <a:gd name="T2" fmla="*/ 54 w 108"/>
                <a:gd name="T3" fmla="*/ 0 h 120"/>
                <a:gd name="T4" fmla="*/ 107 w 108"/>
                <a:gd name="T5" fmla="*/ 60 h 120"/>
                <a:gd name="T6" fmla="*/ 54 w 108"/>
                <a:gd name="T7" fmla="*/ 119 h 120"/>
                <a:gd name="T8" fmla="*/ 0 w 108"/>
                <a:gd name="T9" fmla="*/ 60 h 120"/>
                <a:gd name="T10" fmla="*/ 54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8 w 108"/>
                <a:gd name="T17" fmla="*/ 60 h 120"/>
                <a:gd name="T18" fmla="*/ 54 w 108"/>
                <a:gd name="T19" fmla="*/ 17 h 120"/>
                <a:gd name="T20" fmla="*/ 20 w 108"/>
                <a:gd name="T21" fmla="*/ 60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4" y="0"/>
                  </a:moveTo>
                  <a:lnTo>
                    <a:pt x="54" y="0"/>
                  </a:lnTo>
                  <a:cubicBezTo>
                    <a:pt x="87" y="0"/>
                    <a:pt x="107" y="22"/>
                    <a:pt x="107" y="60"/>
                  </a:cubicBezTo>
                  <a:cubicBezTo>
                    <a:pt x="107" y="97"/>
                    <a:pt x="87" y="119"/>
                    <a:pt x="54" y="119"/>
                  </a:cubicBezTo>
                  <a:cubicBezTo>
                    <a:pt x="21" y="119"/>
                    <a:pt x="0" y="97"/>
                    <a:pt x="0" y="60"/>
                  </a:cubicBezTo>
                  <a:cubicBezTo>
                    <a:pt x="0" y="22"/>
                    <a:pt x="21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8" y="88"/>
                    <a:pt x="88" y="60"/>
                  </a:cubicBezTo>
                  <a:cubicBezTo>
                    <a:pt x="88" y="32"/>
                    <a:pt x="76" y="17"/>
                    <a:pt x="54" y="17"/>
                  </a:cubicBezTo>
                  <a:cubicBezTo>
                    <a:pt x="32" y="17"/>
                    <a:pt x="20" y="32"/>
                    <a:pt x="20" y="60"/>
                  </a:cubicBezTo>
                  <a:cubicBezTo>
                    <a:pt x="20" y="88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0" name="Freeform 268"/>
            <p:cNvSpPr>
              <a:spLocks noChangeArrowheads="1"/>
            </p:cNvSpPr>
            <p:nvPr/>
          </p:nvSpPr>
          <p:spPr bwMode="auto">
            <a:xfrm>
              <a:off x="7632625" y="4266925"/>
              <a:ext cx="38907" cy="48170"/>
            </a:xfrm>
            <a:custGeom>
              <a:avLst/>
              <a:gdLst>
                <a:gd name="T0" fmla="*/ 19 w 94"/>
                <a:gd name="T1" fmla="*/ 67 h 114"/>
                <a:gd name="T2" fmla="*/ 19 w 94"/>
                <a:gd name="T3" fmla="*/ 67 h 114"/>
                <a:gd name="T4" fmla="*/ 42 w 94"/>
                <a:gd name="T5" fmla="*/ 96 h 114"/>
                <a:gd name="T6" fmla="*/ 74 w 94"/>
                <a:gd name="T7" fmla="*/ 59 h 114"/>
                <a:gd name="T8" fmla="*/ 74 w 94"/>
                <a:gd name="T9" fmla="*/ 0 h 114"/>
                <a:gd name="T10" fmla="*/ 93 w 94"/>
                <a:gd name="T11" fmla="*/ 0 h 114"/>
                <a:gd name="T12" fmla="*/ 93 w 94"/>
                <a:gd name="T13" fmla="*/ 111 h 114"/>
                <a:gd name="T14" fmla="*/ 75 w 94"/>
                <a:gd name="T15" fmla="*/ 111 h 114"/>
                <a:gd name="T16" fmla="*/ 75 w 94"/>
                <a:gd name="T17" fmla="*/ 94 h 114"/>
                <a:gd name="T18" fmla="*/ 38 w 94"/>
                <a:gd name="T19" fmla="*/ 113 h 114"/>
                <a:gd name="T20" fmla="*/ 5 w 94"/>
                <a:gd name="T21" fmla="*/ 99 h 114"/>
                <a:gd name="T22" fmla="*/ 0 w 94"/>
                <a:gd name="T23" fmla="*/ 71 h 114"/>
                <a:gd name="T24" fmla="*/ 0 w 94"/>
                <a:gd name="T25" fmla="*/ 66 h 114"/>
                <a:gd name="T26" fmla="*/ 0 w 94"/>
                <a:gd name="T27" fmla="*/ 0 h 114"/>
                <a:gd name="T28" fmla="*/ 19 w 94"/>
                <a:gd name="T29" fmla="*/ 0 h 114"/>
                <a:gd name="T30" fmla="*/ 19 w 94"/>
                <a:gd name="T31" fmla="*/ 67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4">
                  <a:moveTo>
                    <a:pt x="19" y="67"/>
                  </a:moveTo>
                  <a:lnTo>
                    <a:pt x="19" y="67"/>
                  </a:lnTo>
                  <a:cubicBezTo>
                    <a:pt x="19" y="88"/>
                    <a:pt x="24" y="96"/>
                    <a:pt x="42" y="96"/>
                  </a:cubicBezTo>
                  <a:cubicBezTo>
                    <a:pt x="63" y="96"/>
                    <a:pt x="74" y="84"/>
                    <a:pt x="74" y="59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111"/>
                    <a:pt x="93" y="111"/>
                    <a:pt x="93" y="111"/>
                  </a:cubicBezTo>
                  <a:cubicBezTo>
                    <a:pt x="75" y="111"/>
                    <a:pt x="75" y="111"/>
                    <a:pt x="75" y="111"/>
                  </a:cubicBezTo>
                  <a:cubicBezTo>
                    <a:pt x="75" y="94"/>
                    <a:pt x="75" y="94"/>
                    <a:pt x="75" y="94"/>
                  </a:cubicBezTo>
                  <a:cubicBezTo>
                    <a:pt x="68" y="107"/>
                    <a:pt x="55" y="113"/>
                    <a:pt x="38" y="113"/>
                  </a:cubicBezTo>
                  <a:cubicBezTo>
                    <a:pt x="23" y="113"/>
                    <a:pt x="10" y="108"/>
                    <a:pt x="5" y="99"/>
                  </a:cubicBezTo>
                  <a:cubicBezTo>
                    <a:pt x="0" y="91"/>
                    <a:pt x="0" y="83"/>
                    <a:pt x="0" y="71"/>
                  </a:cubicBezTo>
                  <a:cubicBezTo>
                    <a:pt x="0" y="69"/>
                    <a:pt x="0" y="68"/>
                    <a:pt x="0" y="6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7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1" name="Freeform 269"/>
            <p:cNvSpPr>
              <a:spLocks noChangeArrowheads="1"/>
            </p:cNvSpPr>
            <p:nvPr/>
          </p:nvSpPr>
          <p:spPr bwMode="auto">
            <a:xfrm>
              <a:off x="7682648" y="4248398"/>
              <a:ext cx="44464" cy="66696"/>
            </a:xfrm>
            <a:custGeom>
              <a:avLst/>
              <a:gdLst>
                <a:gd name="T0" fmla="*/ 105 w 106"/>
                <a:gd name="T1" fmla="*/ 154 h 158"/>
                <a:gd name="T2" fmla="*/ 105 w 106"/>
                <a:gd name="T3" fmla="*/ 154 h 158"/>
                <a:gd name="T4" fmla="*/ 86 w 106"/>
                <a:gd name="T5" fmla="*/ 154 h 158"/>
                <a:gd name="T6" fmla="*/ 86 w 106"/>
                <a:gd name="T7" fmla="*/ 139 h 158"/>
                <a:gd name="T8" fmla="*/ 49 w 106"/>
                <a:gd name="T9" fmla="*/ 157 h 158"/>
                <a:gd name="T10" fmla="*/ 0 w 106"/>
                <a:gd name="T11" fmla="*/ 99 h 158"/>
                <a:gd name="T12" fmla="*/ 49 w 106"/>
                <a:gd name="T13" fmla="*/ 38 h 158"/>
                <a:gd name="T14" fmla="*/ 86 w 106"/>
                <a:gd name="T15" fmla="*/ 56 h 158"/>
                <a:gd name="T16" fmla="*/ 86 w 106"/>
                <a:gd name="T17" fmla="*/ 0 h 158"/>
                <a:gd name="T18" fmla="*/ 105 w 106"/>
                <a:gd name="T19" fmla="*/ 0 h 158"/>
                <a:gd name="T20" fmla="*/ 105 w 106"/>
                <a:gd name="T21" fmla="*/ 154 h 158"/>
                <a:gd name="T22" fmla="*/ 54 w 106"/>
                <a:gd name="T23" fmla="*/ 55 h 158"/>
                <a:gd name="T24" fmla="*/ 54 w 106"/>
                <a:gd name="T25" fmla="*/ 55 h 158"/>
                <a:gd name="T26" fmla="*/ 20 w 106"/>
                <a:gd name="T27" fmla="*/ 100 h 158"/>
                <a:gd name="T28" fmla="*/ 54 w 106"/>
                <a:gd name="T29" fmla="*/ 140 h 158"/>
                <a:gd name="T30" fmla="*/ 87 w 106"/>
                <a:gd name="T31" fmla="*/ 97 h 158"/>
                <a:gd name="T32" fmla="*/ 54 w 106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6" h="158">
                  <a:moveTo>
                    <a:pt x="105" y="154"/>
                  </a:moveTo>
                  <a:lnTo>
                    <a:pt x="105" y="154"/>
                  </a:lnTo>
                  <a:cubicBezTo>
                    <a:pt x="86" y="154"/>
                    <a:pt x="86" y="154"/>
                    <a:pt x="86" y="154"/>
                  </a:cubicBezTo>
                  <a:cubicBezTo>
                    <a:pt x="86" y="139"/>
                    <a:pt x="86" y="139"/>
                    <a:pt x="86" y="139"/>
                  </a:cubicBezTo>
                  <a:cubicBezTo>
                    <a:pt x="76" y="152"/>
                    <a:pt x="64" y="157"/>
                    <a:pt x="49" y="157"/>
                  </a:cubicBezTo>
                  <a:cubicBezTo>
                    <a:pt x="20" y="157"/>
                    <a:pt x="0" y="135"/>
                    <a:pt x="0" y="99"/>
                  </a:cubicBezTo>
                  <a:cubicBezTo>
                    <a:pt x="0" y="61"/>
                    <a:pt x="21" y="38"/>
                    <a:pt x="49" y="38"/>
                  </a:cubicBezTo>
                  <a:cubicBezTo>
                    <a:pt x="65" y="38"/>
                    <a:pt x="77" y="45"/>
                    <a:pt x="86" y="56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105" y="0"/>
                    <a:pt x="105" y="0"/>
                    <a:pt x="105" y="0"/>
                  </a:cubicBezTo>
                  <a:lnTo>
                    <a:pt x="105" y="154"/>
                  </a:lnTo>
                  <a:close/>
                  <a:moveTo>
                    <a:pt x="54" y="55"/>
                  </a:moveTo>
                  <a:lnTo>
                    <a:pt x="54" y="55"/>
                  </a:lnTo>
                  <a:cubicBezTo>
                    <a:pt x="33" y="55"/>
                    <a:pt x="20" y="71"/>
                    <a:pt x="20" y="100"/>
                  </a:cubicBezTo>
                  <a:cubicBezTo>
                    <a:pt x="20" y="125"/>
                    <a:pt x="33" y="140"/>
                    <a:pt x="54" y="140"/>
                  </a:cubicBezTo>
                  <a:cubicBezTo>
                    <a:pt x="74" y="140"/>
                    <a:pt x="87" y="126"/>
                    <a:pt x="87" y="97"/>
                  </a:cubicBezTo>
                  <a:cubicBezTo>
                    <a:pt x="87" y="70"/>
                    <a:pt x="75" y="55"/>
                    <a:pt x="54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2" name="Freeform 270"/>
            <p:cNvSpPr>
              <a:spLocks noChangeArrowheads="1"/>
            </p:cNvSpPr>
            <p:nvPr/>
          </p:nvSpPr>
          <p:spPr bwMode="auto">
            <a:xfrm>
              <a:off x="7478853" y="4355854"/>
              <a:ext cx="46316" cy="64843"/>
            </a:xfrm>
            <a:custGeom>
              <a:avLst/>
              <a:gdLst>
                <a:gd name="T0" fmla="*/ 0 w 112"/>
                <a:gd name="T1" fmla="*/ 0 h 154"/>
                <a:gd name="T2" fmla="*/ 0 w 112"/>
                <a:gd name="T3" fmla="*/ 0 h 154"/>
                <a:gd name="T4" fmla="*/ 51 w 112"/>
                <a:gd name="T5" fmla="*/ 0 h 154"/>
                <a:gd name="T6" fmla="*/ 58 w 112"/>
                <a:gd name="T7" fmla="*/ 0 h 154"/>
                <a:gd name="T8" fmla="*/ 91 w 112"/>
                <a:gd name="T9" fmla="*/ 5 h 154"/>
                <a:gd name="T10" fmla="*/ 111 w 112"/>
                <a:gd name="T11" fmla="*/ 44 h 154"/>
                <a:gd name="T12" fmla="*/ 91 w 112"/>
                <a:gd name="T13" fmla="*/ 82 h 154"/>
                <a:gd name="T14" fmla="*/ 53 w 112"/>
                <a:gd name="T15" fmla="*/ 89 h 154"/>
                <a:gd name="T16" fmla="*/ 21 w 112"/>
                <a:gd name="T17" fmla="*/ 89 h 154"/>
                <a:gd name="T18" fmla="*/ 21 w 112"/>
                <a:gd name="T19" fmla="*/ 153 h 154"/>
                <a:gd name="T20" fmla="*/ 0 w 112"/>
                <a:gd name="T21" fmla="*/ 153 h 154"/>
                <a:gd name="T22" fmla="*/ 0 w 112"/>
                <a:gd name="T23" fmla="*/ 0 h 154"/>
                <a:gd name="T24" fmla="*/ 57 w 112"/>
                <a:gd name="T25" fmla="*/ 70 h 154"/>
                <a:gd name="T26" fmla="*/ 57 w 112"/>
                <a:gd name="T27" fmla="*/ 70 h 154"/>
                <a:gd name="T28" fmla="*/ 89 w 112"/>
                <a:gd name="T29" fmla="*/ 44 h 154"/>
                <a:gd name="T30" fmla="*/ 59 w 112"/>
                <a:gd name="T31" fmla="*/ 19 h 154"/>
                <a:gd name="T32" fmla="*/ 21 w 112"/>
                <a:gd name="T33" fmla="*/ 19 h 154"/>
                <a:gd name="T34" fmla="*/ 21 w 112"/>
                <a:gd name="T35" fmla="*/ 70 h 154"/>
                <a:gd name="T36" fmla="*/ 57 w 112"/>
                <a:gd name="T37" fmla="*/ 7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2" h="154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6" y="0"/>
                    <a:pt x="58" y="0"/>
                  </a:cubicBezTo>
                  <a:cubicBezTo>
                    <a:pt x="70" y="0"/>
                    <a:pt x="82" y="0"/>
                    <a:pt x="91" y="5"/>
                  </a:cubicBezTo>
                  <a:cubicBezTo>
                    <a:pt x="103" y="13"/>
                    <a:pt x="111" y="26"/>
                    <a:pt x="111" y="44"/>
                  </a:cubicBezTo>
                  <a:cubicBezTo>
                    <a:pt x="111" y="62"/>
                    <a:pt x="103" y="75"/>
                    <a:pt x="91" y="82"/>
                  </a:cubicBezTo>
                  <a:cubicBezTo>
                    <a:pt x="81" y="89"/>
                    <a:pt x="69" y="89"/>
                    <a:pt x="53" y="89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1" y="153"/>
                    <a:pt x="21" y="153"/>
                    <a:pt x="21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7" y="70"/>
                  </a:moveTo>
                  <a:lnTo>
                    <a:pt x="57" y="70"/>
                  </a:lnTo>
                  <a:cubicBezTo>
                    <a:pt x="79" y="70"/>
                    <a:pt x="89" y="65"/>
                    <a:pt x="89" y="44"/>
                  </a:cubicBezTo>
                  <a:cubicBezTo>
                    <a:pt x="89" y="25"/>
                    <a:pt x="79" y="19"/>
                    <a:pt x="59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70"/>
                    <a:pt x="21" y="70"/>
                    <a:pt x="21" y="70"/>
                  </a:cubicBezTo>
                  <a:lnTo>
                    <a:pt x="57" y="7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3" name="Freeform 271"/>
            <p:cNvSpPr>
              <a:spLocks noChangeArrowheads="1"/>
            </p:cNvSpPr>
            <p:nvPr/>
          </p:nvSpPr>
          <p:spPr bwMode="auto">
            <a:xfrm>
              <a:off x="7530728" y="4372527"/>
              <a:ext cx="42611" cy="50023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1 h 120"/>
                <a:gd name="T8" fmla="*/ 50 w 101"/>
                <a:gd name="T9" fmla="*/ 0 h 120"/>
                <a:gd name="T10" fmla="*/ 100 w 101"/>
                <a:gd name="T11" fmla="*/ 57 h 120"/>
                <a:gd name="T12" fmla="*/ 100 w 101"/>
                <a:gd name="T13" fmla="*/ 65 h 120"/>
                <a:gd name="T14" fmla="*/ 20 w 101"/>
                <a:gd name="T15" fmla="*/ 65 h 120"/>
                <a:gd name="T16" fmla="*/ 52 w 101"/>
                <a:gd name="T17" fmla="*/ 102 h 120"/>
                <a:gd name="T18" fmla="*/ 80 w 101"/>
                <a:gd name="T19" fmla="*/ 79 h 120"/>
                <a:gd name="T20" fmla="*/ 99 w 101"/>
                <a:gd name="T21" fmla="*/ 79 h 120"/>
                <a:gd name="T22" fmla="*/ 80 w 101"/>
                <a:gd name="T23" fmla="*/ 50 h 120"/>
                <a:gd name="T24" fmla="*/ 80 w 101"/>
                <a:gd name="T25" fmla="*/ 50 h 120"/>
                <a:gd name="T26" fmla="*/ 51 w 101"/>
                <a:gd name="T27" fmla="*/ 16 h 120"/>
                <a:gd name="T28" fmla="*/ 20 w 101"/>
                <a:gd name="T29" fmla="*/ 50 h 120"/>
                <a:gd name="T30" fmla="*/ 80 w 101"/>
                <a:gd name="T31" fmla="*/ 5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19" y="119"/>
                    <a:pt x="0" y="96"/>
                    <a:pt x="0" y="61"/>
                  </a:cubicBezTo>
                  <a:cubicBezTo>
                    <a:pt x="0" y="21"/>
                    <a:pt x="19" y="0"/>
                    <a:pt x="50" y="0"/>
                  </a:cubicBezTo>
                  <a:cubicBezTo>
                    <a:pt x="81" y="0"/>
                    <a:pt x="100" y="20"/>
                    <a:pt x="100" y="57"/>
                  </a:cubicBezTo>
                  <a:cubicBezTo>
                    <a:pt x="100" y="59"/>
                    <a:pt x="100" y="62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8"/>
                    <a:pt x="31" y="102"/>
                    <a:pt x="52" y="102"/>
                  </a:cubicBezTo>
                  <a:cubicBezTo>
                    <a:pt x="67" y="102"/>
                    <a:pt x="77" y="93"/>
                    <a:pt x="80" y="79"/>
                  </a:cubicBezTo>
                  <a:lnTo>
                    <a:pt x="99" y="79"/>
                  </a:lnTo>
                  <a:close/>
                  <a:moveTo>
                    <a:pt x="80" y="50"/>
                  </a:moveTo>
                  <a:lnTo>
                    <a:pt x="80" y="50"/>
                  </a:lnTo>
                  <a:cubicBezTo>
                    <a:pt x="80" y="28"/>
                    <a:pt x="70" y="16"/>
                    <a:pt x="51" y="16"/>
                  </a:cubicBezTo>
                  <a:cubicBezTo>
                    <a:pt x="32" y="16"/>
                    <a:pt x="21" y="28"/>
                    <a:pt x="20" y="50"/>
                  </a:cubicBezTo>
                  <a:lnTo>
                    <a:pt x="80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4" name="Freeform 272"/>
            <p:cNvSpPr>
              <a:spLocks noChangeArrowheads="1"/>
            </p:cNvSpPr>
            <p:nvPr/>
          </p:nvSpPr>
          <p:spPr bwMode="auto">
            <a:xfrm>
              <a:off x="7578898" y="4372527"/>
              <a:ext cx="44464" cy="50023"/>
            </a:xfrm>
            <a:custGeom>
              <a:avLst/>
              <a:gdLst>
                <a:gd name="T0" fmla="*/ 53 w 107"/>
                <a:gd name="T1" fmla="*/ 0 h 119"/>
                <a:gd name="T2" fmla="*/ 53 w 107"/>
                <a:gd name="T3" fmla="*/ 0 h 119"/>
                <a:gd name="T4" fmla="*/ 106 w 107"/>
                <a:gd name="T5" fmla="*/ 59 h 119"/>
                <a:gd name="T6" fmla="*/ 53 w 107"/>
                <a:gd name="T7" fmla="*/ 118 h 119"/>
                <a:gd name="T8" fmla="*/ 0 w 107"/>
                <a:gd name="T9" fmla="*/ 59 h 119"/>
                <a:gd name="T10" fmla="*/ 53 w 107"/>
                <a:gd name="T11" fmla="*/ 0 h 119"/>
                <a:gd name="T12" fmla="*/ 53 w 107"/>
                <a:gd name="T13" fmla="*/ 102 h 119"/>
                <a:gd name="T14" fmla="*/ 53 w 107"/>
                <a:gd name="T15" fmla="*/ 102 h 119"/>
                <a:gd name="T16" fmla="*/ 87 w 107"/>
                <a:gd name="T17" fmla="*/ 59 h 119"/>
                <a:gd name="T18" fmla="*/ 53 w 107"/>
                <a:gd name="T19" fmla="*/ 16 h 119"/>
                <a:gd name="T20" fmla="*/ 19 w 107"/>
                <a:gd name="T21" fmla="*/ 59 h 119"/>
                <a:gd name="T22" fmla="*/ 53 w 107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19">
                  <a:moveTo>
                    <a:pt x="53" y="0"/>
                  </a:moveTo>
                  <a:lnTo>
                    <a:pt x="53" y="0"/>
                  </a:lnTo>
                  <a:cubicBezTo>
                    <a:pt x="86" y="0"/>
                    <a:pt x="106" y="21"/>
                    <a:pt x="106" y="59"/>
                  </a:cubicBezTo>
                  <a:cubicBezTo>
                    <a:pt x="106" y="97"/>
                    <a:pt x="86" y="118"/>
                    <a:pt x="53" y="118"/>
                  </a:cubicBezTo>
                  <a:cubicBezTo>
                    <a:pt x="20" y="118"/>
                    <a:pt x="0" y="97"/>
                    <a:pt x="0" y="59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7"/>
                    <a:pt x="87" y="59"/>
                  </a:cubicBezTo>
                  <a:cubicBezTo>
                    <a:pt x="87" y="32"/>
                    <a:pt x="75" y="16"/>
                    <a:pt x="53" y="16"/>
                  </a:cubicBezTo>
                  <a:cubicBezTo>
                    <a:pt x="31" y="16"/>
                    <a:pt x="19" y="32"/>
                    <a:pt x="19" y="59"/>
                  </a:cubicBezTo>
                  <a:cubicBezTo>
                    <a:pt x="19" y="87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5" name="Freeform 273"/>
            <p:cNvSpPr>
              <a:spLocks noChangeArrowheads="1"/>
            </p:cNvSpPr>
            <p:nvPr/>
          </p:nvSpPr>
          <p:spPr bwMode="auto">
            <a:xfrm>
              <a:off x="7634478" y="4372527"/>
              <a:ext cx="44464" cy="68550"/>
            </a:xfrm>
            <a:custGeom>
              <a:avLst/>
              <a:gdLst>
                <a:gd name="T0" fmla="*/ 0 w 104"/>
                <a:gd name="T1" fmla="*/ 4 h 161"/>
                <a:gd name="T2" fmla="*/ 0 w 104"/>
                <a:gd name="T3" fmla="*/ 4 h 161"/>
                <a:gd name="T4" fmla="*/ 18 w 104"/>
                <a:gd name="T5" fmla="*/ 4 h 161"/>
                <a:gd name="T6" fmla="*/ 18 w 104"/>
                <a:gd name="T7" fmla="*/ 19 h 161"/>
                <a:gd name="T8" fmla="*/ 54 w 104"/>
                <a:gd name="T9" fmla="*/ 0 h 161"/>
                <a:gd name="T10" fmla="*/ 103 w 104"/>
                <a:gd name="T11" fmla="*/ 59 h 161"/>
                <a:gd name="T12" fmla="*/ 54 w 104"/>
                <a:gd name="T13" fmla="*/ 118 h 161"/>
                <a:gd name="T14" fmla="*/ 18 w 104"/>
                <a:gd name="T15" fmla="*/ 102 h 161"/>
                <a:gd name="T16" fmla="*/ 18 w 104"/>
                <a:gd name="T17" fmla="*/ 160 h 161"/>
                <a:gd name="T18" fmla="*/ 0 w 104"/>
                <a:gd name="T19" fmla="*/ 160 h 161"/>
                <a:gd name="T20" fmla="*/ 0 w 104"/>
                <a:gd name="T21" fmla="*/ 4 h 161"/>
                <a:gd name="T22" fmla="*/ 51 w 104"/>
                <a:gd name="T23" fmla="*/ 102 h 161"/>
                <a:gd name="T24" fmla="*/ 51 w 104"/>
                <a:gd name="T25" fmla="*/ 102 h 161"/>
                <a:gd name="T26" fmla="*/ 83 w 104"/>
                <a:gd name="T27" fmla="*/ 58 h 161"/>
                <a:gd name="T28" fmla="*/ 50 w 104"/>
                <a:gd name="T29" fmla="*/ 17 h 161"/>
                <a:gd name="T30" fmla="*/ 18 w 104"/>
                <a:gd name="T31" fmla="*/ 60 h 161"/>
                <a:gd name="T32" fmla="*/ 51 w 104"/>
                <a:gd name="T33" fmla="*/ 10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61">
                  <a:moveTo>
                    <a:pt x="0" y="4"/>
                  </a:moveTo>
                  <a:lnTo>
                    <a:pt x="0" y="4"/>
                  </a:lnTo>
                  <a:cubicBezTo>
                    <a:pt x="18" y="4"/>
                    <a:pt x="18" y="4"/>
                    <a:pt x="18" y="4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7" y="6"/>
                    <a:pt x="38" y="0"/>
                    <a:pt x="54" y="0"/>
                  </a:cubicBezTo>
                  <a:cubicBezTo>
                    <a:pt x="83" y="0"/>
                    <a:pt x="103" y="22"/>
                    <a:pt x="103" y="59"/>
                  </a:cubicBezTo>
                  <a:cubicBezTo>
                    <a:pt x="103" y="96"/>
                    <a:pt x="83" y="118"/>
                    <a:pt x="54" y="118"/>
                  </a:cubicBezTo>
                  <a:cubicBezTo>
                    <a:pt x="38" y="118"/>
                    <a:pt x="27" y="113"/>
                    <a:pt x="18" y="102"/>
                  </a:cubicBezTo>
                  <a:cubicBezTo>
                    <a:pt x="18" y="160"/>
                    <a:pt x="18" y="160"/>
                    <a:pt x="18" y="160"/>
                  </a:cubicBezTo>
                  <a:cubicBezTo>
                    <a:pt x="0" y="160"/>
                    <a:pt x="0" y="160"/>
                    <a:pt x="0" y="160"/>
                  </a:cubicBezTo>
                  <a:lnTo>
                    <a:pt x="0" y="4"/>
                  </a:lnTo>
                  <a:close/>
                  <a:moveTo>
                    <a:pt x="51" y="102"/>
                  </a:moveTo>
                  <a:lnTo>
                    <a:pt x="51" y="102"/>
                  </a:lnTo>
                  <a:cubicBezTo>
                    <a:pt x="71" y="102"/>
                    <a:pt x="83" y="87"/>
                    <a:pt x="83" y="58"/>
                  </a:cubicBezTo>
                  <a:cubicBezTo>
                    <a:pt x="83" y="32"/>
                    <a:pt x="71" y="17"/>
                    <a:pt x="50" y="17"/>
                  </a:cubicBezTo>
                  <a:cubicBezTo>
                    <a:pt x="29" y="17"/>
                    <a:pt x="18" y="32"/>
                    <a:pt x="18" y="60"/>
                  </a:cubicBezTo>
                  <a:cubicBezTo>
                    <a:pt x="18" y="88"/>
                    <a:pt x="28" y="102"/>
                    <a:pt x="51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6" name="Freeform 274"/>
            <p:cNvSpPr>
              <a:spLocks noChangeArrowheads="1"/>
            </p:cNvSpPr>
            <p:nvPr/>
          </p:nvSpPr>
          <p:spPr bwMode="auto">
            <a:xfrm>
              <a:off x="7688205" y="4355854"/>
              <a:ext cx="9264" cy="64843"/>
            </a:xfrm>
            <a:custGeom>
              <a:avLst/>
              <a:gdLst>
                <a:gd name="T0" fmla="*/ 0 w 21"/>
                <a:gd name="T1" fmla="*/ 0 h 154"/>
                <a:gd name="T2" fmla="*/ 20 w 21"/>
                <a:gd name="T3" fmla="*/ 0 h 154"/>
                <a:gd name="T4" fmla="*/ 20 w 21"/>
                <a:gd name="T5" fmla="*/ 153 h 154"/>
                <a:gd name="T6" fmla="*/ 0 w 21"/>
                <a:gd name="T7" fmla="*/ 153 h 154"/>
                <a:gd name="T8" fmla="*/ 0 w 21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54">
                  <a:moveTo>
                    <a:pt x="0" y="0"/>
                  </a:moveTo>
                  <a:lnTo>
                    <a:pt x="20" y="0"/>
                  </a:lnTo>
                  <a:lnTo>
                    <a:pt x="20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7" name="Freeform 275"/>
            <p:cNvSpPr>
              <a:spLocks noChangeArrowheads="1"/>
            </p:cNvSpPr>
            <p:nvPr/>
          </p:nvSpPr>
          <p:spPr bwMode="auto">
            <a:xfrm>
              <a:off x="7704880" y="4372527"/>
              <a:ext cx="42611" cy="50023"/>
            </a:xfrm>
            <a:custGeom>
              <a:avLst/>
              <a:gdLst>
                <a:gd name="T0" fmla="*/ 100 w 102"/>
                <a:gd name="T1" fmla="*/ 79 h 120"/>
                <a:gd name="T2" fmla="*/ 100 w 102"/>
                <a:gd name="T3" fmla="*/ 79 h 120"/>
                <a:gd name="T4" fmla="*/ 51 w 102"/>
                <a:gd name="T5" fmla="*/ 119 h 120"/>
                <a:gd name="T6" fmla="*/ 0 w 102"/>
                <a:gd name="T7" fmla="*/ 61 h 120"/>
                <a:gd name="T8" fmla="*/ 51 w 102"/>
                <a:gd name="T9" fmla="*/ 0 h 120"/>
                <a:gd name="T10" fmla="*/ 101 w 102"/>
                <a:gd name="T11" fmla="*/ 57 h 120"/>
                <a:gd name="T12" fmla="*/ 101 w 102"/>
                <a:gd name="T13" fmla="*/ 65 h 120"/>
                <a:gd name="T14" fmla="*/ 19 w 102"/>
                <a:gd name="T15" fmla="*/ 65 h 120"/>
                <a:gd name="T16" fmla="*/ 52 w 102"/>
                <a:gd name="T17" fmla="*/ 102 h 120"/>
                <a:gd name="T18" fmla="*/ 81 w 102"/>
                <a:gd name="T19" fmla="*/ 79 h 120"/>
                <a:gd name="T20" fmla="*/ 100 w 102"/>
                <a:gd name="T21" fmla="*/ 79 h 120"/>
                <a:gd name="T22" fmla="*/ 81 w 102"/>
                <a:gd name="T23" fmla="*/ 50 h 120"/>
                <a:gd name="T24" fmla="*/ 81 w 102"/>
                <a:gd name="T25" fmla="*/ 50 h 120"/>
                <a:gd name="T26" fmla="*/ 51 w 102"/>
                <a:gd name="T27" fmla="*/ 16 h 120"/>
                <a:gd name="T28" fmla="*/ 19 w 102"/>
                <a:gd name="T29" fmla="*/ 50 h 120"/>
                <a:gd name="T30" fmla="*/ 81 w 102"/>
                <a:gd name="T31" fmla="*/ 5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100" y="79"/>
                  </a:moveTo>
                  <a:lnTo>
                    <a:pt x="100" y="79"/>
                  </a:lnTo>
                  <a:cubicBezTo>
                    <a:pt x="95" y="104"/>
                    <a:pt x="77" y="119"/>
                    <a:pt x="51" y="119"/>
                  </a:cubicBezTo>
                  <a:cubicBezTo>
                    <a:pt x="19" y="119"/>
                    <a:pt x="0" y="96"/>
                    <a:pt x="0" y="61"/>
                  </a:cubicBezTo>
                  <a:cubicBezTo>
                    <a:pt x="0" y="21"/>
                    <a:pt x="19" y="0"/>
                    <a:pt x="51" y="0"/>
                  </a:cubicBezTo>
                  <a:cubicBezTo>
                    <a:pt x="82" y="0"/>
                    <a:pt x="101" y="20"/>
                    <a:pt x="101" y="57"/>
                  </a:cubicBezTo>
                  <a:cubicBezTo>
                    <a:pt x="101" y="59"/>
                    <a:pt x="101" y="62"/>
                    <a:pt x="101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88"/>
                    <a:pt x="32" y="102"/>
                    <a:pt x="52" y="102"/>
                  </a:cubicBezTo>
                  <a:cubicBezTo>
                    <a:pt x="67" y="102"/>
                    <a:pt x="78" y="93"/>
                    <a:pt x="81" y="79"/>
                  </a:cubicBezTo>
                  <a:lnTo>
                    <a:pt x="100" y="79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1" y="28"/>
                    <a:pt x="70" y="16"/>
                    <a:pt x="51" y="16"/>
                  </a:cubicBezTo>
                  <a:cubicBezTo>
                    <a:pt x="32" y="16"/>
                    <a:pt x="21" y="28"/>
                    <a:pt x="19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619210" y="2308643"/>
            <a:ext cx="270491" cy="194532"/>
            <a:chOff x="6619210" y="2308643"/>
            <a:chExt cx="270491" cy="194532"/>
          </a:xfrm>
        </p:grpSpPr>
        <p:sp>
          <p:nvSpPr>
            <p:cNvPr id="3348" name="Freeform 276"/>
            <p:cNvSpPr>
              <a:spLocks noChangeArrowheads="1"/>
            </p:cNvSpPr>
            <p:nvPr/>
          </p:nvSpPr>
          <p:spPr bwMode="auto">
            <a:xfrm>
              <a:off x="6635884" y="2308643"/>
              <a:ext cx="57434" cy="68550"/>
            </a:xfrm>
            <a:custGeom>
              <a:avLst/>
              <a:gdLst>
                <a:gd name="T0" fmla="*/ 134 w 135"/>
                <a:gd name="T1" fmla="*/ 101 h 163"/>
                <a:gd name="T2" fmla="*/ 134 w 135"/>
                <a:gd name="T3" fmla="*/ 101 h 163"/>
                <a:gd name="T4" fmla="*/ 70 w 135"/>
                <a:gd name="T5" fmla="*/ 162 h 163"/>
                <a:gd name="T6" fmla="*/ 0 w 135"/>
                <a:gd name="T7" fmla="*/ 79 h 163"/>
                <a:gd name="T8" fmla="*/ 72 w 135"/>
                <a:gd name="T9" fmla="*/ 0 h 163"/>
                <a:gd name="T10" fmla="*/ 133 w 135"/>
                <a:gd name="T11" fmla="*/ 50 h 163"/>
                <a:gd name="T12" fmla="*/ 113 w 135"/>
                <a:gd name="T13" fmla="*/ 50 h 163"/>
                <a:gd name="T14" fmla="*/ 71 w 135"/>
                <a:gd name="T15" fmla="*/ 19 h 163"/>
                <a:gd name="T16" fmla="*/ 22 w 135"/>
                <a:gd name="T17" fmla="*/ 81 h 163"/>
                <a:gd name="T18" fmla="*/ 71 w 135"/>
                <a:gd name="T19" fmla="*/ 144 h 163"/>
                <a:gd name="T20" fmla="*/ 115 w 135"/>
                <a:gd name="T21" fmla="*/ 101 h 163"/>
                <a:gd name="T22" fmla="*/ 134 w 135"/>
                <a:gd name="T23" fmla="*/ 10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3">
                  <a:moveTo>
                    <a:pt x="134" y="101"/>
                  </a:moveTo>
                  <a:lnTo>
                    <a:pt x="134" y="101"/>
                  </a:lnTo>
                  <a:cubicBezTo>
                    <a:pt x="132" y="138"/>
                    <a:pt x="107" y="162"/>
                    <a:pt x="70" y="162"/>
                  </a:cubicBezTo>
                  <a:cubicBezTo>
                    <a:pt x="27" y="162"/>
                    <a:pt x="0" y="131"/>
                    <a:pt x="0" y="79"/>
                  </a:cubicBezTo>
                  <a:cubicBezTo>
                    <a:pt x="0" y="30"/>
                    <a:pt x="28" y="0"/>
                    <a:pt x="72" y="0"/>
                  </a:cubicBezTo>
                  <a:cubicBezTo>
                    <a:pt x="106" y="0"/>
                    <a:pt x="130" y="20"/>
                    <a:pt x="13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09" y="30"/>
                    <a:pt x="94" y="19"/>
                    <a:pt x="71" y="19"/>
                  </a:cubicBezTo>
                  <a:cubicBezTo>
                    <a:pt x="40" y="19"/>
                    <a:pt x="22" y="42"/>
                    <a:pt x="22" y="81"/>
                  </a:cubicBezTo>
                  <a:cubicBezTo>
                    <a:pt x="22" y="120"/>
                    <a:pt x="42" y="144"/>
                    <a:pt x="71" y="144"/>
                  </a:cubicBezTo>
                  <a:cubicBezTo>
                    <a:pt x="96" y="144"/>
                    <a:pt x="114" y="127"/>
                    <a:pt x="115" y="101"/>
                  </a:cubicBezTo>
                  <a:lnTo>
                    <a:pt x="134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9" name="Freeform 277"/>
            <p:cNvSpPr>
              <a:spLocks noChangeArrowheads="1"/>
            </p:cNvSpPr>
            <p:nvPr/>
          </p:nvSpPr>
          <p:spPr bwMode="auto">
            <a:xfrm>
              <a:off x="6702580" y="2310496"/>
              <a:ext cx="9264" cy="64843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0" name="Freeform 278"/>
            <p:cNvSpPr>
              <a:spLocks noChangeArrowheads="1"/>
            </p:cNvSpPr>
            <p:nvPr/>
          </p:nvSpPr>
          <p:spPr bwMode="auto">
            <a:xfrm>
              <a:off x="6719255" y="2327170"/>
              <a:ext cx="44464" cy="50023"/>
            </a:xfrm>
            <a:custGeom>
              <a:avLst/>
              <a:gdLst>
                <a:gd name="T0" fmla="*/ 53 w 107"/>
                <a:gd name="T1" fmla="*/ 0 h 119"/>
                <a:gd name="T2" fmla="*/ 53 w 107"/>
                <a:gd name="T3" fmla="*/ 0 h 119"/>
                <a:gd name="T4" fmla="*/ 106 w 107"/>
                <a:gd name="T5" fmla="*/ 59 h 119"/>
                <a:gd name="T6" fmla="*/ 53 w 107"/>
                <a:gd name="T7" fmla="*/ 118 h 119"/>
                <a:gd name="T8" fmla="*/ 0 w 107"/>
                <a:gd name="T9" fmla="*/ 59 h 119"/>
                <a:gd name="T10" fmla="*/ 53 w 107"/>
                <a:gd name="T11" fmla="*/ 0 h 119"/>
                <a:gd name="T12" fmla="*/ 53 w 107"/>
                <a:gd name="T13" fmla="*/ 102 h 119"/>
                <a:gd name="T14" fmla="*/ 53 w 107"/>
                <a:gd name="T15" fmla="*/ 102 h 119"/>
                <a:gd name="T16" fmla="*/ 87 w 107"/>
                <a:gd name="T17" fmla="*/ 59 h 119"/>
                <a:gd name="T18" fmla="*/ 53 w 107"/>
                <a:gd name="T19" fmla="*/ 16 h 119"/>
                <a:gd name="T20" fmla="*/ 19 w 107"/>
                <a:gd name="T21" fmla="*/ 59 h 119"/>
                <a:gd name="T22" fmla="*/ 53 w 107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19">
                  <a:moveTo>
                    <a:pt x="53" y="0"/>
                  </a:moveTo>
                  <a:lnTo>
                    <a:pt x="53" y="0"/>
                  </a:lnTo>
                  <a:cubicBezTo>
                    <a:pt x="86" y="0"/>
                    <a:pt x="106" y="21"/>
                    <a:pt x="106" y="59"/>
                  </a:cubicBezTo>
                  <a:cubicBezTo>
                    <a:pt x="106" y="97"/>
                    <a:pt x="86" y="118"/>
                    <a:pt x="53" y="118"/>
                  </a:cubicBezTo>
                  <a:cubicBezTo>
                    <a:pt x="20" y="118"/>
                    <a:pt x="0" y="97"/>
                    <a:pt x="0" y="59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6"/>
                    <a:pt x="87" y="59"/>
                  </a:cubicBezTo>
                  <a:cubicBezTo>
                    <a:pt x="87" y="31"/>
                    <a:pt x="75" y="16"/>
                    <a:pt x="53" y="16"/>
                  </a:cubicBezTo>
                  <a:cubicBezTo>
                    <a:pt x="31" y="16"/>
                    <a:pt x="19" y="31"/>
                    <a:pt x="19" y="59"/>
                  </a:cubicBezTo>
                  <a:cubicBezTo>
                    <a:pt x="19" y="86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1" name="Freeform 279"/>
            <p:cNvSpPr>
              <a:spLocks noChangeArrowheads="1"/>
            </p:cNvSpPr>
            <p:nvPr/>
          </p:nvSpPr>
          <p:spPr bwMode="auto">
            <a:xfrm>
              <a:off x="6774835" y="2329023"/>
              <a:ext cx="40759" cy="48170"/>
            </a:xfrm>
            <a:custGeom>
              <a:avLst/>
              <a:gdLst>
                <a:gd name="T0" fmla="*/ 19 w 95"/>
                <a:gd name="T1" fmla="*/ 69 h 115"/>
                <a:gd name="T2" fmla="*/ 19 w 95"/>
                <a:gd name="T3" fmla="*/ 69 h 115"/>
                <a:gd name="T4" fmla="*/ 42 w 95"/>
                <a:gd name="T5" fmla="*/ 98 h 115"/>
                <a:gd name="T6" fmla="*/ 75 w 95"/>
                <a:gd name="T7" fmla="*/ 60 h 115"/>
                <a:gd name="T8" fmla="*/ 75 w 95"/>
                <a:gd name="T9" fmla="*/ 0 h 115"/>
                <a:gd name="T10" fmla="*/ 94 w 95"/>
                <a:gd name="T11" fmla="*/ 0 h 115"/>
                <a:gd name="T12" fmla="*/ 94 w 95"/>
                <a:gd name="T13" fmla="*/ 111 h 115"/>
                <a:gd name="T14" fmla="*/ 75 w 95"/>
                <a:gd name="T15" fmla="*/ 111 h 115"/>
                <a:gd name="T16" fmla="*/ 75 w 95"/>
                <a:gd name="T17" fmla="*/ 95 h 115"/>
                <a:gd name="T18" fmla="*/ 39 w 95"/>
                <a:gd name="T19" fmla="*/ 114 h 115"/>
                <a:gd name="T20" fmla="*/ 5 w 95"/>
                <a:gd name="T21" fmla="*/ 100 h 115"/>
                <a:gd name="T22" fmla="*/ 0 w 95"/>
                <a:gd name="T23" fmla="*/ 73 h 115"/>
                <a:gd name="T24" fmla="*/ 0 w 95"/>
                <a:gd name="T25" fmla="*/ 67 h 115"/>
                <a:gd name="T26" fmla="*/ 0 w 95"/>
                <a:gd name="T27" fmla="*/ 0 h 115"/>
                <a:gd name="T28" fmla="*/ 19 w 95"/>
                <a:gd name="T29" fmla="*/ 0 h 115"/>
                <a:gd name="T30" fmla="*/ 19 w 95"/>
                <a:gd name="T31" fmla="*/ 6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19" y="69"/>
                  </a:moveTo>
                  <a:lnTo>
                    <a:pt x="19" y="69"/>
                  </a:lnTo>
                  <a:cubicBezTo>
                    <a:pt x="19" y="88"/>
                    <a:pt x="24" y="98"/>
                    <a:pt x="42" y="98"/>
                  </a:cubicBezTo>
                  <a:cubicBezTo>
                    <a:pt x="64" y="98"/>
                    <a:pt x="75" y="85"/>
                    <a:pt x="75" y="6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1"/>
                    <a:pt x="94" y="111"/>
                    <a:pt x="94" y="111"/>
                  </a:cubicBezTo>
                  <a:cubicBezTo>
                    <a:pt x="75" y="111"/>
                    <a:pt x="75" y="111"/>
                    <a:pt x="75" y="111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68" y="108"/>
                    <a:pt x="55" y="114"/>
                    <a:pt x="39" y="114"/>
                  </a:cubicBezTo>
                  <a:cubicBezTo>
                    <a:pt x="23" y="114"/>
                    <a:pt x="10" y="109"/>
                    <a:pt x="5" y="100"/>
                  </a:cubicBezTo>
                  <a:cubicBezTo>
                    <a:pt x="0" y="92"/>
                    <a:pt x="0" y="83"/>
                    <a:pt x="0" y="73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2" name="Freeform 280"/>
            <p:cNvSpPr>
              <a:spLocks noChangeArrowheads="1"/>
            </p:cNvSpPr>
            <p:nvPr/>
          </p:nvSpPr>
          <p:spPr bwMode="auto">
            <a:xfrm>
              <a:off x="6823005" y="2310496"/>
              <a:ext cx="44464" cy="66696"/>
            </a:xfrm>
            <a:custGeom>
              <a:avLst/>
              <a:gdLst>
                <a:gd name="T0" fmla="*/ 103 w 104"/>
                <a:gd name="T1" fmla="*/ 153 h 158"/>
                <a:gd name="T2" fmla="*/ 103 w 104"/>
                <a:gd name="T3" fmla="*/ 153 h 158"/>
                <a:gd name="T4" fmla="*/ 84 w 104"/>
                <a:gd name="T5" fmla="*/ 153 h 158"/>
                <a:gd name="T6" fmla="*/ 84 w 104"/>
                <a:gd name="T7" fmla="*/ 140 h 158"/>
                <a:gd name="T8" fmla="*/ 49 w 104"/>
                <a:gd name="T9" fmla="*/ 157 h 158"/>
                <a:gd name="T10" fmla="*/ 0 w 104"/>
                <a:gd name="T11" fmla="*/ 98 h 158"/>
                <a:gd name="T12" fmla="*/ 49 w 104"/>
                <a:gd name="T13" fmla="*/ 39 h 158"/>
                <a:gd name="T14" fmla="*/ 84 w 104"/>
                <a:gd name="T15" fmla="*/ 55 h 158"/>
                <a:gd name="T16" fmla="*/ 84 w 104"/>
                <a:gd name="T17" fmla="*/ 0 h 158"/>
                <a:gd name="T18" fmla="*/ 103 w 104"/>
                <a:gd name="T19" fmla="*/ 0 h 158"/>
                <a:gd name="T20" fmla="*/ 103 w 104"/>
                <a:gd name="T21" fmla="*/ 153 h 158"/>
                <a:gd name="T22" fmla="*/ 52 w 104"/>
                <a:gd name="T23" fmla="*/ 55 h 158"/>
                <a:gd name="T24" fmla="*/ 52 w 104"/>
                <a:gd name="T25" fmla="*/ 55 h 158"/>
                <a:gd name="T26" fmla="*/ 18 w 104"/>
                <a:gd name="T27" fmla="*/ 99 h 158"/>
                <a:gd name="T28" fmla="*/ 52 w 104"/>
                <a:gd name="T29" fmla="*/ 141 h 158"/>
                <a:gd name="T30" fmla="*/ 85 w 104"/>
                <a:gd name="T31" fmla="*/ 97 h 158"/>
                <a:gd name="T32" fmla="*/ 52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3"/>
                  </a:moveTo>
                  <a:lnTo>
                    <a:pt x="103" y="153"/>
                  </a:lnTo>
                  <a:cubicBezTo>
                    <a:pt x="84" y="153"/>
                    <a:pt x="84" y="153"/>
                    <a:pt x="84" y="153"/>
                  </a:cubicBezTo>
                  <a:cubicBezTo>
                    <a:pt x="84" y="140"/>
                    <a:pt x="84" y="140"/>
                    <a:pt x="84" y="140"/>
                  </a:cubicBezTo>
                  <a:cubicBezTo>
                    <a:pt x="75" y="151"/>
                    <a:pt x="63" y="157"/>
                    <a:pt x="49" y="157"/>
                  </a:cubicBezTo>
                  <a:cubicBezTo>
                    <a:pt x="18" y="157"/>
                    <a:pt x="0" y="134"/>
                    <a:pt x="0" y="98"/>
                  </a:cubicBezTo>
                  <a:cubicBezTo>
                    <a:pt x="0" y="61"/>
                    <a:pt x="19" y="39"/>
                    <a:pt x="49" y="39"/>
                  </a:cubicBezTo>
                  <a:cubicBezTo>
                    <a:pt x="64" y="39"/>
                    <a:pt x="76" y="44"/>
                    <a:pt x="84" y="55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3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1" y="55"/>
                    <a:pt x="18" y="71"/>
                    <a:pt x="18" y="99"/>
                  </a:cubicBezTo>
                  <a:cubicBezTo>
                    <a:pt x="18" y="125"/>
                    <a:pt x="32" y="141"/>
                    <a:pt x="52" y="141"/>
                  </a:cubicBezTo>
                  <a:cubicBezTo>
                    <a:pt x="73" y="141"/>
                    <a:pt x="85" y="125"/>
                    <a:pt x="85" y="97"/>
                  </a:cubicBezTo>
                  <a:cubicBezTo>
                    <a:pt x="85" y="69"/>
                    <a:pt x="74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3" name="Freeform 281"/>
            <p:cNvSpPr>
              <a:spLocks noChangeArrowheads="1"/>
            </p:cNvSpPr>
            <p:nvPr/>
          </p:nvSpPr>
          <p:spPr bwMode="auto">
            <a:xfrm>
              <a:off x="6619210" y="2417952"/>
              <a:ext cx="40759" cy="64843"/>
            </a:xfrm>
            <a:custGeom>
              <a:avLst/>
              <a:gdLst>
                <a:gd name="T0" fmla="*/ 0 w 99"/>
                <a:gd name="T1" fmla="*/ 0 h 155"/>
                <a:gd name="T2" fmla="*/ 21 w 99"/>
                <a:gd name="T3" fmla="*/ 0 h 155"/>
                <a:gd name="T4" fmla="*/ 21 w 99"/>
                <a:gd name="T5" fmla="*/ 135 h 155"/>
                <a:gd name="T6" fmla="*/ 98 w 99"/>
                <a:gd name="T7" fmla="*/ 135 h 155"/>
                <a:gd name="T8" fmla="*/ 98 w 99"/>
                <a:gd name="T9" fmla="*/ 154 h 155"/>
                <a:gd name="T10" fmla="*/ 0 w 99"/>
                <a:gd name="T11" fmla="*/ 154 h 155"/>
                <a:gd name="T12" fmla="*/ 0 w 99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155">
                  <a:moveTo>
                    <a:pt x="0" y="0"/>
                  </a:moveTo>
                  <a:lnTo>
                    <a:pt x="21" y="0"/>
                  </a:lnTo>
                  <a:lnTo>
                    <a:pt x="21" y="135"/>
                  </a:lnTo>
                  <a:lnTo>
                    <a:pt x="98" y="135"/>
                  </a:lnTo>
                  <a:lnTo>
                    <a:pt x="98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4" name="Freeform 282"/>
            <p:cNvSpPr>
              <a:spLocks noChangeArrowheads="1"/>
            </p:cNvSpPr>
            <p:nvPr/>
          </p:nvSpPr>
          <p:spPr bwMode="auto">
            <a:xfrm>
              <a:off x="6663675" y="2434625"/>
              <a:ext cx="44464" cy="50023"/>
            </a:xfrm>
            <a:custGeom>
              <a:avLst/>
              <a:gdLst>
                <a:gd name="T0" fmla="*/ 36 w 106"/>
                <a:gd name="T1" fmla="*/ 118 h 119"/>
                <a:gd name="T2" fmla="*/ 36 w 106"/>
                <a:gd name="T3" fmla="*/ 118 h 119"/>
                <a:gd name="T4" fmla="*/ 0 w 106"/>
                <a:gd name="T5" fmla="*/ 85 h 119"/>
                <a:gd name="T6" fmla="*/ 38 w 106"/>
                <a:gd name="T7" fmla="*/ 50 h 119"/>
                <a:gd name="T8" fmla="*/ 68 w 106"/>
                <a:gd name="T9" fmla="*/ 46 h 119"/>
                <a:gd name="T10" fmla="*/ 74 w 106"/>
                <a:gd name="T11" fmla="*/ 33 h 119"/>
                <a:gd name="T12" fmla="*/ 49 w 106"/>
                <a:gd name="T13" fmla="*/ 16 h 119"/>
                <a:gd name="T14" fmla="*/ 23 w 106"/>
                <a:gd name="T15" fmla="*/ 37 h 119"/>
                <a:gd name="T16" fmla="*/ 5 w 106"/>
                <a:gd name="T17" fmla="*/ 37 h 119"/>
                <a:gd name="T18" fmla="*/ 5 w 106"/>
                <a:gd name="T19" fmla="*/ 36 h 119"/>
                <a:gd name="T20" fmla="*/ 50 w 106"/>
                <a:gd name="T21" fmla="*/ 0 h 119"/>
                <a:gd name="T22" fmla="*/ 93 w 106"/>
                <a:gd name="T23" fmla="*/ 34 h 119"/>
                <a:gd name="T24" fmla="*/ 93 w 106"/>
                <a:gd name="T25" fmla="*/ 90 h 119"/>
                <a:gd name="T26" fmla="*/ 101 w 106"/>
                <a:gd name="T27" fmla="*/ 102 h 119"/>
                <a:gd name="T28" fmla="*/ 105 w 106"/>
                <a:gd name="T29" fmla="*/ 101 h 119"/>
                <a:gd name="T30" fmla="*/ 105 w 106"/>
                <a:gd name="T31" fmla="*/ 115 h 119"/>
                <a:gd name="T32" fmla="*/ 94 w 106"/>
                <a:gd name="T33" fmla="*/ 117 h 119"/>
                <a:gd name="T34" fmla="*/ 76 w 106"/>
                <a:gd name="T35" fmla="*/ 101 h 119"/>
                <a:gd name="T36" fmla="*/ 76 w 106"/>
                <a:gd name="T37" fmla="*/ 100 h 119"/>
                <a:gd name="T38" fmla="*/ 36 w 106"/>
                <a:gd name="T39" fmla="*/ 118 h 119"/>
                <a:gd name="T40" fmla="*/ 38 w 106"/>
                <a:gd name="T41" fmla="*/ 66 h 119"/>
                <a:gd name="T42" fmla="*/ 38 w 106"/>
                <a:gd name="T43" fmla="*/ 66 h 119"/>
                <a:gd name="T44" fmla="*/ 19 w 106"/>
                <a:gd name="T45" fmla="*/ 85 h 119"/>
                <a:gd name="T46" fmla="*/ 39 w 106"/>
                <a:gd name="T47" fmla="*/ 102 h 119"/>
                <a:gd name="T48" fmla="*/ 74 w 106"/>
                <a:gd name="T49" fmla="*/ 75 h 119"/>
                <a:gd name="T50" fmla="*/ 74 w 106"/>
                <a:gd name="T51" fmla="*/ 58 h 119"/>
                <a:gd name="T52" fmla="*/ 38 w 106"/>
                <a:gd name="T53" fmla="*/ 6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19">
                  <a:moveTo>
                    <a:pt x="36" y="118"/>
                  </a:moveTo>
                  <a:lnTo>
                    <a:pt x="36" y="118"/>
                  </a:lnTo>
                  <a:cubicBezTo>
                    <a:pt x="13" y="118"/>
                    <a:pt x="0" y="106"/>
                    <a:pt x="0" y="85"/>
                  </a:cubicBezTo>
                  <a:cubicBezTo>
                    <a:pt x="0" y="64"/>
                    <a:pt x="12" y="53"/>
                    <a:pt x="38" y="50"/>
                  </a:cubicBezTo>
                  <a:cubicBezTo>
                    <a:pt x="54" y="48"/>
                    <a:pt x="64" y="48"/>
                    <a:pt x="68" y="46"/>
                  </a:cubicBezTo>
                  <a:cubicBezTo>
                    <a:pt x="74" y="44"/>
                    <a:pt x="74" y="41"/>
                    <a:pt x="74" y="33"/>
                  </a:cubicBezTo>
                  <a:cubicBezTo>
                    <a:pt x="74" y="23"/>
                    <a:pt x="65" y="16"/>
                    <a:pt x="49" y="16"/>
                  </a:cubicBezTo>
                  <a:cubicBezTo>
                    <a:pt x="31" y="16"/>
                    <a:pt x="23" y="24"/>
                    <a:pt x="23" y="37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5" y="36"/>
                  </a:lnTo>
                  <a:cubicBezTo>
                    <a:pt x="5" y="14"/>
                    <a:pt x="21" y="0"/>
                    <a:pt x="50" y="0"/>
                  </a:cubicBezTo>
                  <a:cubicBezTo>
                    <a:pt x="80" y="0"/>
                    <a:pt x="93" y="10"/>
                    <a:pt x="93" y="34"/>
                  </a:cubicBezTo>
                  <a:cubicBezTo>
                    <a:pt x="93" y="90"/>
                    <a:pt x="93" y="90"/>
                    <a:pt x="93" y="90"/>
                  </a:cubicBezTo>
                  <a:cubicBezTo>
                    <a:pt x="93" y="98"/>
                    <a:pt x="93" y="102"/>
                    <a:pt x="101" y="102"/>
                  </a:cubicBezTo>
                  <a:cubicBezTo>
                    <a:pt x="102" y="102"/>
                    <a:pt x="103" y="102"/>
                    <a:pt x="105" y="101"/>
                  </a:cubicBezTo>
                  <a:cubicBezTo>
                    <a:pt x="105" y="115"/>
                    <a:pt x="105" y="115"/>
                    <a:pt x="105" y="115"/>
                  </a:cubicBezTo>
                  <a:cubicBezTo>
                    <a:pt x="101" y="116"/>
                    <a:pt x="98" y="117"/>
                    <a:pt x="94" y="117"/>
                  </a:cubicBezTo>
                  <a:cubicBezTo>
                    <a:pt x="82" y="117"/>
                    <a:pt x="76" y="111"/>
                    <a:pt x="76" y="101"/>
                  </a:cubicBezTo>
                  <a:cubicBezTo>
                    <a:pt x="76" y="101"/>
                    <a:pt x="76" y="101"/>
                    <a:pt x="76" y="100"/>
                  </a:cubicBezTo>
                  <a:cubicBezTo>
                    <a:pt x="64" y="112"/>
                    <a:pt x="51" y="118"/>
                    <a:pt x="36" y="118"/>
                  </a:cubicBezTo>
                  <a:close/>
                  <a:moveTo>
                    <a:pt x="38" y="66"/>
                  </a:moveTo>
                  <a:lnTo>
                    <a:pt x="38" y="66"/>
                  </a:lnTo>
                  <a:cubicBezTo>
                    <a:pt x="25" y="68"/>
                    <a:pt x="19" y="74"/>
                    <a:pt x="19" y="85"/>
                  </a:cubicBezTo>
                  <a:cubicBezTo>
                    <a:pt x="19" y="96"/>
                    <a:pt x="26" y="102"/>
                    <a:pt x="39" y="102"/>
                  </a:cubicBezTo>
                  <a:cubicBezTo>
                    <a:pt x="60" y="102"/>
                    <a:pt x="74" y="90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4" y="63"/>
                    <a:pt x="52" y="64"/>
                    <a:pt x="38" y="6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5" name="Freeform 283"/>
            <p:cNvSpPr>
              <a:spLocks noChangeArrowheads="1"/>
            </p:cNvSpPr>
            <p:nvPr/>
          </p:nvSpPr>
          <p:spPr bwMode="auto">
            <a:xfrm>
              <a:off x="6715550" y="2434625"/>
              <a:ext cx="44464" cy="68550"/>
            </a:xfrm>
            <a:custGeom>
              <a:avLst/>
              <a:gdLst>
                <a:gd name="T0" fmla="*/ 0 w 105"/>
                <a:gd name="T1" fmla="*/ 3 h 161"/>
                <a:gd name="T2" fmla="*/ 0 w 105"/>
                <a:gd name="T3" fmla="*/ 3 h 161"/>
                <a:gd name="T4" fmla="*/ 18 w 105"/>
                <a:gd name="T5" fmla="*/ 3 h 161"/>
                <a:gd name="T6" fmla="*/ 18 w 105"/>
                <a:gd name="T7" fmla="*/ 20 h 161"/>
                <a:gd name="T8" fmla="*/ 55 w 105"/>
                <a:gd name="T9" fmla="*/ 0 h 161"/>
                <a:gd name="T10" fmla="*/ 104 w 105"/>
                <a:gd name="T11" fmla="*/ 59 h 161"/>
                <a:gd name="T12" fmla="*/ 55 w 105"/>
                <a:gd name="T13" fmla="*/ 118 h 161"/>
                <a:gd name="T14" fmla="*/ 18 w 105"/>
                <a:gd name="T15" fmla="*/ 102 h 161"/>
                <a:gd name="T16" fmla="*/ 18 w 105"/>
                <a:gd name="T17" fmla="*/ 160 h 161"/>
                <a:gd name="T18" fmla="*/ 0 w 105"/>
                <a:gd name="T19" fmla="*/ 160 h 161"/>
                <a:gd name="T20" fmla="*/ 0 w 105"/>
                <a:gd name="T21" fmla="*/ 3 h 161"/>
                <a:gd name="T22" fmla="*/ 51 w 105"/>
                <a:gd name="T23" fmla="*/ 102 h 161"/>
                <a:gd name="T24" fmla="*/ 51 w 105"/>
                <a:gd name="T25" fmla="*/ 102 h 161"/>
                <a:gd name="T26" fmla="*/ 84 w 105"/>
                <a:gd name="T27" fmla="*/ 58 h 161"/>
                <a:gd name="T28" fmla="*/ 51 w 105"/>
                <a:gd name="T29" fmla="*/ 16 h 161"/>
                <a:gd name="T30" fmla="*/ 17 w 105"/>
                <a:gd name="T31" fmla="*/ 60 h 161"/>
                <a:gd name="T32" fmla="*/ 51 w 105"/>
                <a:gd name="T33" fmla="*/ 10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61">
                  <a:moveTo>
                    <a:pt x="0" y="3"/>
                  </a:moveTo>
                  <a:lnTo>
                    <a:pt x="0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8" y="6"/>
                    <a:pt x="39" y="0"/>
                    <a:pt x="55" y="0"/>
                  </a:cubicBezTo>
                  <a:cubicBezTo>
                    <a:pt x="84" y="0"/>
                    <a:pt x="104" y="23"/>
                    <a:pt x="104" y="59"/>
                  </a:cubicBezTo>
                  <a:cubicBezTo>
                    <a:pt x="104" y="96"/>
                    <a:pt x="84" y="118"/>
                    <a:pt x="55" y="118"/>
                  </a:cubicBezTo>
                  <a:cubicBezTo>
                    <a:pt x="39" y="118"/>
                    <a:pt x="27" y="113"/>
                    <a:pt x="18" y="102"/>
                  </a:cubicBezTo>
                  <a:cubicBezTo>
                    <a:pt x="18" y="160"/>
                    <a:pt x="18" y="160"/>
                    <a:pt x="18" y="160"/>
                  </a:cubicBezTo>
                  <a:cubicBezTo>
                    <a:pt x="0" y="160"/>
                    <a:pt x="0" y="160"/>
                    <a:pt x="0" y="160"/>
                  </a:cubicBezTo>
                  <a:lnTo>
                    <a:pt x="0" y="3"/>
                  </a:lnTo>
                  <a:close/>
                  <a:moveTo>
                    <a:pt x="51" y="102"/>
                  </a:moveTo>
                  <a:lnTo>
                    <a:pt x="51" y="102"/>
                  </a:lnTo>
                  <a:cubicBezTo>
                    <a:pt x="71" y="102"/>
                    <a:pt x="84" y="86"/>
                    <a:pt x="84" y="58"/>
                  </a:cubicBezTo>
                  <a:cubicBezTo>
                    <a:pt x="84" y="32"/>
                    <a:pt x="71" y="16"/>
                    <a:pt x="51" y="16"/>
                  </a:cubicBezTo>
                  <a:cubicBezTo>
                    <a:pt x="30" y="16"/>
                    <a:pt x="17" y="32"/>
                    <a:pt x="17" y="60"/>
                  </a:cubicBezTo>
                  <a:cubicBezTo>
                    <a:pt x="17" y="88"/>
                    <a:pt x="29" y="102"/>
                    <a:pt x="51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6" name="Freeform 284"/>
            <p:cNvSpPr>
              <a:spLocks noChangeArrowheads="1"/>
            </p:cNvSpPr>
            <p:nvPr/>
          </p:nvSpPr>
          <p:spPr bwMode="auto">
            <a:xfrm>
              <a:off x="6761866" y="2423509"/>
              <a:ext cx="24085" cy="61139"/>
            </a:xfrm>
            <a:custGeom>
              <a:avLst/>
              <a:gdLst>
                <a:gd name="T0" fmla="*/ 46 w 56"/>
                <a:gd name="T1" fmla="*/ 127 h 144"/>
                <a:gd name="T2" fmla="*/ 46 w 56"/>
                <a:gd name="T3" fmla="*/ 127 h 144"/>
                <a:gd name="T4" fmla="*/ 55 w 56"/>
                <a:gd name="T5" fmla="*/ 126 h 144"/>
                <a:gd name="T6" fmla="*/ 55 w 56"/>
                <a:gd name="T7" fmla="*/ 142 h 144"/>
                <a:gd name="T8" fmla="*/ 41 w 56"/>
                <a:gd name="T9" fmla="*/ 143 h 144"/>
                <a:gd name="T10" fmla="*/ 17 w 56"/>
                <a:gd name="T11" fmla="*/ 120 h 144"/>
                <a:gd name="T12" fmla="*/ 17 w 56"/>
                <a:gd name="T13" fmla="*/ 46 h 144"/>
                <a:gd name="T14" fmla="*/ 0 w 56"/>
                <a:gd name="T15" fmla="*/ 46 h 144"/>
                <a:gd name="T16" fmla="*/ 0 w 56"/>
                <a:gd name="T17" fmla="*/ 30 h 144"/>
                <a:gd name="T18" fmla="*/ 17 w 56"/>
                <a:gd name="T19" fmla="*/ 30 h 144"/>
                <a:gd name="T20" fmla="*/ 17 w 56"/>
                <a:gd name="T21" fmla="*/ 0 h 144"/>
                <a:gd name="T22" fmla="*/ 35 w 56"/>
                <a:gd name="T23" fmla="*/ 0 h 144"/>
                <a:gd name="T24" fmla="*/ 35 w 56"/>
                <a:gd name="T25" fmla="*/ 30 h 144"/>
                <a:gd name="T26" fmla="*/ 55 w 56"/>
                <a:gd name="T27" fmla="*/ 30 h 144"/>
                <a:gd name="T28" fmla="*/ 55 w 56"/>
                <a:gd name="T29" fmla="*/ 46 h 144"/>
                <a:gd name="T30" fmla="*/ 35 w 56"/>
                <a:gd name="T31" fmla="*/ 46 h 144"/>
                <a:gd name="T32" fmla="*/ 35 w 56"/>
                <a:gd name="T33" fmla="*/ 114 h 144"/>
                <a:gd name="T34" fmla="*/ 46 w 56"/>
                <a:gd name="T35" fmla="*/ 127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4">
                  <a:moveTo>
                    <a:pt x="46" y="127"/>
                  </a:moveTo>
                  <a:lnTo>
                    <a:pt x="46" y="127"/>
                  </a:lnTo>
                  <a:cubicBezTo>
                    <a:pt x="48" y="127"/>
                    <a:pt x="51" y="127"/>
                    <a:pt x="55" y="126"/>
                  </a:cubicBezTo>
                  <a:cubicBezTo>
                    <a:pt x="55" y="142"/>
                    <a:pt x="55" y="142"/>
                    <a:pt x="55" y="142"/>
                  </a:cubicBezTo>
                  <a:cubicBezTo>
                    <a:pt x="50" y="143"/>
                    <a:pt x="45" y="143"/>
                    <a:pt x="41" y="143"/>
                  </a:cubicBezTo>
                  <a:cubicBezTo>
                    <a:pt x="23" y="143"/>
                    <a:pt x="17" y="137"/>
                    <a:pt x="17" y="120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114"/>
                    <a:pt x="35" y="114"/>
                    <a:pt x="35" y="114"/>
                  </a:cubicBezTo>
                  <a:cubicBezTo>
                    <a:pt x="35" y="123"/>
                    <a:pt x="37" y="127"/>
                    <a:pt x="46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7" name="Freeform 285"/>
            <p:cNvSpPr>
              <a:spLocks noChangeArrowheads="1"/>
            </p:cNvSpPr>
            <p:nvPr/>
          </p:nvSpPr>
          <p:spPr bwMode="auto">
            <a:xfrm>
              <a:off x="6791509" y="2434625"/>
              <a:ext cx="44464" cy="50023"/>
            </a:xfrm>
            <a:custGeom>
              <a:avLst/>
              <a:gdLst>
                <a:gd name="T0" fmla="*/ 53 w 108"/>
                <a:gd name="T1" fmla="*/ 0 h 119"/>
                <a:gd name="T2" fmla="*/ 53 w 108"/>
                <a:gd name="T3" fmla="*/ 0 h 119"/>
                <a:gd name="T4" fmla="*/ 107 w 108"/>
                <a:gd name="T5" fmla="*/ 59 h 119"/>
                <a:gd name="T6" fmla="*/ 54 w 108"/>
                <a:gd name="T7" fmla="*/ 118 h 119"/>
                <a:gd name="T8" fmla="*/ 0 w 108"/>
                <a:gd name="T9" fmla="*/ 59 h 119"/>
                <a:gd name="T10" fmla="*/ 53 w 108"/>
                <a:gd name="T11" fmla="*/ 0 h 119"/>
                <a:gd name="T12" fmla="*/ 54 w 108"/>
                <a:gd name="T13" fmla="*/ 102 h 119"/>
                <a:gd name="T14" fmla="*/ 54 w 108"/>
                <a:gd name="T15" fmla="*/ 102 h 119"/>
                <a:gd name="T16" fmla="*/ 87 w 108"/>
                <a:gd name="T17" fmla="*/ 59 h 119"/>
                <a:gd name="T18" fmla="*/ 54 w 108"/>
                <a:gd name="T19" fmla="*/ 16 h 119"/>
                <a:gd name="T20" fmla="*/ 19 w 108"/>
                <a:gd name="T21" fmla="*/ 59 h 119"/>
                <a:gd name="T22" fmla="*/ 54 w 108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19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7" y="22"/>
                    <a:pt x="107" y="59"/>
                  </a:cubicBezTo>
                  <a:cubicBezTo>
                    <a:pt x="107" y="97"/>
                    <a:pt x="87" y="118"/>
                    <a:pt x="54" y="118"/>
                  </a:cubicBezTo>
                  <a:cubicBezTo>
                    <a:pt x="19" y="118"/>
                    <a:pt x="0" y="97"/>
                    <a:pt x="0" y="59"/>
                  </a:cubicBezTo>
                  <a:cubicBezTo>
                    <a:pt x="0" y="22"/>
                    <a:pt x="19" y="0"/>
                    <a:pt x="53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5" y="102"/>
                    <a:pt x="87" y="87"/>
                    <a:pt x="87" y="59"/>
                  </a:cubicBezTo>
                  <a:cubicBezTo>
                    <a:pt x="87" y="31"/>
                    <a:pt x="75" y="16"/>
                    <a:pt x="54" y="16"/>
                  </a:cubicBezTo>
                  <a:cubicBezTo>
                    <a:pt x="31" y="16"/>
                    <a:pt x="19" y="31"/>
                    <a:pt x="19" y="59"/>
                  </a:cubicBezTo>
                  <a:cubicBezTo>
                    <a:pt x="19" y="87"/>
                    <a:pt x="31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8" name="Freeform 286"/>
            <p:cNvSpPr>
              <a:spLocks noChangeArrowheads="1"/>
            </p:cNvSpPr>
            <p:nvPr/>
          </p:nvSpPr>
          <p:spPr bwMode="auto">
            <a:xfrm>
              <a:off x="6845237" y="2434625"/>
              <a:ext cx="44464" cy="68550"/>
            </a:xfrm>
            <a:custGeom>
              <a:avLst/>
              <a:gdLst>
                <a:gd name="T0" fmla="*/ 0 w 105"/>
                <a:gd name="T1" fmla="*/ 3 h 161"/>
                <a:gd name="T2" fmla="*/ 0 w 105"/>
                <a:gd name="T3" fmla="*/ 3 h 161"/>
                <a:gd name="T4" fmla="*/ 19 w 105"/>
                <a:gd name="T5" fmla="*/ 3 h 161"/>
                <a:gd name="T6" fmla="*/ 19 w 105"/>
                <a:gd name="T7" fmla="*/ 20 h 161"/>
                <a:gd name="T8" fmla="*/ 55 w 105"/>
                <a:gd name="T9" fmla="*/ 0 h 161"/>
                <a:gd name="T10" fmla="*/ 104 w 105"/>
                <a:gd name="T11" fmla="*/ 59 h 161"/>
                <a:gd name="T12" fmla="*/ 55 w 105"/>
                <a:gd name="T13" fmla="*/ 118 h 161"/>
                <a:gd name="T14" fmla="*/ 19 w 105"/>
                <a:gd name="T15" fmla="*/ 102 h 161"/>
                <a:gd name="T16" fmla="*/ 19 w 105"/>
                <a:gd name="T17" fmla="*/ 160 h 161"/>
                <a:gd name="T18" fmla="*/ 0 w 105"/>
                <a:gd name="T19" fmla="*/ 160 h 161"/>
                <a:gd name="T20" fmla="*/ 0 w 105"/>
                <a:gd name="T21" fmla="*/ 3 h 161"/>
                <a:gd name="T22" fmla="*/ 51 w 105"/>
                <a:gd name="T23" fmla="*/ 102 h 161"/>
                <a:gd name="T24" fmla="*/ 51 w 105"/>
                <a:gd name="T25" fmla="*/ 102 h 161"/>
                <a:gd name="T26" fmla="*/ 84 w 105"/>
                <a:gd name="T27" fmla="*/ 58 h 161"/>
                <a:gd name="T28" fmla="*/ 51 w 105"/>
                <a:gd name="T29" fmla="*/ 16 h 161"/>
                <a:gd name="T30" fmla="*/ 18 w 105"/>
                <a:gd name="T31" fmla="*/ 60 h 161"/>
                <a:gd name="T32" fmla="*/ 51 w 105"/>
                <a:gd name="T33" fmla="*/ 10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61">
                  <a:moveTo>
                    <a:pt x="0" y="3"/>
                  </a:moveTo>
                  <a:lnTo>
                    <a:pt x="0" y="3"/>
                  </a:lnTo>
                  <a:cubicBezTo>
                    <a:pt x="19" y="3"/>
                    <a:pt x="19" y="3"/>
                    <a:pt x="19" y="3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8" y="6"/>
                    <a:pt x="38" y="0"/>
                    <a:pt x="55" y="0"/>
                  </a:cubicBezTo>
                  <a:cubicBezTo>
                    <a:pt x="84" y="0"/>
                    <a:pt x="104" y="23"/>
                    <a:pt x="104" y="59"/>
                  </a:cubicBezTo>
                  <a:cubicBezTo>
                    <a:pt x="104" y="96"/>
                    <a:pt x="83" y="118"/>
                    <a:pt x="55" y="118"/>
                  </a:cubicBezTo>
                  <a:cubicBezTo>
                    <a:pt x="39" y="118"/>
                    <a:pt x="27" y="113"/>
                    <a:pt x="19" y="102"/>
                  </a:cubicBezTo>
                  <a:cubicBezTo>
                    <a:pt x="19" y="160"/>
                    <a:pt x="19" y="160"/>
                    <a:pt x="19" y="160"/>
                  </a:cubicBezTo>
                  <a:cubicBezTo>
                    <a:pt x="0" y="160"/>
                    <a:pt x="0" y="160"/>
                    <a:pt x="0" y="160"/>
                  </a:cubicBezTo>
                  <a:lnTo>
                    <a:pt x="0" y="3"/>
                  </a:lnTo>
                  <a:close/>
                  <a:moveTo>
                    <a:pt x="51" y="102"/>
                  </a:moveTo>
                  <a:lnTo>
                    <a:pt x="51" y="102"/>
                  </a:lnTo>
                  <a:cubicBezTo>
                    <a:pt x="72" y="102"/>
                    <a:pt x="84" y="86"/>
                    <a:pt x="84" y="58"/>
                  </a:cubicBezTo>
                  <a:cubicBezTo>
                    <a:pt x="84" y="32"/>
                    <a:pt x="72" y="16"/>
                    <a:pt x="51" y="16"/>
                  </a:cubicBezTo>
                  <a:cubicBezTo>
                    <a:pt x="30" y="16"/>
                    <a:pt x="18" y="32"/>
                    <a:pt x="18" y="60"/>
                  </a:cubicBezTo>
                  <a:cubicBezTo>
                    <a:pt x="18" y="88"/>
                    <a:pt x="29" y="102"/>
                    <a:pt x="51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635884" y="3260920"/>
            <a:ext cx="231585" cy="174152"/>
            <a:chOff x="6635884" y="3260920"/>
            <a:chExt cx="231585" cy="174152"/>
          </a:xfrm>
        </p:grpSpPr>
        <p:sp>
          <p:nvSpPr>
            <p:cNvPr id="3359" name="Freeform 287"/>
            <p:cNvSpPr>
              <a:spLocks noChangeArrowheads="1"/>
            </p:cNvSpPr>
            <p:nvPr/>
          </p:nvSpPr>
          <p:spPr bwMode="auto">
            <a:xfrm>
              <a:off x="6635884" y="3260920"/>
              <a:ext cx="57434" cy="68550"/>
            </a:xfrm>
            <a:custGeom>
              <a:avLst/>
              <a:gdLst>
                <a:gd name="T0" fmla="*/ 134 w 135"/>
                <a:gd name="T1" fmla="*/ 100 h 163"/>
                <a:gd name="T2" fmla="*/ 134 w 135"/>
                <a:gd name="T3" fmla="*/ 100 h 163"/>
                <a:gd name="T4" fmla="*/ 70 w 135"/>
                <a:gd name="T5" fmla="*/ 162 h 163"/>
                <a:gd name="T6" fmla="*/ 0 w 135"/>
                <a:gd name="T7" fmla="*/ 78 h 163"/>
                <a:gd name="T8" fmla="*/ 72 w 135"/>
                <a:gd name="T9" fmla="*/ 0 h 163"/>
                <a:gd name="T10" fmla="*/ 133 w 135"/>
                <a:gd name="T11" fmla="*/ 50 h 163"/>
                <a:gd name="T12" fmla="*/ 113 w 135"/>
                <a:gd name="T13" fmla="*/ 50 h 163"/>
                <a:gd name="T14" fmla="*/ 71 w 135"/>
                <a:gd name="T15" fmla="*/ 18 h 163"/>
                <a:gd name="T16" fmla="*/ 22 w 135"/>
                <a:gd name="T17" fmla="*/ 80 h 163"/>
                <a:gd name="T18" fmla="*/ 71 w 135"/>
                <a:gd name="T19" fmla="*/ 143 h 163"/>
                <a:gd name="T20" fmla="*/ 115 w 135"/>
                <a:gd name="T21" fmla="*/ 100 h 163"/>
                <a:gd name="T22" fmla="*/ 134 w 135"/>
                <a:gd name="T23" fmla="*/ 10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3">
                  <a:moveTo>
                    <a:pt x="134" y="100"/>
                  </a:moveTo>
                  <a:lnTo>
                    <a:pt x="134" y="100"/>
                  </a:lnTo>
                  <a:cubicBezTo>
                    <a:pt x="132" y="138"/>
                    <a:pt x="107" y="162"/>
                    <a:pt x="70" y="162"/>
                  </a:cubicBezTo>
                  <a:cubicBezTo>
                    <a:pt x="27" y="162"/>
                    <a:pt x="0" y="131"/>
                    <a:pt x="0" y="78"/>
                  </a:cubicBezTo>
                  <a:cubicBezTo>
                    <a:pt x="0" y="30"/>
                    <a:pt x="28" y="0"/>
                    <a:pt x="72" y="0"/>
                  </a:cubicBezTo>
                  <a:cubicBezTo>
                    <a:pt x="106" y="0"/>
                    <a:pt x="130" y="19"/>
                    <a:pt x="13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09" y="29"/>
                    <a:pt x="94" y="18"/>
                    <a:pt x="71" y="18"/>
                  </a:cubicBezTo>
                  <a:cubicBezTo>
                    <a:pt x="40" y="18"/>
                    <a:pt x="22" y="41"/>
                    <a:pt x="22" y="80"/>
                  </a:cubicBezTo>
                  <a:cubicBezTo>
                    <a:pt x="22" y="119"/>
                    <a:pt x="42" y="143"/>
                    <a:pt x="71" y="143"/>
                  </a:cubicBezTo>
                  <a:cubicBezTo>
                    <a:pt x="96" y="143"/>
                    <a:pt x="114" y="126"/>
                    <a:pt x="115" y="100"/>
                  </a:cubicBezTo>
                  <a:lnTo>
                    <a:pt x="134" y="10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0" name="Freeform 288"/>
            <p:cNvSpPr>
              <a:spLocks noChangeArrowheads="1"/>
            </p:cNvSpPr>
            <p:nvPr/>
          </p:nvSpPr>
          <p:spPr bwMode="auto">
            <a:xfrm>
              <a:off x="6702580" y="3260920"/>
              <a:ext cx="9264" cy="64844"/>
            </a:xfrm>
            <a:custGeom>
              <a:avLst/>
              <a:gdLst>
                <a:gd name="T0" fmla="*/ 0 w 20"/>
                <a:gd name="T1" fmla="*/ 0 h 156"/>
                <a:gd name="T2" fmla="*/ 19 w 20"/>
                <a:gd name="T3" fmla="*/ 0 h 156"/>
                <a:gd name="T4" fmla="*/ 19 w 20"/>
                <a:gd name="T5" fmla="*/ 155 h 156"/>
                <a:gd name="T6" fmla="*/ 0 w 20"/>
                <a:gd name="T7" fmla="*/ 155 h 156"/>
                <a:gd name="T8" fmla="*/ 0 w 20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6">
                  <a:moveTo>
                    <a:pt x="0" y="0"/>
                  </a:moveTo>
                  <a:lnTo>
                    <a:pt x="19" y="0"/>
                  </a:lnTo>
                  <a:lnTo>
                    <a:pt x="19" y="155"/>
                  </a:lnTo>
                  <a:lnTo>
                    <a:pt x="0" y="155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1" name="Freeform 289"/>
            <p:cNvSpPr>
              <a:spLocks noChangeArrowheads="1"/>
            </p:cNvSpPr>
            <p:nvPr/>
          </p:nvSpPr>
          <p:spPr bwMode="auto">
            <a:xfrm>
              <a:off x="6719255" y="3277595"/>
              <a:ext cx="44464" cy="50022"/>
            </a:xfrm>
            <a:custGeom>
              <a:avLst/>
              <a:gdLst>
                <a:gd name="T0" fmla="*/ 53 w 107"/>
                <a:gd name="T1" fmla="*/ 0 h 120"/>
                <a:gd name="T2" fmla="*/ 53 w 107"/>
                <a:gd name="T3" fmla="*/ 0 h 120"/>
                <a:gd name="T4" fmla="*/ 106 w 107"/>
                <a:gd name="T5" fmla="*/ 59 h 120"/>
                <a:gd name="T6" fmla="*/ 53 w 107"/>
                <a:gd name="T7" fmla="*/ 119 h 120"/>
                <a:gd name="T8" fmla="*/ 0 w 107"/>
                <a:gd name="T9" fmla="*/ 59 h 120"/>
                <a:gd name="T10" fmla="*/ 53 w 107"/>
                <a:gd name="T11" fmla="*/ 0 h 120"/>
                <a:gd name="T12" fmla="*/ 53 w 107"/>
                <a:gd name="T13" fmla="*/ 102 h 120"/>
                <a:gd name="T14" fmla="*/ 53 w 107"/>
                <a:gd name="T15" fmla="*/ 102 h 120"/>
                <a:gd name="T16" fmla="*/ 87 w 107"/>
                <a:gd name="T17" fmla="*/ 59 h 120"/>
                <a:gd name="T18" fmla="*/ 53 w 107"/>
                <a:gd name="T19" fmla="*/ 17 h 120"/>
                <a:gd name="T20" fmla="*/ 19 w 107"/>
                <a:gd name="T21" fmla="*/ 59 h 120"/>
                <a:gd name="T22" fmla="*/ 53 w 107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20">
                  <a:moveTo>
                    <a:pt x="53" y="0"/>
                  </a:moveTo>
                  <a:lnTo>
                    <a:pt x="53" y="0"/>
                  </a:lnTo>
                  <a:cubicBezTo>
                    <a:pt x="86" y="0"/>
                    <a:pt x="106" y="22"/>
                    <a:pt x="106" y="59"/>
                  </a:cubicBezTo>
                  <a:cubicBezTo>
                    <a:pt x="106" y="97"/>
                    <a:pt x="86" y="119"/>
                    <a:pt x="53" y="119"/>
                  </a:cubicBezTo>
                  <a:cubicBezTo>
                    <a:pt x="20" y="119"/>
                    <a:pt x="0" y="97"/>
                    <a:pt x="0" y="59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7"/>
                    <a:pt x="87" y="59"/>
                  </a:cubicBezTo>
                  <a:cubicBezTo>
                    <a:pt x="87" y="31"/>
                    <a:pt x="75" y="17"/>
                    <a:pt x="53" y="17"/>
                  </a:cubicBezTo>
                  <a:cubicBezTo>
                    <a:pt x="31" y="17"/>
                    <a:pt x="19" y="31"/>
                    <a:pt x="19" y="59"/>
                  </a:cubicBezTo>
                  <a:cubicBezTo>
                    <a:pt x="19" y="87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2" name="Freeform 290"/>
            <p:cNvSpPr>
              <a:spLocks noChangeArrowheads="1"/>
            </p:cNvSpPr>
            <p:nvPr/>
          </p:nvSpPr>
          <p:spPr bwMode="auto">
            <a:xfrm>
              <a:off x="6774835" y="3279447"/>
              <a:ext cx="40759" cy="48170"/>
            </a:xfrm>
            <a:custGeom>
              <a:avLst/>
              <a:gdLst>
                <a:gd name="T0" fmla="*/ 19 w 95"/>
                <a:gd name="T1" fmla="*/ 68 h 116"/>
                <a:gd name="T2" fmla="*/ 19 w 95"/>
                <a:gd name="T3" fmla="*/ 68 h 116"/>
                <a:gd name="T4" fmla="*/ 42 w 95"/>
                <a:gd name="T5" fmla="*/ 98 h 116"/>
                <a:gd name="T6" fmla="*/ 75 w 95"/>
                <a:gd name="T7" fmla="*/ 59 h 116"/>
                <a:gd name="T8" fmla="*/ 75 w 95"/>
                <a:gd name="T9" fmla="*/ 0 h 116"/>
                <a:gd name="T10" fmla="*/ 94 w 95"/>
                <a:gd name="T11" fmla="*/ 0 h 116"/>
                <a:gd name="T12" fmla="*/ 94 w 95"/>
                <a:gd name="T13" fmla="*/ 112 h 116"/>
                <a:gd name="T14" fmla="*/ 75 w 95"/>
                <a:gd name="T15" fmla="*/ 112 h 116"/>
                <a:gd name="T16" fmla="*/ 75 w 95"/>
                <a:gd name="T17" fmla="*/ 95 h 116"/>
                <a:gd name="T18" fmla="*/ 39 w 95"/>
                <a:gd name="T19" fmla="*/ 115 h 116"/>
                <a:gd name="T20" fmla="*/ 5 w 95"/>
                <a:gd name="T21" fmla="*/ 99 h 116"/>
                <a:gd name="T22" fmla="*/ 0 w 95"/>
                <a:gd name="T23" fmla="*/ 72 h 116"/>
                <a:gd name="T24" fmla="*/ 0 w 95"/>
                <a:gd name="T25" fmla="*/ 67 h 116"/>
                <a:gd name="T26" fmla="*/ 0 w 95"/>
                <a:gd name="T27" fmla="*/ 0 h 116"/>
                <a:gd name="T28" fmla="*/ 19 w 95"/>
                <a:gd name="T29" fmla="*/ 0 h 116"/>
                <a:gd name="T30" fmla="*/ 19 w 95"/>
                <a:gd name="T31" fmla="*/ 6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6">
                  <a:moveTo>
                    <a:pt x="19" y="68"/>
                  </a:moveTo>
                  <a:lnTo>
                    <a:pt x="19" y="68"/>
                  </a:lnTo>
                  <a:cubicBezTo>
                    <a:pt x="19" y="89"/>
                    <a:pt x="24" y="98"/>
                    <a:pt x="42" y="98"/>
                  </a:cubicBezTo>
                  <a:cubicBezTo>
                    <a:pt x="64" y="98"/>
                    <a:pt x="75" y="84"/>
                    <a:pt x="75" y="59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2"/>
                    <a:pt x="94" y="112"/>
                    <a:pt x="94" y="112"/>
                  </a:cubicBezTo>
                  <a:cubicBezTo>
                    <a:pt x="75" y="112"/>
                    <a:pt x="75" y="112"/>
                    <a:pt x="75" y="112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68" y="107"/>
                    <a:pt x="55" y="115"/>
                    <a:pt x="39" y="115"/>
                  </a:cubicBezTo>
                  <a:cubicBezTo>
                    <a:pt x="23" y="115"/>
                    <a:pt x="10" y="108"/>
                    <a:pt x="5" y="99"/>
                  </a:cubicBezTo>
                  <a:cubicBezTo>
                    <a:pt x="0" y="92"/>
                    <a:pt x="0" y="83"/>
                    <a:pt x="0" y="72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3" name="Freeform 291"/>
            <p:cNvSpPr>
              <a:spLocks noChangeArrowheads="1"/>
            </p:cNvSpPr>
            <p:nvPr/>
          </p:nvSpPr>
          <p:spPr bwMode="auto">
            <a:xfrm>
              <a:off x="6823005" y="3260920"/>
              <a:ext cx="44464" cy="66696"/>
            </a:xfrm>
            <a:custGeom>
              <a:avLst/>
              <a:gdLst>
                <a:gd name="T0" fmla="*/ 103 w 104"/>
                <a:gd name="T1" fmla="*/ 155 h 159"/>
                <a:gd name="T2" fmla="*/ 103 w 104"/>
                <a:gd name="T3" fmla="*/ 155 h 159"/>
                <a:gd name="T4" fmla="*/ 84 w 104"/>
                <a:gd name="T5" fmla="*/ 155 h 159"/>
                <a:gd name="T6" fmla="*/ 84 w 104"/>
                <a:gd name="T7" fmla="*/ 140 h 159"/>
                <a:gd name="T8" fmla="*/ 49 w 104"/>
                <a:gd name="T9" fmla="*/ 158 h 159"/>
                <a:gd name="T10" fmla="*/ 0 w 104"/>
                <a:gd name="T11" fmla="*/ 99 h 159"/>
                <a:gd name="T12" fmla="*/ 49 w 104"/>
                <a:gd name="T13" fmla="*/ 39 h 159"/>
                <a:gd name="T14" fmla="*/ 84 w 104"/>
                <a:gd name="T15" fmla="*/ 57 h 159"/>
                <a:gd name="T16" fmla="*/ 84 w 104"/>
                <a:gd name="T17" fmla="*/ 0 h 159"/>
                <a:gd name="T18" fmla="*/ 103 w 104"/>
                <a:gd name="T19" fmla="*/ 0 h 159"/>
                <a:gd name="T20" fmla="*/ 103 w 104"/>
                <a:gd name="T21" fmla="*/ 155 h 159"/>
                <a:gd name="T22" fmla="*/ 52 w 104"/>
                <a:gd name="T23" fmla="*/ 56 h 159"/>
                <a:gd name="T24" fmla="*/ 52 w 104"/>
                <a:gd name="T25" fmla="*/ 56 h 159"/>
                <a:gd name="T26" fmla="*/ 18 w 104"/>
                <a:gd name="T27" fmla="*/ 100 h 159"/>
                <a:gd name="T28" fmla="*/ 52 w 104"/>
                <a:gd name="T29" fmla="*/ 141 h 159"/>
                <a:gd name="T30" fmla="*/ 85 w 104"/>
                <a:gd name="T31" fmla="*/ 98 h 159"/>
                <a:gd name="T32" fmla="*/ 52 w 104"/>
                <a:gd name="T33" fmla="*/ 5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9">
                  <a:moveTo>
                    <a:pt x="103" y="155"/>
                  </a:moveTo>
                  <a:lnTo>
                    <a:pt x="103" y="155"/>
                  </a:lnTo>
                  <a:cubicBezTo>
                    <a:pt x="84" y="155"/>
                    <a:pt x="84" y="155"/>
                    <a:pt x="84" y="155"/>
                  </a:cubicBezTo>
                  <a:cubicBezTo>
                    <a:pt x="84" y="140"/>
                    <a:pt x="84" y="140"/>
                    <a:pt x="84" y="140"/>
                  </a:cubicBezTo>
                  <a:cubicBezTo>
                    <a:pt x="75" y="152"/>
                    <a:pt x="63" y="158"/>
                    <a:pt x="49" y="158"/>
                  </a:cubicBezTo>
                  <a:cubicBezTo>
                    <a:pt x="18" y="158"/>
                    <a:pt x="0" y="136"/>
                    <a:pt x="0" y="99"/>
                  </a:cubicBezTo>
                  <a:cubicBezTo>
                    <a:pt x="0" y="62"/>
                    <a:pt x="19" y="39"/>
                    <a:pt x="49" y="39"/>
                  </a:cubicBezTo>
                  <a:cubicBezTo>
                    <a:pt x="64" y="39"/>
                    <a:pt x="76" y="45"/>
                    <a:pt x="84" y="57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5"/>
                  </a:lnTo>
                  <a:close/>
                  <a:moveTo>
                    <a:pt x="52" y="56"/>
                  </a:moveTo>
                  <a:lnTo>
                    <a:pt x="52" y="56"/>
                  </a:lnTo>
                  <a:cubicBezTo>
                    <a:pt x="31" y="56"/>
                    <a:pt x="18" y="71"/>
                    <a:pt x="18" y="100"/>
                  </a:cubicBezTo>
                  <a:cubicBezTo>
                    <a:pt x="18" y="125"/>
                    <a:pt x="32" y="141"/>
                    <a:pt x="52" y="141"/>
                  </a:cubicBezTo>
                  <a:cubicBezTo>
                    <a:pt x="73" y="141"/>
                    <a:pt x="85" y="126"/>
                    <a:pt x="85" y="98"/>
                  </a:cubicBezTo>
                  <a:cubicBezTo>
                    <a:pt x="85" y="70"/>
                    <a:pt x="74" y="56"/>
                    <a:pt x="52" y="5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4" name="Freeform 292"/>
            <p:cNvSpPr>
              <a:spLocks noChangeArrowheads="1"/>
            </p:cNvSpPr>
            <p:nvPr/>
          </p:nvSpPr>
          <p:spPr bwMode="auto">
            <a:xfrm>
              <a:off x="6722960" y="3370229"/>
              <a:ext cx="9263" cy="64843"/>
            </a:xfrm>
            <a:custGeom>
              <a:avLst/>
              <a:gdLst>
                <a:gd name="T0" fmla="*/ 0 w 23"/>
                <a:gd name="T1" fmla="*/ 0 h 154"/>
                <a:gd name="T2" fmla="*/ 22 w 23"/>
                <a:gd name="T3" fmla="*/ 0 h 154"/>
                <a:gd name="T4" fmla="*/ 22 w 23"/>
                <a:gd name="T5" fmla="*/ 153 h 154"/>
                <a:gd name="T6" fmla="*/ 0 w 23"/>
                <a:gd name="T7" fmla="*/ 153 h 154"/>
                <a:gd name="T8" fmla="*/ 0 w 23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54">
                  <a:moveTo>
                    <a:pt x="0" y="0"/>
                  </a:moveTo>
                  <a:lnTo>
                    <a:pt x="22" y="0"/>
                  </a:lnTo>
                  <a:lnTo>
                    <a:pt x="22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5" name="Freeform 293"/>
            <p:cNvSpPr>
              <a:spLocks noChangeArrowheads="1"/>
            </p:cNvSpPr>
            <p:nvPr/>
          </p:nvSpPr>
          <p:spPr bwMode="auto">
            <a:xfrm>
              <a:off x="6745192" y="3386902"/>
              <a:ext cx="38906" cy="48170"/>
            </a:xfrm>
            <a:custGeom>
              <a:avLst/>
              <a:gdLst>
                <a:gd name="T0" fmla="*/ 74 w 94"/>
                <a:gd name="T1" fmla="*/ 46 h 116"/>
                <a:gd name="T2" fmla="*/ 74 w 94"/>
                <a:gd name="T3" fmla="*/ 46 h 116"/>
                <a:gd name="T4" fmla="*/ 52 w 94"/>
                <a:gd name="T5" fmla="*/ 17 h 116"/>
                <a:gd name="T6" fmla="*/ 19 w 94"/>
                <a:gd name="T7" fmla="*/ 51 h 116"/>
                <a:gd name="T8" fmla="*/ 19 w 94"/>
                <a:gd name="T9" fmla="*/ 115 h 116"/>
                <a:gd name="T10" fmla="*/ 0 w 94"/>
                <a:gd name="T11" fmla="*/ 115 h 116"/>
                <a:gd name="T12" fmla="*/ 0 w 94"/>
                <a:gd name="T13" fmla="*/ 3 h 116"/>
                <a:gd name="T14" fmla="*/ 18 w 94"/>
                <a:gd name="T15" fmla="*/ 3 h 116"/>
                <a:gd name="T16" fmla="*/ 18 w 94"/>
                <a:gd name="T17" fmla="*/ 19 h 116"/>
                <a:gd name="T18" fmla="*/ 53 w 94"/>
                <a:gd name="T19" fmla="*/ 0 h 116"/>
                <a:gd name="T20" fmla="*/ 89 w 94"/>
                <a:gd name="T21" fmla="*/ 16 h 116"/>
                <a:gd name="T22" fmla="*/ 93 w 94"/>
                <a:gd name="T23" fmla="*/ 43 h 116"/>
                <a:gd name="T24" fmla="*/ 93 w 94"/>
                <a:gd name="T25" fmla="*/ 48 h 116"/>
                <a:gd name="T26" fmla="*/ 93 w 94"/>
                <a:gd name="T27" fmla="*/ 115 h 116"/>
                <a:gd name="T28" fmla="*/ 74 w 94"/>
                <a:gd name="T29" fmla="*/ 115 h 116"/>
                <a:gd name="T30" fmla="*/ 74 w 94"/>
                <a:gd name="T31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6">
                  <a:moveTo>
                    <a:pt x="74" y="46"/>
                  </a:moveTo>
                  <a:lnTo>
                    <a:pt x="74" y="46"/>
                  </a:lnTo>
                  <a:cubicBezTo>
                    <a:pt x="74" y="26"/>
                    <a:pt x="70" y="17"/>
                    <a:pt x="52" y="17"/>
                  </a:cubicBezTo>
                  <a:cubicBezTo>
                    <a:pt x="32" y="17"/>
                    <a:pt x="19" y="29"/>
                    <a:pt x="19" y="51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6" y="6"/>
                    <a:pt x="38" y="0"/>
                    <a:pt x="53" y="0"/>
                  </a:cubicBezTo>
                  <a:cubicBezTo>
                    <a:pt x="71" y="0"/>
                    <a:pt x="83" y="5"/>
                    <a:pt x="89" y="16"/>
                  </a:cubicBezTo>
                  <a:cubicBezTo>
                    <a:pt x="93" y="23"/>
                    <a:pt x="93" y="31"/>
                    <a:pt x="93" y="43"/>
                  </a:cubicBezTo>
                  <a:cubicBezTo>
                    <a:pt x="93" y="44"/>
                    <a:pt x="93" y="46"/>
                    <a:pt x="93" y="48"/>
                  </a:cubicBezTo>
                  <a:cubicBezTo>
                    <a:pt x="93" y="115"/>
                    <a:pt x="93" y="115"/>
                    <a:pt x="93" y="115"/>
                  </a:cubicBezTo>
                  <a:cubicBezTo>
                    <a:pt x="74" y="115"/>
                    <a:pt x="74" y="115"/>
                    <a:pt x="74" y="115"/>
                  </a:cubicBezTo>
                  <a:lnTo>
                    <a:pt x="74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578451" y="4246545"/>
            <a:ext cx="348304" cy="79666"/>
            <a:chOff x="6578451" y="4246545"/>
            <a:chExt cx="348304" cy="79666"/>
          </a:xfrm>
        </p:grpSpPr>
        <p:sp>
          <p:nvSpPr>
            <p:cNvPr id="3366" name="Freeform 294"/>
            <p:cNvSpPr>
              <a:spLocks noChangeArrowheads="1"/>
            </p:cNvSpPr>
            <p:nvPr/>
          </p:nvSpPr>
          <p:spPr bwMode="auto">
            <a:xfrm>
              <a:off x="6578451" y="4246545"/>
              <a:ext cx="57432" cy="68550"/>
            </a:xfrm>
            <a:custGeom>
              <a:avLst/>
              <a:gdLst>
                <a:gd name="T0" fmla="*/ 134 w 135"/>
                <a:gd name="T1" fmla="*/ 101 h 163"/>
                <a:gd name="T2" fmla="*/ 134 w 135"/>
                <a:gd name="T3" fmla="*/ 101 h 163"/>
                <a:gd name="T4" fmla="*/ 68 w 135"/>
                <a:gd name="T5" fmla="*/ 162 h 163"/>
                <a:gd name="T6" fmla="*/ 0 w 135"/>
                <a:gd name="T7" fmla="*/ 79 h 163"/>
                <a:gd name="T8" fmla="*/ 71 w 135"/>
                <a:gd name="T9" fmla="*/ 0 h 163"/>
                <a:gd name="T10" fmla="*/ 133 w 135"/>
                <a:gd name="T11" fmla="*/ 51 h 163"/>
                <a:gd name="T12" fmla="*/ 112 w 135"/>
                <a:gd name="T13" fmla="*/ 51 h 163"/>
                <a:gd name="T14" fmla="*/ 71 w 135"/>
                <a:gd name="T15" fmla="*/ 19 h 163"/>
                <a:gd name="T16" fmla="*/ 21 w 135"/>
                <a:gd name="T17" fmla="*/ 81 h 163"/>
                <a:gd name="T18" fmla="*/ 69 w 135"/>
                <a:gd name="T19" fmla="*/ 143 h 163"/>
                <a:gd name="T20" fmla="*/ 113 w 135"/>
                <a:gd name="T21" fmla="*/ 101 h 163"/>
                <a:gd name="T22" fmla="*/ 134 w 135"/>
                <a:gd name="T23" fmla="*/ 10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3">
                  <a:moveTo>
                    <a:pt x="134" y="101"/>
                  </a:moveTo>
                  <a:lnTo>
                    <a:pt x="134" y="101"/>
                  </a:lnTo>
                  <a:cubicBezTo>
                    <a:pt x="132" y="138"/>
                    <a:pt x="106" y="162"/>
                    <a:pt x="68" y="162"/>
                  </a:cubicBezTo>
                  <a:cubicBezTo>
                    <a:pt x="26" y="162"/>
                    <a:pt x="0" y="132"/>
                    <a:pt x="0" y="79"/>
                  </a:cubicBezTo>
                  <a:cubicBezTo>
                    <a:pt x="0" y="31"/>
                    <a:pt x="27" y="0"/>
                    <a:pt x="71" y="0"/>
                  </a:cubicBezTo>
                  <a:cubicBezTo>
                    <a:pt x="106" y="0"/>
                    <a:pt x="130" y="20"/>
                    <a:pt x="133" y="51"/>
                  </a:cubicBezTo>
                  <a:cubicBezTo>
                    <a:pt x="112" y="51"/>
                    <a:pt x="112" y="51"/>
                    <a:pt x="112" y="51"/>
                  </a:cubicBezTo>
                  <a:cubicBezTo>
                    <a:pt x="108" y="30"/>
                    <a:pt x="93" y="19"/>
                    <a:pt x="71" y="19"/>
                  </a:cubicBezTo>
                  <a:cubicBezTo>
                    <a:pt x="39" y="19"/>
                    <a:pt x="21" y="41"/>
                    <a:pt x="21" y="81"/>
                  </a:cubicBezTo>
                  <a:cubicBezTo>
                    <a:pt x="21" y="120"/>
                    <a:pt x="40" y="143"/>
                    <a:pt x="69" y="143"/>
                  </a:cubicBezTo>
                  <a:cubicBezTo>
                    <a:pt x="94" y="143"/>
                    <a:pt x="112" y="127"/>
                    <a:pt x="113" y="101"/>
                  </a:cubicBezTo>
                  <a:lnTo>
                    <a:pt x="134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7" name="Freeform 295"/>
            <p:cNvSpPr>
              <a:spLocks noChangeArrowheads="1"/>
            </p:cNvSpPr>
            <p:nvPr/>
          </p:nvSpPr>
          <p:spPr bwMode="auto">
            <a:xfrm>
              <a:off x="6645148" y="4248398"/>
              <a:ext cx="9263" cy="64843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8" name="Freeform 296"/>
            <p:cNvSpPr>
              <a:spLocks noChangeArrowheads="1"/>
            </p:cNvSpPr>
            <p:nvPr/>
          </p:nvSpPr>
          <p:spPr bwMode="auto">
            <a:xfrm>
              <a:off x="6661821" y="4265072"/>
              <a:ext cx="44464" cy="50023"/>
            </a:xfrm>
            <a:custGeom>
              <a:avLst/>
              <a:gdLst>
                <a:gd name="T0" fmla="*/ 54 w 108"/>
                <a:gd name="T1" fmla="*/ 0 h 120"/>
                <a:gd name="T2" fmla="*/ 54 w 108"/>
                <a:gd name="T3" fmla="*/ 0 h 120"/>
                <a:gd name="T4" fmla="*/ 107 w 108"/>
                <a:gd name="T5" fmla="*/ 60 h 120"/>
                <a:gd name="T6" fmla="*/ 54 w 108"/>
                <a:gd name="T7" fmla="*/ 119 h 120"/>
                <a:gd name="T8" fmla="*/ 0 w 108"/>
                <a:gd name="T9" fmla="*/ 60 h 120"/>
                <a:gd name="T10" fmla="*/ 54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7 w 108"/>
                <a:gd name="T17" fmla="*/ 60 h 120"/>
                <a:gd name="T18" fmla="*/ 54 w 108"/>
                <a:gd name="T19" fmla="*/ 17 h 120"/>
                <a:gd name="T20" fmla="*/ 19 w 108"/>
                <a:gd name="T21" fmla="*/ 60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4" y="0"/>
                  </a:moveTo>
                  <a:lnTo>
                    <a:pt x="54" y="0"/>
                  </a:lnTo>
                  <a:cubicBezTo>
                    <a:pt x="87" y="0"/>
                    <a:pt x="107" y="22"/>
                    <a:pt x="107" y="60"/>
                  </a:cubicBezTo>
                  <a:cubicBezTo>
                    <a:pt x="107" y="97"/>
                    <a:pt x="87" y="119"/>
                    <a:pt x="54" y="119"/>
                  </a:cubicBezTo>
                  <a:cubicBezTo>
                    <a:pt x="19" y="119"/>
                    <a:pt x="0" y="97"/>
                    <a:pt x="0" y="60"/>
                  </a:cubicBezTo>
                  <a:cubicBezTo>
                    <a:pt x="0" y="22"/>
                    <a:pt x="19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7" y="88"/>
                    <a:pt x="87" y="60"/>
                  </a:cubicBezTo>
                  <a:cubicBezTo>
                    <a:pt x="87" y="32"/>
                    <a:pt x="76" y="17"/>
                    <a:pt x="54" y="17"/>
                  </a:cubicBezTo>
                  <a:cubicBezTo>
                    <a:pt x="31" y="17"/>
                    <a:pt x="19" y="32"/>
                    <a:pt x="19" y="60"/>
                  </a:cubicBezTo>
                  <a:cubicBezTo>
                    <a:pt x="19" y="88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9" name="Freeform 297"/>
            <p:cNvSpPr>
              <a:spLocks noChangeArrowheads="1"/>
            </p:cNvSpPr>
            <p:nvPr/>
          </p:nvSpPr>
          <p:spPr bwMode="auto">
            <a:xfrm>
              <a:off x="6717402" y="4266925"/>
              <a:ext cx="38907" cy="48170"/>
            </a:xfrm>
            <a:custGeom>
              <a:avLst/>
              <a:gdLst>
                <a:gd name="T0" fmla="*/ 18 w 93"/>
                <a:gd name="T1" fmla="*/ 67 h 114"/>
                <a:gd name="T2" fmla="*/ 18 w 93"/>
                <a:gd name="T3" fmla="*/ 67 h 114"/>
                <a:gd name="T4" fmla="*/ 41 w 93"/>
                <a:gd name="T5" fmla="*/ 96 h 114"/>
                <a:gd name="T6" fmla="*/ 74 w 93"/>
                <a:gd name="T7" fmla="*/ 59 h 114"/>
                <a:gd name="T8" fmla="*/ 74 w 93"/>
                <a:gd name="T9" fmla="*/ 0 h 114"/>
                <a:gd name="T10" fmla="*/ 92 w 93"/>
                <a:gd name="T11" fmla="*/ 0 h 114"/>
                <a:gd name="T12" fmla="*/ 92 w 93"/>
                <a:gd name="T13" fmla="*/ 111 h 114"/>
                <a:gd name="T14" fmla="*/ 75 w 93"/>
                <a:gd name="T15" fmla="*/ 111 h 114"/>
                <a:gd name="T16" fmla="*/ 75 w 93"/>
                <a:gd name="T17" fmla="*/ 94 h 114"/>
                <a:gd name="T18" fmla="*/ 38 w 93"/>
                <a:gd name="T19" fmla="*/ 113 h 114"/>
                <a:gd name="T20" fmla="*/ 4 w 93"/>
                <a:gd name="T21" fmla="*/ 99 h 114"/>
                <a:gd name="T22" fmla="*/ 0 w 93"/>
                <a:gd name="T23" fmla="*/ 71 h 114"/>
                <a:gd name="T24" fmla="*/ 0 w 93"/>
                <a:gd name="T25" fmla="*/ 66 h 114"/>
                <a:gd name="T26" fmla="*/ 0 w 93"/>
                <a:gd name="T27" fmla="*/ 0 h 114"/>
                <a:gd name="T28" fmla="*/ 18 w 93"/>
                <a:gd name="T29" fmla="*/ 0 h 114"/>
                <a:gd name="T30" fmla="*/ 18 w 93"/>
                <a:gd name="T31" fmla="*/ 67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3" h="114">
                  <a:moveTo>
                    <a:pt x="18" y="67"/>
                  </a:moveTo>
                  <a:lnTo>
                    <a:pt x="18" y="67"/>
                  </a:lnTo>
                  <a:cubicBezTo>
                    <a:pt x="18" y="88"/>
                    <a:pt x="23" y="96"/>
                    <a:pt x="41" y="96"/>
                  </a:cubicBezTo>
                  <a:cubicBezTo>
                    <a:pt x="62" y="96"/>
                    <a:pt x="74" y="84"/>
                    <a:pt x="74" y="59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75" y="111"/>
                    <a:pt x="75" y="111"/>
                    <a:pt x="75" y="111"/>
                  </a:cubicBezTo>
                  <a:cubicBezTo>
                    <a:pt x="75" y="94"/>
                    <a:pt x="75" y="94"/>
                    <a:pt x="75" y="94"/>
                  </a:cubicBezTo>
                  <a:cubicBezTo>
                    <a:pt x="67" y="107"/>
                    <a:pt x="55" y="113"/>
                    <a:pt x="38" y="113"/>
                  </a:cubicBezTo>
                  <a:cubicBezTo>
                    <a:pt x="22" y="113"/>
                    <a:pt x="10" y="108"/>
                    <a:pt x="4" y="99"/>
                  </a:cubicBezTo>
                  <a:cubicBezTo>
                    <a:pt x="0" y="91"/>
                    <a:pt x="0" y="83"/>
                    <a:pt x="0" y="71"/>
                  </a:cubicBezTo>
                  <a:cubicBezTo>
                    <a:pt x="0" y="69"/>
                    <a:pt x="0" y="68"/>
                    <a:pt x="0" y="6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lnTo>
                    <a:pt x="18" y="67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0" name="Freeform 298"/>
            <p:cNvSpPr>
              <a:spLocks noChangeArrowheads="1"/>
            </p:cNvSpPr>
            <p:nvPr/>
          </p:nvSpPr>
          <p:spPr bwMode="auto">
            <a:xfrm>
              <a:off x="6765571" y="4248398"/>
              <a:ext cx="44464" cy="66696"/>
            </a:xfrm>
            <a:custGeom>
              <a:avLst/>
              <a:gdLst>
                <a:gd name="T0" fmla="*/ 104 w 105"/>
                <a:gd name="T1" fmla="*/ 154 h 158"/>
                <a:gd name="T2" fmla="*/ 104 w 105"/>
                <a:gd name="T3" fmla="*/ 154 h 158"/>
                <a:gd name="T4" fmla="*/ 86 w 105"/>
                <a:gd name="T5" fmla="*/ 154 h 158"/>
                <a:gd name="T6" fmla="*/ 86 w 105"/>
                <a:gd name="T7" fmla="*/ 139 h 158"/>
                <a:gd name="T8" fmla="*/ 49 w 105"/>
                <a:gd name="T9" fmla="*/ 157 h 158"/>
                <a:gd name="T10" fmla="*/ 0 w 105"/>
                <a:gd name="T11" fmla="*/ 99 h 158"/>
                <a:gd name="T12" fmla="*/ 49 w 105"/>
                <a:gd name="T13" fmla="*/ 38 h 158"/>
                <a:gd name="T14" fmla="*/ 86 w 105"/>
                <a:gd name="T15" fmla="*/ 56 h 158"/>
                <a:gd name="T16" fmla="*/ 86 w 105"/>
                <a:gd name="T17" fmla="*/ 0 h 158"/>
                <a:gd name="T18" fmla="*/ 104 w 105"/>
                <a:gd name="T19" fmla="*/ 0 h 158"/>
                <a:gd name="T20" fmla="*/ 104 w 105"/>
                <a:gd name="T21" fmla="*/ 154 h 158"/>
                <a:gd name="T22" fmla="*/ 53 w 105"/>
                <a:gd name="T23" fmla="*/ 55 h 158"/>
                <a:gd name="T24" fmla="*/ 53 w 105"/>
                <a:gd name="T25" fmla="*/ 55 h 158"/>
                <a:gd name="T26" fmla="*/ 20 w 105"/>
                <a:gd name="T27" fmla="*/ 100 h 158"/>
                <a:gd name="T28" fmla="*/ 53 w 105"/>
                <a:gd name="T29" fmla="*/ 140 h 158"/>
                <a:gd name="T30" fmla="*/ 87 w 105"/>
                <a:gd name="T31" fmla="*/ 97 h 158"/>
                <a:gd name="T32" fmla="*/ 53 w 105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8">
                  <a:moveTo>
                    <a:pt x="104" y="154"/>
                  </a:moveTo>
                  <a:lnTo>
                    <a:pt x="104" y="154"/>
                  </a:lnTo>
                  <a:cubicBezTo>
                    <a:pt x="86" y="154"/>
                    <a:pt x="86" y="154"/>
                    <a:pt x="86" y="154"/>
                  </a:cubicBezTo>
                  <a:cubicBezTo>
                    <a:pt x="86" y="139"/>
                    <a:pt x="86" y="139"/>
                    <a:pt x="86" y="139"/>
                  </a:cubicBezTo>
                  <a:cubicBezTo>
                    <a:pt x="76" y="152"/>
                    <a:pt x="64" y="157"/>
                    <a:pt x="49" y="157"/>
                  </a:cubicBezTo>
                  <a:cubicBezTo>
                    <a:pt x="20" y="157"/>
                    <a:pt x="0" y="135"/>
                    <a:pt x="0" y="99"/>
                  </a:cubicBezTo>
                  <a:cubicBezTo>
                    <a:pt x="0" y="61"/>
                    <a:pt x="20" y="38"/>
                    <a:pt x="49" y="38"/>
                  </a:cubicBezTo>
                  <a:cubicBezTo>
                    <a:pt x="65" y="38"/>
                    <a:pt x="77" y="45"/>
                    <a:pt x="86" y="56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104" y="0"/>
                    <a:pt x="104" y="0"/>
                    <a:pt x="104" y="0"/>
                  </a:cubicBezTo>
                  <a:lnTo>
                    <a:pt x="104" y="154"/>
                  </a:lnTo>
                  <a:close/>
                  <a:moveTo>
                    <a:pt x="53" y="55"/>
                  </a:moveTo>
                  <a:lnTo>
                    <a:pt x="53" y="55"/>
                  </a:lnTo>
                  <a:cubicBezTo>
                    <a:pt x="33" y="55"/>
                    <a:pt x="20" y="71"/>
                    <a:pt x="20" y="100"/>
                  </a:cubicBezTo>
                  <a:cubicBezTo>
                    <a:pt x="20" y="125"/>
                    <a:pt x="33" y="140"/>
                    <a:pt x="53" y="140"/>
                  </a:cubicBezTo>
                  <a:cubicBezTo>
                    <a:pt x="74" y="140"/>
                    <a:pt x="87" y="126"/>
                    <a:pt x="87" y="97"/>
                  </a:cubicBezTo>
                  <a:cubicBezTo>
                    <a:pt x="87" y="70"/>
                    <a:pt x="75" y="55"/>
                    <a:pt x="53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1" name="Freeform 299"/>
            <p:cNvSpPr>
              <a:spLocks noChangeArrowheads="1"/>
            </p:cNvSpPr>
            <p:nvPr/>
          </p:nvSpPr>
          <p:spPr bwMode="auto">
            <a:xfrm>
              <a:off x="6845237" y="4248398"/>
              <a:ext cx="81518" cy="77813"/>
            </a:xfrm>
            <a:custGeom>
              <a:avLst/>
              <a:gdLst>
                <a:gd name="T0" fmla="*/ 129 w 192"/>
                <a:gd name="T1" fmla="*/ 52 h 184"/>
                <a:gd name="T2" fmla="*/ 129 w 192"/>
                <a:gd name="T3" fmla="*/ 52 h 184"/>
                <a:gd name="T4" fmla="*/ 142 w 192"/>
                <a:gd name="T5" fmla="*/ 52 h 184"/>
                <a:gd name="T6" fmla="*/ 127 w 192"/>
                <a:gd name="T7" fmla="*/ 111 h 184"/>
                <a:gd name="T8" fmla="*/ 126 w 192"/>
                <a:gd name="T9" fmla="*/ 118 h 184"/>
                <a:gd name="T10" fmla="*/ 137 w 192"/>
                <a:gd name="T11" fmla="*/ 128 h 184"/>
                <a:gd name="T12" fmla="*/ 158 w 192"/>
                <a:gd name="T13" fmla="*/ 118 h 184"/>
                <a:gd name="T14" fmla="*/ 176 w 192"/>
                <a:gd name="T15" fmla="*/ 74 h 184"/>
                <a:gd name="T16" fmla="*/ 104 w 192"/>
                <a:gd name="T17" fmla="*/ 13 h 184"/>
                <a:gd name="T18" fmla="*/ 57 w 192"/>
                <a:gd name="T19" fmla="*/ 25 h 184"/>
                <a:gd name="T20" fmla="*/ 14 w 192"/>
                <a:gd name="T21" fmla="*/ 99 h 184"/>
                <a:gd name="T22" fmla="*/ 41 w 192"/>
                <a:gd name="T23" fmla="*/ 155 h 184"/>
                <a:gd name="T24" fmla="*/ 96 w 192"/>
                <a:gd name="T25" fmla="*/ 172 h 184"/>
                <a:gd name="T26" fmla="*/ 160 w 192"/>
                <a:gd name="T27" fmla="*/ 152 h 184"/>
                <a:gd name="T28" fmla="*/ 166 w 192"/>
                <a:gd name="T29" fmla="*/ 160 h 184"/>
                <a:gd name="T30" fmla="*/ 98 w 192"/>
                <a:gd name="T31" fmla="*/ 183 h 184"/>
                <a:gd name="T32" fmla="*/ 32 w 192"/>
                <a:gd name="T33" fmla="*/ 164 h 184"/>
                <a:gd name="T34" fmla="*/ 0 w 192"/>
                <a:gd name="T35" fmla="*/ 99 h 184"/>
                <a:gd name="T36" fmla="*/ 21 w 192"/>
                <a:gd name="T37" fmla="*/ 37 h 184"/>
                <a:gd name="T38" fmla="*/ 105 w 192"/>
                <a:gd name="T39" fmla="*/ 0 h 184"/>
                <a:gd name="T40" fmla="*/ 164 w 192"/>
                <a:gd name="T41" fmla="*/ 18 h 184"/>
                <a:gd name="T42" fmla="*/ 191 w 192"/>
                <a:gd name="T43" fmla="*/ 72 h 184"/>
                <a:gd name="T44" fmla="*/ 165 w 192"/>
                <a:gd name="T45" fmla="*/ 129 h 184"/>
                <a:gd name="T46" fmla="*/ 133 w 192"/>
                <a:gd name="T47" fmla="*/ 141 h 184"/>
                <a:gd name="T48" fmla="*/ 112 w 192"/>
                <a:gd name="T49" fmla="*/ 124 h 184"/>
                <a:gd name="T50" fmla="*/ 112 w 192"/>
                <a:gd name="T51" fmla="*/ 122 h 184"/>
                <a:gd name="T52" fmla="*/ 80 w 192"/>
                <a:gd name="T53" fmla="*/ 141 h 184"/>
                <a:gd name="T54" fmla="*/ 48 w 192"/>
                <a:gd name="T55" fmla="*/ 106 h 184"/>
                <a:gd name="T56" fmla="*/ 98 w 192"/>
                <a:gd name="T57" fmla="*/ 48 h 184"/>
                <a:gd name="T58" fmla="*/ 123 w 192"/>
                <a:gd name="T59" fmla="*/ 64 h 184"/>
                <a:gd name="T60" fmla="*/ 129 w 192"/>
                <a:gd name="T61" fmla="*/ 52 h 184"/>
                <a:gd name="T62" fmla="*/ 119 w 192"/>
                <a:gd name="T63" fmla="*/ 79 h 184"/>
                <a:gd name="T64" fmla="*/ 119 w 192"/>
                <a:gd name="T65" fmla="*/ 79 h 184"/>
                <a:gd name="T66" fmla="*/ 99 w 192"/>
                <a:gd name="T67" fmla="*/ 59 h 184"/>
                <a:gd name="T68" fmla="*/ 64 w 192"/>
                <a:gd name="T69" fmla="*/ 106 h 184"/>
                <a:gd name="T70" fmla="*/ 84 w 192"/>
                <a:gd name="T71" fmla="*/ 129 h 184"/>
                <a:gd name="T72" fmla="*/ 113 w 192"/>
                <a:gd name="T73" fmla="*/ 103 h 184"/>
                <a:gd name="T74" fmla="*/ 119 w 192"/>
                <a:gd name="T75" fmla="*/ 79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2" h="184">
                  <a:moveTo>
                    <a:pt x="129" y="52"/>
                  </a:moveTo>
                  <a:lnTo>
                    <a:pt x="129" y="52"/>
                  </a:lnTo>
                  <a:cubicBezTo>
                    <a:pt x="142" y="52"/>
                    <a:pt x="142" y="52"/>
                    <a:pt x="142" y="52"/>
                  </a:cubicBezTo>
                  <a:cubicBezTo>
                    <a:pt x="127" y="111"/>
                    <a:pt x="127" y="111"/>
                    <a:pt x="127" y="111"/>
                  </a:cubicBezTo>
                  <a:cubicBezTo>
                    <a:pt x="127" y="115"/>
                    <a:pt x="126" y="117"/>
                    <a:pt x="126" y="118"/>
                  </a:cubicBezTo>
                  <a:cubicBezTo>
                    <a:pt x="126" y="125"/>
                    <a:pt x="130" y="128"/>
                    <a:pt x="137" y="128"/>
                  </a:cubicBezTo>
                  <a:cubicBezTo>
                    <a:pt x="143" y="128"/>
                    <a:pt x="151" y="124"/>
                    <a:pt x="158" y="118"/>
                  </a:cubicBezTo>
                  <a:cubicBezTo>
                    <a:pt x="169" y="107"/>
                    <a:pt x="176" y="91"/>
                    <a:pt x="176" y="74"/>
                  </a:cubicBezTo>
                  <a:cubicBezTo>
                    <a:pt x="176" y="37"/>
                    <a:pt x="148" y="13"/>
                    <a:pt x="104" y="13"/>
                  </a:cubicBezTo>
                  <a:cubicBezTo>
                    <a:pt x="86" y="13"/>
                    <a:pt x="71" y="17"/>
                    <a:pt x="57" y="25"/>
                  </a:cubicBezTo>
                  <a:cubicBezTo>
                    <a:pt x="30" y="41"/>
                    <a:pt x="14" y="68"/>
                    <a:pt x="14" y="99"/>
                  </a:cubicBezTo>
                  <a:cubicBezTo>
                    <a:pt x="14" y="123"/>
                    <a:pt x="23" y="141"/>
                    <a:pt x="41" y="155"/>
                  </a:cubicBezTo>
                  <a:cubicBezTo>
                    <a:pt x="55" y="166"/>
                    <a:pt x="74" y="172"/>
                    <a:pt x="96" y="172"/>
                  </a:cubicBezTo>
                  <a:cubicBezTo>
                    <a:pt x="119" y="172"/>
                    <a:pt x="142" y="164"/>
                    <a:pt x="160" y="152"/>
                  </a:cubicBezTo>
                  <a:cubicBezTo>
                    <a:pt x="166" y="160"/>
                    <a:pt x="166" y="160"/>
                    <a:pt x="166" y="160"/>
                  </a:cubicBezTo>
                  <a:cubicBezTo>
                    <a:pt x="146" y="176"/>
                    <a:pt x="123" y="183"/>
                    <a:pt x="98" y="183"/>
                  </a:cubicBezTo>
                  <a:cubicBezTo>
                    <a:pt x="71" y="183"/>
                    <a:pt x="49" y="177"/>
                    <a:pt x="32" y="164"/>
                  </a:cubicBezTo>
                  <a:cubicBezTo>
                    <a:pt x="10" y="148"/>
                    <a:pt x="0" y="126"/>
                    <a:pt x="0" y="99"/>
                  </a:cubicBezTo>
                  <a:cubicBezTo>
                    <a:pt x="0" y="76"/>
                    <a:pt x="7" y="54"/>
                    <a:pt x="21" y="37"/>
                  </a:cubicBezTo>
                  <a:cubicBezTo>
                    <a:pt x="41" y="14"/>
                    <a:pt x="71" y="0"/>
                    <a:pt x="105" y="0"/>
                  </a:cubicBezTo>
                  <a:cubicBezTo>
                    <a:pt x="129" y="0"/>
                    <a:pt x="150" y="7"/>
                    <a:pt x="164" y="18"/>
                  </a:cubicBezTo>
                  <a:cubicBezTo>
                    <a:pt x="182" y="32"/>
                    <a:pt x="191" y="50"/>
                    <a:pt x="191" y="72"/>
                  </a:cubicBezTo>
                  <a:cubicBezTo>
                    <a:pt x="191" y="96"/>
                    <a:pt x="182" y="116"/>
                    <a:pt x="165" y="129"/>
                  </a:cubicBezTo>
                  <a:cubicBezTo>
                    <a:pt x="156" y="136"/>
                    <a:pt x="144" y="141"/>
                    <a:pt x="133" y="141"/>
                  </a:cubicBezTo>
                  <a:cubicBezTo>
                    <a:pt x="118" y="141"/>
                    <a:pt x="112" y="135"/>
                    <a:pt x="112" y="124"/>
                  </a:cubicBezTo>
                  <a:cubicBezTo>
                    <a:pt x="112" y="124"/>
                    <a:pt x="112" y="123"/>
                    <a:pt x="112" y="122"/>
                  </a:cubicBezTo>
                  <a:cubicBezTo>
                    <a:pt x="104" y="134"/>
                    <a:pt x="94" y="141"/>
                    <a:pt x="80" y="141"/>
                  </a:cubicBezTo>
                  <a:cubicBezTo>
                    <a:pt x="59" y="141"/>
                    <a:pt x="48" y="128"/>
                    <a:pt x="48" y="106"/>
                  </a:cubicBezTo>
                  <a:cubicBezTo>
                    <a:pt x="48" y="73"/>
                    <a:pt x="70" y="48"/>
                    <a:pt x="98" y="48"/>
                  </a:cubicBezTo>
                  <a:cubicBezTo>
                    <a:pt x="109" y="48"/>
                    <a:pt x="117" y="53"/>
                    <a:pt x="123" y="64"/>
                  </a:cubicBezTo>
                  <a:lnTo>
                    <a:pt x="129" y="52"/>
                  </a:lnTo>
                  <a:close/>
                  <a:moveTo>
                    <a:pt x="119" y="79"/>
                  </a:moveTo>
                  <a:lnTo>
                    <a:pt x="119" y="79"/>
                  </a:lnTo>
                  <a:cubicBezTo>
                    <a:pt x="116" y="67"/>
                    <a:pt x="109" y="59"/>
                    <a:pt x="99" y="59"/>
                  </a:cubicBezTo>
                  <a:cubicBezTo>
                    <a:pt x="79" y="59"/>
                    <a:pt x="64" y="80"/>
                    <a:pt x="64" y="106"/>
                  </a:cubicBezTo>
                  <a:cubicBezTo>
                    <a:pt x="64" y="121"/>
                    <a:pt x="72" y="129"/>
                    <a:pt x="84" y="129"/>
                  </a:cubicBezTo>
                  <a:cubicBezTo>
                    <a:pt x="97" y="129"/>
                    <a:pt x="109" y="119"/>
                    <a:pt x="113" y="103"/>
                  </a:cubicBezTo>
                  <a:lnTo>
                    <a:pt x="119" y="7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347759" y="2308643"/>
            <a:ext cx="274197" cy="176006"/>
            <a:chOff x="8347759" y="2308643"/>
            <a:chExt cx="274197" cy="176006"/>
          </a:xfrm>
        </p:grpSpPr>
        <p:sp>
          <p:nvSpPr>
            <p:cNvPr id="3372" name="Freeform 300"/>
            <p:cNvSpPr>
              <a:spLocks noChangeArrowheads="1"/>
            </p:cNvSpPr>
            <p:nvPr/>
          </p:nvSpPr>
          <p:spPr bwMode="auto">
            <a:xfrm>
              <a:off x="8368139" y="2308643"/>
              <a:ext cx="57432" cy="68550"/>
            </a:xfrm>
            <a:custGeom>
              <a:avLst/>
              <a:gdLst>
                <a:gd name="T0" fmla="*/ 134 w 135"/>
                <a:gd name="T1" fmla="*/ 101 h 163"/>
                <a:gd name="T2" fmla="*/ 134 w 135"/>
                <a:gd name="T3" fmla="*/ 101 h 163"/>
                <a:gd name="T4" fmla="*/ 69 w 135"/>
                <a:gd name="T5" fmla="*/ 162 h 163"/>
                <a:gd name="T6" fmla="*/ 0 w 135"/>
                <a:gd name="T7" fmla="*/ 79 h 163"/>
                <a:gd name="T8" fmla="*/ 71 w 135"/>
                <a:gd name="T9" fmla="*/ 0 h 163"/>
                <a:gd name="T10" fmla="*/ 133 w 135"/>
                <a:gd name="T11" fmla="*/ 50 h 163"/>
                <a:gd name="T12" fmla="*/ 112 w 135"/>
                <a:gd name="T13" fmla="*/ 50 h 163"/>
                <a:gd name="T14" fmla="*/ 70 w 135"/>
                <a:gd name="T15" fmla="*/ 19 h 163"/>
                <a:gd name="T16" fmla="*/ 21 w 135"/>
                <a:gd name="T17" fmla="*/ 81 h 163"/>
                <a:gd name="T18" fmla="*/ 70 w 135"/>
                <a:gd name="T19" fmla="*/ 144 h 163"/>
                <a:gd name="T20" fmla="*/ 113 w 135"/>
                <a:gd name="T21" fmla="*/ 101 h 163"/>
                <a:gd name="T22" fmla="*/ 134 w 135"/>
                <a:gd name="T23" fmla="*/ 10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3">
                  <a:moveTo>
                    <a:pt x="134" y="101"/>
                  </a:moveTo>
                  <a:lnTo>
                    <a:pt x="134" y="101"/>
                  </a:lnTo>
                  <a:cubicBezTo>
                    <a:pt x="132" y="138"/>
                    <a:pt x="106" y="162"/>
                    <a:pt x="69" y="162"/>
                  </a:cubicBezTo>
                  <a:cubicBezTo>
                    <a:pt x="26" y="162"/>
                    <a:pt x="0" y="131"/>
                    <a:pt x="0" y="79"/>
                  </a:cubicBezTo>
                  <a:cubicBezTo>
                    <a:pt x="0" y="30"/>
                    <a:pt x="27" y="0"/>
                    <a:pt x="71" y="0"/>
                  </a:cubicBezTo>
                  <a:cubicBezTo>
                    <a:pt x="106" y="0"/>
                    <a:pt x="129" y="20"/>
                    <a:pt x="133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08" y="30"/>
                    <a:pt x="94" y="19"/>
                    <a:pt x="70" y="19"/>
                  </a:cubicBezTo>
                  <a:cubicBezTo>
                    <a:pt x="40" y="19"/>
                    <a:pt x="21" y="42"/>
                    <a:pt x="21" y="81"/>
                  </a:cubicBezTo>
                  <a:cubicBezTo>
                    <a:pt x="21" y="120"/>
                    <a:pt x="41" y="144"/>
                    <a:pt x="70" y="144"/>
                  </a:cubicBezTo>
                  <a:cubicBezTo>
                    <a:pt x="95" y="144"/>
                    <a:pt x="112" y="127"/>
                    <a:pt x="113" y="101"/>
                  </a:cubicBezTo>
                  <a:lnTo>
                    <a:pt x="134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3" name="Freeform 301"/>
            <p:cNvSpPr>
              <a:spLocks noChangeArrowheads="1"/>
            </p:cNvSpPr>
            <p:nvPr/>
          </p:nvSpPr>
          <p:spPr bwMode="auto">
            <a:xfrm>
              <a:off x="8434836" y="2310496"/>
              <a:ext cx="9263" cy="64843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4" name="Freeform 302"/>
            <p:cNvSpPr>
              <a:spLocks noChangeArrowheads="1"/>
            </p:cNvSpPr>
            <p:nvPr/>
          </p:nvSpPr>
          <p:spPr bwMode="auto">
            <a:xfrm>
              <a:off x="8451509" y="2327170"/>
              <a:ext cx="44464" cy="50023"/>
            </a:xfrm>
            <a:custGeom>
              <a:avLst/>
              <a:gdLst>
                <a:gd name="T0" fmla="*/ 54 w 108"/>
                <a:gd name="T1" fmla="*/ 0 h 119"/>
                <a:gd name="T2" fmla="*/ 54 w 108"/>
                <a:gd name="T3" fmla="*/ 0 h 119"/>
                <a:gd name="T4" fmla="*/ 107 w 108"/>
                <a:gd name="T5" fmla="*/ 59 h 119"/>
                <a:gd name="T6" fmla="*/ 54 w 108"/>
                <a:gd name="T7" fmla="*/ 118 h 119"/>
                <a:gd name="T8" fmla="*/ 0 w 108"/>
                <a:gd name="T9" fmla="*/ 59 h 119"/>
                <a:gd name="T10" fmla="*/ 54 w 108"/>
                <a:gd name="T11" fmla="*/ 0 h 119"/>
                <a:gd name="T12" fmla="*/ 54 w 108"/>
                <a:gd name="T13" fmla="*/ 102 h 119"/>
                <a:gd name="T14" fmla="*/ 54 w 108"/>
                <a:gd name="T15" fmla="*/ 102 h 119"/>
                <a:gd name="T16" fmla="*/ 87 w 108"/>
                <a:gd name="T17" fmla="*/ 59 h 119"/>
                <a:gd name="T18" fmla="*/ 54 w 108"/>
                <a:gd name="T19" fmla="*/ 16 h 119"/>
                <a:gd name="T20" fmla="*/ 20 w 108"/>
                <a:gd name="T21" fmla="*/ 59 h 119"/>
                <a:gd name="T22" fmla="*/ 54 w 108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19">
                  <a:moveTo>
                    <a:pt x="54" y="0"/>
                  </a:moveTo>
                  <a:lnTo>
                    <a:pt x="54" y="0"/>
                  </a:lnTo>
                  <a:cubicBezTo>
                    <a:pt x="87" y="0"/>
                    <a:pt x="107" y="21"/>
                    <a:pt x="107" y="59"/>
                  </a:cubicBezTo>
                  <a:cubicBezTo>
                    <a:pt x="107" y="97"/>
                    <a:pt x="87" y="118"/>
                    <a:pt x="54" y="118"/>
                  </a:cubicBezTo>
                  <a:cubicBezTo>
                    <a:pt x="20" y="118"/>
                    <a:pt x="0" y="97"/>
                    <a:pt x="0" y="59"/>
                  </a:cubicBezTo>
                  <a:cubicBezTo>
                    <a:pt x="0" y="21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7" y="86"/>
                    <a:pt x="87" y="59"/>
                  </a:cubicBezTo>
                  <a:cubicBezTo>
                    <a:pt x="87" y="31"/>
                    <a:pt x="76" y="16"/>
                    <a:pt x="54" y="16"/>
                  </a:cubicBezTo>
                  <a:cubicBezTo>
                    <a:pt x="31" y="16"/>
                    <a:pt x="20" y="31"/>
                    <a:pt x="20" y="59"/>
                  </a:cubicBezTo>
                  <a:cubicBezTo>
                    <a:pt x="20" y="86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5" name="Freeform 303"/>
            <p:cNvSpPr>
              <a:spLocks noChangeArrowheads="1"/>
            </p:cNvSpPr>
            <p:nvPr/>
          </p:nvSpPr>
          <p:spPr bwMode="auto">
            <a:xfrm>
              <a:off x="8507090" y="2329023"/>
              <a:ext cx="38907" cy="48170"/>
            </a:xfrm>
            <a:custGeom>
              <a:avLst/>
              <a:gdLst>
                <a:gd name="T0" fmla="*/ 19 w 94"/>
                <a:gd name="T1" fmla="*/ 69 h 115"/>
                <a:gd name="T2" fmla="*/ 19 w 94"/>
                <a:gd name="T3" fmla="*/ 69 h 115"/>
                <a:gd name="T4" fmla="*/ 42 w 94"/>
                <a:gd name="T5" fmla="*/ 98 h 115"/>
                <a:gd name="T6" fmla="*/ 74 w 94"/>
                <a:gd name="T7" fmla="*/ 60 h 115"/>
                <a:gd name="T8" fmla="*/ 74 w 94"/>
                <a:gd name="T9" fmla="*/ 0 h 115"/>
                <a:gd name="T10" fmla="*/ 93 w 94"/>
                <a:gd name="T11" fmla="*/ 0 h 115"/>
                <a:gd name="T12" fmla="*/ 93 w 94"/>
                <a:gd name="T13" fmla="*/ 111 h 115"/>
                <a:gd name="T14" fmla="*/ 75 w 94"/>
                <a:gd name="T15" fmla="*/ 111 h 115"/>
                <a:gd name="T16" fmla="*/ 75 w 94"/>
                <a:gd name="T17" fmla="*/ 95 h 115"/>
                <a:gd name="T18" fmla="*/ 39 w 94"/>
                <a:gd name="T19" fmla="*/ 114 h 115"/>
                <a:gd name="T20" fmla="*/ 4 w 94"/>
                <a:gd name="T21" fmla="*/ 100 h 115"/>
                <a:gd name="T22" fmla="*/ 0 w 94"/>
                <a:gd name="T23" fmla="*/ 73 h 115"/>
                <a:gd name="T24" fmla="*/ 0 w 94"/>
                <a:gd name="T25" fmla="*/ 67 h 115"/>
                <a:gd name="T26" fmla="*/ 0 w 94"/>
                <a:gd name="T27" fmla="*/ 0 h 115"/>
                <a:gd name="T28" fmla="*/ 19 w 94"/>
                <a:gd name="T29" fmla="*/ 0 h 115"/>
                <a:gd name="T30" fmla="*/ 19 w 94"/>
                <a:gd name="T31" fmla="*/ 6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5">
                  <a:moveTo>
                    <a:pt x="19" y="69"/>
                  </a:moveTo>
                  <a:lnTo>
                    <a:pt x="19" y="69"/>
                  </a:lnTo>
                  <a:cubicBezTo>
                    <a:pt x="19" y="88"/>
                    <a:pt x="23" y="98"/>
                    <a:pt x="42" y="98"/>
                  </a:cubicBezTo>
                  <a:cubicBezTo>
                    <a:pt x="62" y="98"/>
                    <a:pt x="74" y="85"/>
                    <a:pt x="74" y="6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111"/>
                    <a:pt x="93" y="111"/>
                    <a:pt x="93" y="111"/>
                  </a:cubicBezTo>
                  <a:cubicBezTo>
                    <a:pt x="75" y="111"/>
                    <a:pt x="75" y="111"/>
                    <a:pt x="75" y="111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68" y="108"/>
                    <a:pt x="55" y="114"/>
                    <a:pt x="39" y="114"/>
                  </a:cubicBezTo>
                  <a:cubicBezTo>
                    <a:pt x="22" y="114"/>
                    <a:pt x="10" y="109"/>
                    <a:pt x="4" y="100"/>
                  </a:cubicBezTo>
                  <a:cubicBezTo>
                    <a:pt x="0" y="92"/>
                    <a:pt x="0" y="83"/>
                    <a:pt x="0" y="73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6" name="Freeform 304"/>
            <p:cNvSpPr>
              <a:spLocks noChangeArrowheads="1"/>
            </p:cNvSpPr>
            <p:nvPr/>
          </p:nvSpPr>
          <p:spPr bwMode="auto">
            <a:xfrm>
              <a:off x="8555259" y="2310496"/>
              <a:ext cx="44464" cy="66696"/>
            </a:xfrm>
            <a:custGeom>
              <a:avLst/>
              <a:gdLst>
                <a:gd name="T0" fmla="*/ 104 w 105"/>
                <a:gd name="T1" fmla="*/ 153 h 158"/>
                <a:gd name="T2" fmla="*/ 104 w 105"/>
                <a:gd name="T3" fmla="*/ 153 h 158"/>
                <a:gd name="T4" fmla="*/ 85 w 105"/>
                <a:gd name="T5" fmla="*/ 153 h 158"/>
                <a:gd name="T6" fmla="*/ 85 w 105"/>
                <a:gd name="T7" fmla="*/ 140 h 158"/>
                <a:gd name="T8" fmla="*/ 49 w 105"/>
                <a:gd name="T9" fmla="*/ 157 h 158"/>
                <a:gd name="T10" fmla="*/ 0 w 105"/>
                <a:gd name="T11" fmla="*/ 98 h 158"/>
                <a:gd name="T12" fmla="*/ 49 w 105"/>
                <a:gd name="T13" fmla="*/ 39 h 158"/>
                <a:gd name="T14" fmla="*/ 85 w 105"/>
                <a:gd name="T15" fmla="*/ 55 h 158"/>
                <a:gd name="T16" fmla="*/ 85 w 105"/>
                <a:gd name="T17" fmla="*/ 0 h 158"/>
                <a:gd name="T18" fmla="*/ 104 w 105"/>
                <a:gd name="T19" fmla="*/ 0 h 158"/>
                <a:gd name="T20" fmla="*/ 104 w 105"/>
                <a:gd name="T21" fmla="*/ 153 h 158"/>
                <a:gd name="T22" fmla="*/ 53 w 105"/>
                <a:gd name="T23" fmla="*/ 55 h 158"/>
                <a:gd name="T24" fmla="*/ 53 w 105"/>
                <a:gd name="T25" fmla="*/ 55 h 158"/>
                <a:gd name="T26" fmla="*/ 19 w 105"/>
                <a:gd name="T27" fmla="*/ 99 h 158"/>
                <a:gd name="T28" fmla="*/ 53 w 105"/>
                <a:gd name="T29" fmla="*/ 141 h 158"/>
                <a:gd name="T30" fmla="*/ 86 w 105"/>
                <a:gd name="T31" fmla="*/ 97 h 158"/>
                <a:gd name="T32" fmla="*/ 53 w 105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8">
                  <a:moveTo>
                    <a:pt x="104" y="153"/>
                  </a:moveTo>
                  <a:lnTo>
                    <a:pt x="104" y="153"/>
                  </a:lnTo>
                  <a:cubicBezTo>
                    <a:pt x="85" y="153"/>
                    <a:pt x="85" y="153"/>
                    <a:pt x="85" y="153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76" y="151"/>
                    <a:pt x="63" y="157"/>
                    <a:pt x="49" y="157"/>
                  </a:cubicBezTo>
                  <a:cubicBezTo>
                    <a:pt x="19" y="157"/>
                    <a:pt x="0" y="134"/>
                    <a:pt x="0" y="98"/>
                  </a:cubicBezTo>
                  <a:cubicBezTo>
                    <a:pt x="0" y="61"/>
                    <a:pt x="19" y="39"/>
                    <a:pt x="49" y="39"/>
                  </a:cubicBezTo>
                  <a:cubicBezTo>
                    <a:pt x="64" y="39"/>
                    <a:pt x="77" y="44"/>
                    <a:pt x="85" y="55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4" y="0"/>
                    <a:pt x="104" y="0"/>
                    <a:pt x="104" y="0"/>
                  </a:cubicBezTo>
                  <a:lnTo>
                    <a:pt x="104" y="153"/>
                  </a:lnTo>
                  <a:close/>
                  <a:moveTo>
                    <a:pt x="53" y="55"/>
                  </a:moveTo>
                  <a:lnTo>
                    <a:pt x="53" y="55"/>
                  </a:lnTo>
                  <a:cubicBezTo>
                    <a:pt x="32" y="55"/>
                    <a:pt x="19" y="71"/>
                    <a:pt x="19" y="99"/>
                  </a:cubicBezTo>
                  <a:cubicBezTo>
                    <a:pt x="19" y="125"/>
                    <a:pt x="32" y="141"/>
                    <a:pt x="53" y="141"/>
                  </a:cubicBezTo>
                  <a:cubicBezTo>
                    <a:pt x="73" y="141"/>
                    <a:pt x="86" y="125"/>
                    <a:pt x="86" y="97"/>
                  </a:cubicBezTo>
                  <a:cubicBezTo>
                    <a:pt x="86" y="69"/>
                    <a:pt x="75" y="55"/>
                    <a:pt x="53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7" name="Freeform 305"/>
            <p:cNvSpPr>
              <a:spLocks noChangeArrowheads="1"/>
            </p:cNvSpPr>
            <p:nvPr/>
          </p:nvSpPr>
          <p:spPr bwMode="auto">
            <a:xfrm>
              <a:off x="8347759" y="2416099"/>
              <a:ext cx="50023" cy="68550"/>
            </a:xfrm>
            <a:custGeom>
              <a:avLst/>
              <a:gdLst>
                <a:gd name="T0" fmla="*/ 20 w 121"/>
                <a:gd name="T1" fmla="*/ 107 h 163"/>
                <a:gd name="T2" fmla="*/ 20 w 121"/>
                <a:gd name="T3" fmla="*/ 107 h 163"/>
                <a:gd name="T4" fmla="*/ 60 w 121"/>
                <a:gd name="T5" fmla="*/ 144 h 163"/>
                <a:gd name="T6" fmla="*/ 99 w 121"/>
                <a:gd name="T7" fmla="*/ 116 h 163"/>
                <a:gd name="T8" fmla="*/ 56 w 121"/>
                <a:gd name="T9" fmla="*/ 89 h 163"/>
                <a:gd name="T10" fmla="*/ 5 w 121"/>
                <a:gd name="T11" fmla="*/ 46 h 163"/>
                <a:gd name="T12" fmla="*/ 60 w 121"/>
                <a:gd name="T13" fmla="*/ 0 h 163"/>
                <a:gd name="T14" fmla="*/ 114 w 121"/>
                <a:gd name="T15" fmla="*/ 50 h 163"/>
                <a:gd name="T16" fmla="*/ 95 w 121"/>
                <a:gd name="T17" fmla="*/ 50 h 163"/>
                <a:gd name="T18" fmla="*/ 58 w 121"/>
                <a:gd name="T19" fmla="*/ 18 h 163"/>
                <a:gd name="T20" fmla="*/ 25 w 121"/>
                <a:gd name="T21" fmla="*/ 43 h 163"/>
                <a:gd name="T22" fmla="*/ 72 w 121"/>
                <a:gd name="T23" fmla="*/ 71 h 163"/>
                <a:gd name="T24" fmla="*/ 107 w 121"/>
                <a:gd name="T25" fmla="*/ 84 h 163"/>
                <a:gd name="T26" fmla="*/ 120 w 121"/>
                <a:gd name="T27" fmla="*/ 114 h 163"/>
                <a:gd name="T28" fmla="*/ 60 w 121"/>
                <a:gd name="T29" fmla="*/ 162 h 163"/>
                <a:gd name="T30" fmla="*/ 0 w 121"/>
                <a:gd name="T31" fmla="*/ 107 h 163"/>
                <a:gd name="T32" fmla="*/ 20 w 121"/>
                <a:gd name="T33" fmla="*/ 10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1" h="163">
                  <a:moveTo>
                    <a:pt x="20" y="107"/>
                  </a:moveTo>
                  <a:lnTo>
                    <a:pt x="20" y="107"/>
                  </a:lnTo>
                  <a:cubicBezTo>
                    <a:pt x="21" y="130"/>
                    <a:pt x="36" y="144"/>
                    <a:pt x="60" y="144"/>
                  </a:cubicBezTo>
                  <a:cubicBezTo>
                    <a:pt x="84" y="144"/>
                    <a:pt x="99" y="133"/>
                    <a:pt x="99" y="116"/>
                  </a:cubicBezTo>
                  <a:cubicBezTo>
                    <a:pt x="99" y="98"/>
                    <a:pt x="84" y="95"/>
                    <a:pt x="56" y="89"/>
                  </a:cubicBezTo>
                  <a:cubicBezTo>
                    <a:pt x="23" y="80"/>
                    <a:pt x="5" y="73"/>
                    <a:pt x="5" y="46"/>
                  </a:cubicBezTo>
                  <a:cubicBezTo>
                    <a:pt x="5" y="19"/>
                    <a:pt x="26" y="0"/>
                    <a:pt x="60" y="0"/>
                  </a:cubicBezTo>
                  <a:cubicBezTo>
                    <a:pt x="94" y="0"/>
                    <a:pt x="114" y="19"/>
                    <a:pt x="114" y="50"/>
                  </a:cubicBezTo>
                  <a:cubicBezTo>
                    <a:pt x="95" y="50"/>
                    <a:pt x="95" y="50"/>
                    <a:pt x="95" y="50"/>
                  </a:cubicBezTo>
                  <a:cubicBezTo>
                    <a:pt x="94" y="29"/>
                    <a:pt x="80" y="18"/>
                    <a:pt x="58" y="18"/>
                  </a:cubicBezTo>
                  <a:cubicBezTo>
                    <a:pt x="37" y="18"/>
                    <a:pt x="25" y="28"/>
                    <a:pt x="25" y="43"/>
                  </a:cubicBezTo>
                  <a:cubicBezTo>
                    <a:pt x="25" y="62"/>
                    <a:pt x="40" y="64"/>
                    <a:pt x="72" y="71"/>
                  </a:cubicBezTo>
                  <a:cubicBezTo>
                    <a:pt x="86" y="75"/>
                    <a:pt x="98" y="77"/>
                    <a:pt x="107" y="84"/>
                  </a:cubicBezTo>
                  <a:cubicBezTo>
                    <a:pt x="114" y="92"/>
                    <a:pt x="120" y="101"/>
                    <a:pt x="120" y="114"/>
                  </a:cubicBezTo>
                  <a:cubicBezTo>
                    <a:pt x="120" y="143"/>
                    <a:pt x="97" y="162"/>
                    <a:pt x="60" y="162"/>
                  </a:cubicBezTo>
                  <a:cubicBezTo>
                    <a:pt x="23" y="162"/>
                    <a:pt x="2" y="143"/>
                    <a:pt x="0" y="107"/>
                  </a:cubicBezTo>
                  <a:lnTo>
                    <a:pt x="20" y="107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8" name="Freeform 306"/>
            <p:cNvSpPr>
              <a:spLocks noChangeArrowheads="1"/>
            </p:cNvSpPr>
            <p:nvPr/>
          </p:nvSpPr>
          <p:spPr bwMode="auto">
            <a:xfrm>
              <a:off x="8405193" y="2434625"/>
              <a:ext cx="42611" cy="50023"/>
            </a:xfrm>
            <a:custGeom>
              <a:avLst/>
              <a:gdLst>
                <a:gd name="T0" fmla="*/ 100 w 102"/>
                <a:gd name="T1" fmla="*/ 79 h 119"/>
                <a:gd name="T2" fmla="*/ 100 w 102"/>
                <a:gd name="T3" fmla="*/ 79 h 119"/>
                <a:gd name="T4" fmla="*/ 51 w 102"/>
                <a:gd name="T5" fmla="*/ 118 h 119"/>
                <a:gd name="T6" fmla="*/ 0 w 102"/>
                <a:gd name="T7" fmla="*/ 60 h 119"/>
                <a:gd name="T8" fmla="*/ 51 w 102"/>
                <a:gd name="T9" fmla="*/ 0 h 119"/>
                <a:gd name="T10" fmla="*/ 101 w 102"/>
                <a:gd name="T11" fmla="*/ 56 h 119"/>
                <a:gd name="T12" fmla="*/ 101 w 102"/>
                <a:gd name="T13" fmla="*/ 64 h 119"/>
                <a:gd name="T14" fmla="*/ 20 w 102"/>
                <a:gd name="T15" fmla="*/ 64 h 119"/>
                <a:gd name="T16" fmla="*/ 52 w 102"/>
                <a:gd name="T17" fmla="*/ 102 h 119"/>
                <a:gd name="T18" fmla="*/ 82 w 102"/>
                <a:gd name="T19" fmla="*/ 79 h 119"/>
                <a:gd name="T20" fmla="*/ 100 w 102"/>
                <a:gd name="T21" fmla="*/ 79 h 119"/>
                <a:gd name="T22" fmla="*/ 82 w 102"/>
                <a:gd name="T23" fmla="*/ 49 h 119"/>
                <a:gd name="T24" fmla="*/ 82 w 102"/>
                <a:gd name="T25" fmla="*/ 49 h 119"/>
                <a:gd name="T26" fmla="*/ 51 w 102"/>
                <a:gd name="T27" fmla="*/ 16 h 119"/>
                <a:gd name="T28" fmla="*/ 20 w 102"/>
                <a:gd name="T29" fmla="*/ 49 h 119"/>
                <a:gd name="T30" fmla="*/ 82 w 102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9">
                  <a:moveTo>
                    <a:pt x="100" y="79"/>
                  </a:moveTo>
                  <a:lnTo>
                    <a:pt x="100" y="79"/>
                  </a:lnTo>
                  <a:cubicBezTo>
                    <a:pt x="96" y="104"/>
                    <a:pt x="77" y="118"/>
                    <a:pt x="51" y="118"/>
                  </a:cubicBezTo>
                  <a:cubicBezTo>
                    <a:pt x="20" y="118"/>
                    <a:pt x="0" y="97"/>
                    <a:pt x="0" y="60"/>
                  </a:cubicBezTo>
                  <a:cubicBezTo>
                    <a:pt x="0" y="22"/>
                    <a:pt x="20" y="0"/>
                    <a:pt x="51" y="0"/>
                  </a:cubicBezTo>
                  <a:cubicBezTo>
                    <a:pt x="83" y="0"/>
                    <a:pt x="101" y="20"/>
                    <a:pt x="101" y="56"/>
                  </a:cubicBezTo>
                  <a:cubicBezTo>
                    <a:pt x="101" y="59"/>
                    <a:pt x="101" y="62"/>
                    <a:pt x="101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1" y="88"/>
                    <a:pt x="33" y="102"/>
                    <a:pt x="52" y="102"/>
                  </a:cubicBezTo>
                  <a:cubicBezTo>
                    <a:pt x="68" y="102"/>
                    <a:pt x="78" y="93"/>
                    <a:pt x="82" y="79"/>
                  </a:cubicBezTo>
                  <a:lnTo>
                    <a:pt x="100" y="79"/>
                  </a:lnTo>
                  <a:close/>
                  <a:moveTo>
                    <a:pt x="82" y="49"/>
                  </a:moveTo>
                  <a:lnTo>
                    <a:pt x="82" y="49"/>
                  </a:lnTo>
                  <a:cubicBezTo>
                    <a:pt x="82" y="28"/>
                    <a:pt x="70" y="16"/>
                    <a:pt x="51" y="16"/>
                  </a:cubicBezTo>
                  <a:cubicBezTo>
                    <a:pt x="33" y="16"/>
                    <a:pt x="22" y="28"/>
                    <a:pt x="20" y="49"/>
                  </a:cubicBezTo>
                  <a:lnTo>
                    <a:pt x="82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9" name="Freeform 307"/>
            <p:cNvSpPr>
              <a:spLocks noChangeArrowheads="1"/>
            </p:cNvSpPr>
            <p:nvPr/>
          </p:nvSpPr>
          <p:spPr bwMode="auto">
            <a:xfrm>
              <a:off x="8453362" y="2434625"/>
              <a:ext cx="44464" cy="50023"/>
            </a:xfrm>
            <a:custGeom>
              <a:avLst/>
              <a:gdLst>
                <a:gd name="T0" fmla="*/ 36 w 107"/>
                <a:gd name="T1" fmla="*/ 118 h 119"/>
                <a:gd name="T2" fmla="*/ 36 w 107"/>
                <a:gd name="T3" fmla="*/ 118 h 119"/>
                <a:gd name="T4" fmla="*/ 0 w 107"/>
                <a:gd name="T5" fmla="*/ 85 h 119"/>
                <a:gd name="T6" fmla="*/ 38 w 107"/>
                <a:gd name="T7" fmla="*/ 50 h 119"/>
                <a:gd name="T8" fmla="*/ 69 w 107"/>
                <a:gd name="T9" fmla="*/ 46 h 119"/>
                <a:gd name="T10" fmla="*/ 75 w 107"/>
                <a:gd name="T11" fmla="*/ 33 h 119"/>
                <a:gd name="T12" fmla="*/ 49 w 107"/>
                <a:gd name="T13" fmla="*/ 16 h 119"/>
                <a:gd name="T14" fmla="*/ 23 w 107"/>
                <a:gd name="T15" fmla="*/ 37 h 119"/>
                <a:gd name="T16" fmla="*/ 5 w 107"/>
                <a:gd name="T17" fmla="*/ 37 h 119"/>
                <a:gd name="T18" fmla="*/ 5 w 107"/>
                <a:gd name="T19" fmla="*/ 36 h 119"/>
                <a:gd name="T20" fmla="*/ 50 w 107"/>
                <a:gd name="T21" fmla="*/ 0 h 119"/>
                <a:gd name="T22" fmla="*/ 94 w 107"/>
                <a:gd name="T23" fmla="*/ 34 h 119"/>
                <a:gd name="T24" fmla="*/ 94 w 107"/>
                <a:gd name="T25" fmla="*/ 90 h 119"/>
                <a:gd name="T26" fmla="*/ 101 w 107"/>
                <a:gd name="T27" fmla="*/ 102 h 119"/>
                <a:gd name="T28" fmla="*/ 106 w 107"/>
                <a:gd name="T29" fmla="*/ 101 h 119"/>
                <a:gd name="T30" fmla="*/ 106 w 107"/>
                <a:gd name="T31" fmla="*/ 115 h 119"/>
                <a:gd name="T32" fmla="*/ 95 w 107"/>
                <a:gd name="T33" fmla="*/ 117 h 119"/>
                <a:gd name="T34" fmla="*/ 76 w 107"/>
                <a:gd name="T35" fmla="*/ 101 h 119"/>
                <a:gd name="T36" fmla="*/ 76 w 107"/>
                <a:gd name="T37" fmla="*/ 100 h 119"/>
                <a:gd name="T38" fmla="*/ 36 w 107"/>
                <a:gd name="T39" fmla="*/ 118 h 119"/>
                <a:gd name="T40" fmla="*/ 38 w 107"/>
                <a:gd name="T41" fmla="*/ 66 h 119"/>
                <a:gd name="T42" fmla="*/ 38 w 107"/>
                <a:gd name="T43" fmla="*/ 66 h 119"/>
                <a:gd name="T44" fmla="*/ 20 w 107"/>
                <a:gd name="T45" fmla="*/ 85 h 119"/>
                <a:gd name="T46" fmla="*/ 40 w 107"/>
                <a:gd name="T47" fmla="*/ 102 h 119"/>
                <a:gd name="T48" fmla="*/ 74 w 107"/>
                <a:gd name="T49" fmla="*/ 75 h 119"/>
                <a:gd name="T50" fmla="*/ 74 w 107"/>
                <a:gd name="T51" fmla="*/ 58 h 119"/>
                <a:gd name="T52" fmla="*/ 38 w 107"/>
                <a:gd name="T53" fmla="*/ 6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19">
                  <a:moveTo>
                    <a:pt x="36" y="118"/>
                  </a:moveTo>
                  <a:lnTo>
                    <a:pt x="36" y="118"/>
                  </a:lnTo>
                  <a:cubicBezTo>
                    <a:pt x="13" y="118"/>
                    <a:pt x="0" y="106"/>
                    <a:pt x="0" y="85"/>
                  </a:cubicBezTo>
                  <a:cubicBezTo>
                    <a:pt x="0" y="64"/>
                    <a:pt x="12" y="53"/>
                    <a:pt x="38" y="50"/>
                  </a:cubicBezTo>
                  <a:cubicBezTo>
                    <a:pt x="54" y="48"/>
                    <a:pt x="65" y="48"/>
                    <a:pt x="69" y="46"/>
                  </a:cubicBezTo>
                  <a:cubicBezTo>
                    <a:pt x="74" y="44"/>
                    <a:pt x="75" y="41"/>
                    <a:pt x="75" y="33"/>
                  </a:cubicBezTo>
                  <a:cubicBezTo>
                    <a:pt x="75" y="23"/>
                    <a:pt x="67" y="16"/>
                    <a:pt x="49" y="16"/>
                  </a:cubicBezTo>
                  <a:cubicBezTo>
                    <a:pt x="32" y="16"/>
                    <a:pt x="23" y="24"/>
                    <a:pt x="23" y="37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5" y="36"/>
                  </a:lnTo>
                  <a:cubicBezTo>
                    <a:pt x="5" y="14"/>
                    <a:pt x="22" y="0"/>
                    <a:pt x="50" y="0"/>
                  </a:cubicBezTo>
                  <a:cubicBezTo>
                    <a:pt x="80" y="0"/>
                    <a:pt x="94" y="10"/>
                    <a:pt x="94" y="34"/>
                  </a:cubicBezTo>
                  <a:cubicBezTo>
                    <a:pt x="94" y="90"/>
                    <a:pt x="94" y="90"/>
                    <a:pt x="94" y="90"/>
                  </a:cubicBezTo>
                  <a:cubicBezTo>
                    <a:pt x="94" y="98"/>
                    <a:pt x="94" y="102"/>
                    <a:pt x="101" y="102"/>
                  </a:cubicBezTo>
                  <a:cubicBezTo>
                    <a:pt x="102" y="102"/>
                    <a:pt x="103" y="102"/>
                    <a:pt x="106" y="101"/>
                  </a:cubicBezTo>
                  <a:cubicBezTo>
                    <a:pt x="106" y="115"/>
                    <a:pt x="106" y="115"/>
                    <a:pt x="106" y="115"/>
                  </a:cubicBezTo>
                  <a:cubicBezTo>
                    <a:pt x="102" y="116"/>
                    <a:pt x="98" y="117"/>
                    <a:pt x="95" y="117"/>
                  </a:cubicBezTo>
                  <a:cubicBezTo>
                    <a:pt x="82" y="117"/>
                    <a:pt x="76" y="111"/>
                    <a:pt x="76" y="101"/>
                  </a:cubicBezTo>
                  <a:cubicBezTo>
                    <a:pt x="76" y="101"/>
                    <a:pt x="76" y="101"/>
                    <a:pt x="76" y="100"/>
                  </a:cubicBezTo>
                  <a:cubicBezTo>
                    <a:pt x="65" y="112"/>
                    <a:pt x="51" y="118"/>
                    <a:pt x="36" y="118"/>
                  </a:cubicBezTo>
                  <a:close/>
                  <a:moveTo>
                    <a:pt x="38" y="66"/>
                  </a:moveTo>
                  <a:lnTo>
                    <a:pt x="38" y="66"/>
                  </a:lnTo>
                  <a:cubicBezTo>
                    <a:pt x="25" y="68"/>
                    <a:pt x="20" y="74"/>
                    <a:pt x="20" y="85"/>
                  </a:cubicBezTo>
                  <a:cubicBezTo>
                    <a:pt x="20" y="96"/>
                    <a:pt x="27" y="102"/>
                    <a:pt x="40" y="102"/>
                  </a:cubicBezTo>
                  <a:cubicBezTo>
                    <a:pt x="60" y="102"/>
                    <a:pt x="74" y="90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5" y="63"/>
                    <a:pt x="52" y="64"/>
                    <a:pt x="38" y="6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" name="Freeform 308"/>
            <p:cNvSpPr>
              <a:spLocks noChangeArrowheads="1"/>
            </p:cNvSpPr>
            <p:nvPr/>
          </p:nvSpPr>
          <p:spPr bwMode="auto">
            <a:xfrm>
              <a:off x="8505237" y="2434625"/>
              <a:ext cx="22232" cy="48170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9 w 55"/>
                <a:gd name="T5" fmla="*/ 2 h 115"/>
                <a:gd name="T6" fmla="*/ 19 w 55"/>
                <a:gd name="T7" fmla="*/ 23 h 115"/>
                <a:gd name="T8" fmla="*/ 49 w 55"/>
                <a:gd name="T9" fmla="*/ 0 h 115"/>
                <a:gd name="T10" fmla="*/ 54 w 55"/>
                <a:gd name="T11" fmla="*/ 0 h 115"/>
                <a:gd name="T12" fmla="*/ 54 w 55"/>
                <a:gd name="T13" fmla="*/ 20 h 115"/>
                <a:gd name="T14" fmla="*/ 50 w 55"/>
                <a:gd name="T15" fmla="*/ 20 h 115"/>
                <a:gd name="T16" fmla="*/ 19 w 55"/>
                <a:gd name="T17" fmla="*/ 52 h 115"/>
                <a:gd name="T18" fmla="*/ 19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9" y="2"/>
                    <a:pt x="19" y="2"/>
                    <a:pt x="19" y="2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29" y="20"/>
                    <a:pt x="19" y="3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" name="Freeform 309"/>
            <p:cNvSpPr>
              <a:spLocks noChangeArrowheads="1"/>
            </p:cNvSpPr>
            <p:nvPr/>
          </p:nvSpPr>
          <p:spPr bwMode="auto">
            <a:xfrm>
              <a:off x="8533027" y="2434625"/>
              <a:ext cx="42612" cy="50023"/>
            </a:xfrm>
            <a:custGeom>
              <a:avLst/>
              <a:gdLst>
                <a:gd name="T0" fmla="*/ 51 w 100"/>
                <a:gd name="T1" fmla="*/ 16 h 119"/>
                <a:gd name="T2" fmla="*/ 51 w 100"/>
                <a:gd name="T3" fmla="*/ 16 h 119"/>
                <a:gd name="T4" fmla="*/ 19 w 100"/>
                <a:gd name="T5" fmla="*/ 59 h 119"/>
                <a:gd name="T6" fmla="*/ 50 w 100"/>
                <a:gd name="T7" fmla="*/ 102 h 119"/>
                <a:gd name="T8" fmla="*/ 81 w 100"/>
                <a:gd name="T9" fmla="*/ 75 h 119"/>
                <a:gd name="T10" fmla="*/ 99 w 100"/>
                <a:gd name="T11" fmla="*/ 75 h 119"/>
                <a:gd name="T12" fmla="*/ 49 w 100"/>
                <a:gd name="T13" fmla="*/ 118 h 119"/>
                <a:gd name="T14" fmla="*/ 0 w 100"/>
                <a:gd name="T15" fmla="*/ 59 h 119"/>
                <a:gd name="T16" fmla="*/ 51 w 100"/>
                <a:gd name="T17" fmla="*/ 0 h 119"/>
                <a:gd name="T18" fmla="*/ 98 w 100"/>
                <a:gd name="T19" fmla="*/ 40 h 119"/>
                <a:gd name="T20" fmla="*/ 80 w 100"/>
                <a:gd name="T21" fmla="*/ 40 h 119"/>
                <a:gd name="T22" fmla="*/ 51 w 100"/>
                <a:gd name="T23" fmla="*/ 1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19">
                  <a:moveTo>
                    <a:pt x="51" y="16"/>
                  </a:moveTo>
                  <a:lnTo>
                    <a:pt x="51" y="16"/>
                  </a:lnTo>
                  <a:cubicBezTo>
                    <a:pt x="32" y="16"/>
                    <a:pt x="19" y="31"/>
                    <a:pt x="19" y="59"/>
                  </a:cubicBezTo>
                  <a:cubicBezTo>
                    <a:pt x="19" y="86"/>
                    <a:pt x="31" y="102"/>
                    <a:pt x="50" y="102"/>
                  </a:cubicBezTo>
                  <a:cubicBezTo>
                    <a:pt x="68" y="102"/>
                    <a:pt x="78" y="92"/>
                    <a:pt x="81" y="75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97" y="102"/>
                    <a:pt x="78" y="118"/>
                    <a:pt x="49" y="118"/>
                  </a:cubicBezTo>
                  <a:cubicBezTo>
                    <a:pt x="19" y="118"/>
                    <a:pt x="0" y="97"/>
                    <a:pt x="0" y="59"/>
                  </a:cubicBezTo>
                  <a:cubicBezTo>
                    <a:pt x="0" y="22"/>
                    <a:pt x="20" y="0"/>
                    <a:pt x="51" y="0"/>
                  </a:cubicBezTo>
                  <a:cubicBezTo>
                    <a:pt x="80" y="0"/>
                    <a:pt x="97" y="15"/>
                    <a:pt x="98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8" y="26"/>
                    <a:pt x="69" y="16"/>
                    <a:pt x="51" y="16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" name="Freeform 310"/>
            <p:cNvSpPr>
              <a:spLocks noChangeArrowheads="1"/>
            </p:cNvSpPr>
            <p:nvPr/>
          </p:nvSpPr>
          <p:spPr bwMode="auto">
            <a:xfrm>
              <a:off x="8581197" y="2417952"/>
              <a:ext cx="40759" cy="64843"/>
            </a:xfrm>
            <a:custGeom>
              <a:avLst/>
              <a:gdLst>
                <a:gd name="T0" fmla="*/ 74 w 95"/>
                <a:gd name="T1" fmla="*/ 86 h 155"/>
                <a:gd name="T2" fmla="*/ 74 w 95"/>
                <a:gd name="T3" fmla="*/ 86 h 155"/>
                <a:gd name="T4" fmla="*/ 52 w 95"/>
                <a:gd name="T5" fmla="*/ 56 h 155"/>
                <a:gd name="T6" fmla="*/ 19 w 95"/>
                <a:gd name="T7" fmla="*/ 88 h 155"/>
                <a:gd name="T8" fmla="*/ 19 w 95"/>
                <a:gd name="T9" fmla="*/ 154 h 155"/>
                <a:gd name="T10" fmla="*/ 0 w 95"/>
                <a:gd name="T11" fmla="*/ 154 h 155"/>
                <a:gd name="T12" fmla="*/ 0 w 95"/>
                <a:gd name="T13" fmla="*/ 0 h 155"/>
                <a:gd name="T14" fmla="*/ 19 w 95"/>
                <a:gd name="T15" fmla="*/ 0 h 155"/>
                <a:gd name="T16" fmla="*/ 19 w 95"/>
                <a:gd name="T17" fmla="*/ 59 h 155"/>
                <a:gd name="T18" fmla="*/ 54 w 95"/>
                <a:gd name="T19" fmla="*/ 40 h 155"/>
                <a:gd name="T20" fmla="*/ 89 w 95"/>
                <a:gd name="T21" fmla="*/ 54 h 155"/>
                <a:gd name="T22" fmla="*/ 94 w 95"/>
                <a:gd name="T23" fmla="*/ 81 h 155"/>
                <a:gd name="T24" fmla="*/ 94 w 95"/>
                <a:gd name="T25" fmla="*/ 87 h 155"/>
                <a:gd name="T26" fmla="*/ 94 w 95"/>
                <a:gd name="T27" fmla="*/ 154 h 155"/>
                <a:gd name="T28" fmla="*/ 74 w 95"/>
                <a:gd name="T29" fmla="*/ 154 h 155"/>
                <a:gd name="T30" fmla="*/ 74 w 95"/>
                <a:gd name="T31" fmla="*/ 86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55">
                  <a:moveTo>
                    <a:pt x="74" y="86"/>
                  </a:moveTo>
                  <a:lnTo>
                    <a:pt x="74" y="86"/>
                  </a:lnTo>
                  <a:cubicBezTo>
                    <a:pt x="74" y="66"/>
                    <a:pt x="70" y="56"/>
                    <a:pt x="52" y="56"/>
                  </a:cubicBezTo>
                  <a:cubicBezTo>
                    <a:pt x="31" y="56"/>
                    <a:pt x="19" y="69"/>
                    <a:pt x="19" y="88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26" y="46"/>
                    <a:pt x="38" y="40"/>
                    <a:pt x="54" y="40"/>
                  </a:cubicBezTo>
                  <a:cubicBezTo>
                    <a:pt x="71" y="40"/>
                    <a:pt x="82" y="45"/>
                    <a:pt x="89" y="54"/>
                  </a:cubicBezTo>
                  <a:cubicBezTo>
                    <a:pt x="93" y="62"/>
                    <a:pt x="94" y="71"/>
                    <a:pt x="94" y="81"/>
                  </a:cubicBezTo>
                  <a:cubicBezTo>
                    <a:pt x="94" y="84"/>
                    <a:pt x="94" y="85"/>
                    <a:pt x="94" y="87"/>
                  </a:cubicBezTo>
                  <a:cubicBezTo>
                    <a:pt x="94" y="154"/>
                    <a:pt x="94" y="154"/>
                    <a:pt x="94" y="154"/>
                  </a:cubicBezTo>
                  <a:cubicBezTo>
                    <a:pt x="74" y="154"/>
                    <a:pt x="74" y="154"/>
                    <a:pt x="74" y="154"/>
                  </a:cubicBezTo>
                  <a:lnTo>
                    <a:pt x="74" y="8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368139" y="3260920"/>
            <a:ext cx="231584" cy="192679"/>
            <a:chOff x="8368139" y="3260920"/>
            <a:chExt cx="231584" cy="192679"/>
          </a:xfrm>
        </p:grpSpPr>
        <p:sp>
          <p:nvSpPr>
            <p:cNvPr id="3383" name="Freeform 311"/>
            <p:cNvSpPr>
              <a:spLocks noChangeArrowheads="1"/>
            </p:cNvSpPr>
            <p:nvPr/>
          </p:nvSpPr>
          <p:spPr bwMode="auto">
            <a:xfrm>
              <a:off x="8368139" y="3260920"/>
              <a:ext cx="57432" cy="68550"/>
            </a:xfrm>
            <a:custGeom>
              <a:avLst/>
              <a:gdLst>
                <a:gd name="T0" fmla="*/ 134 w 135"/>
                <a:gd name="T1" fmla="*/ 100 h 163"/>
                <a:gd name="T2" fmla="*/ 134 w 135"/>
                <a:gd name="T3" fmla="*/ 100 h 163"/>
                <a:gd name="T4" fmla="*/ 69 w 135"/>
                <a:gd name="T5" fmla="*/ 162 h 163"/>
                <a:gd name="T6" fmla="*/ 0 w 135"/>
                <a:gd name="T7" fmla="*/ 78 h 163"/>
                <a:gd name="T8" fmla="*/ 71 w 135"/>
                <a:gd name="T9" fmla="*/ 0 h 163"/>
                <a:gd name="T10" fmla="*/ 133 w 135"/>
                <a:gd name="T11" fmla="*/ 50 h 163"/>
                <a:gd name="T12" fmla="*/ 112 w 135"/>
                <a:gd name="T13" fmla="*/ 50 h 163"/>
                <a:gd name="T14" fmla="*/ 70 w 135"/>
                <a:gd name="T15" fmla="*/ 18 h 163"/>
                <a:gd name="T16" fmla="*/ 21 w 135"/>
                <a:gd name="T17" fmla="*/ 80 h 163"/>
                <a:gd name="T18" fmla="*/ 70 w 135"/>
                <a:gd name="T19" fmla="*/ 143 h 163"/>
                <a:gd name="T20" fmla="*/ 113 w 135"/>
                <a:gd name="T21" fmla="*/ 100 h 163"/>
                <a:gd name="T22" fmla="*/ 134 w 135"/>
                <a:gd name="T23" fmla="*/ 10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3">
                  <a:moveTo>
                    <a:pt x="134" y="100"/>
                  </a:moveTo>
                  <a:lnTo>
                    <a:pt x="134" y="100"/>
                  </a:lnTo>
                  <a:cubicBezTo>
                    <a:pt x="132" y="138"/>
                    <a:pt x="106" y="162"/>
                    <a:pt x="69" y="162"/>
                  </a:cubicBezTo>
                  <a:cubicBezTo>
                    <a:pt x="26" y="162"/>
                    <a:pt x="0" y="131"/>
                    <a:pt x="0" y="78"/>
                  </a:cubicBezTo>
                  <a:cubicBezTo>
                    <a:pt x="0" y="30"/>
                    <a:pt x="27" y="0"/>
                    <a:pt x="71" y="0"/>
                  </a:cubicBezTo>
                  <a:cubicBezTo>
                    <a:pt x="106" y="0"/>
                    <a:pt x="129" y="19"/>
                    <a:pt x="133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08" y="29"/>
                    <a:pt x="94" y="18"/>
                    <a:pt x="70" y="18"/>
                  </a:cubicBezTo>
                  <a:cubicBezTo>
                    <a:pt x="40" y="18"/>
                    <a:pt x="21" y="41"/>
                    <a:pt x="21" y="80"/>
                  </a:cubicBezTo>
                  <a:cubicBezTo>
                    <a:pt x="21" y="119"/>
                    <a:pt x="41" y="143"/>
                    <a:pt x="70" y="143"/>
                  </a:cubicBezTo>
                  <a:cubicBezTo>
                    <a:pt x="95" y="143"/>
                    <a:pt x="112" y="126"/>
                    <a:pt x="113" y="100"/>
                  </a:cubicBezTo>
                  <a:lnTo>
                    <a:pt x="134" y="10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" name="Freeform 312"/>
            <p:cNvSpPr>
              <a:spLocks noChangeArrowheads="1"/>
            </p:cNvSpPr>
            <p:nvPr/>
          </p:nvSpPr>
          <p:spPr bwMode="auto">
            <a:xfrm>
              <a:off x="8434836" y="3260920"/>
              <a:ext cx="9263" cy="64844"/>
            </a:xfrm>
            <a:custGeom>
              <a:avLst/>
              <a:gdLst>
                <a:gd name="T0" fmla="*/ 0 w 20"/>
                <a:gd name="T1" fmla="*/ 0 h 156"/>
                <a:gd name="T2" fmla="*/ 19 w 20"/>
                <a:gd name="T3" fmla="*/ 0 h 156"/>
                <a:gd name="T4" fmla="*/ 19 w 20"/>
                <a:gd name="T5" fmla="*/ 155 h 156"/>
                <a:gd name="T6" fmla="*/ 0 w 20"/>
                <a:gd name="T7" fmla="*/ 155 h 156"/>
                <a:gd name="T8" fmla="*/ 0 w 20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6">
                  <a:moveTo>
                    <a:pt x="0" y="0"/>
                  </a:moveTo>
                  <a:lnTo>
                    <a:pt x="19" y="0"/>
                  </a:lnTo>
                  <a:lnTo>
                    <a:pt x="19" y="155"/>
                  </a:lnTo>
                  <a:lnTo>
                    <a:pt x="0" y="155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" name="Freeform 313"/>
            <p:cNvSpPr>
              <a:spLocks noChangeArrowheads="1"/>
            </p:cNvSpPr>
            <p:nvPr/>
          </p:nvSpPr>
          <p:spPr bwMode="auto">
            <a:xfrm>
              <a:off x="8451509" y="3277595"/>
              <a:ext cx="44464" cy="50022"/>
            </a:xfrm>
            <a:custGeom>
              <a:avLst/>
              <a:gdLst>
                <a:gd name="T0" fmla="*/ 54 w 108"/>
                <a:gd name="T1" fmla="*/ 0 h 120"/>
                <a:gd name="T2" fmla="*/ 54 w 108"/>
                <a:gd name="T3" fmla="*/ 0 h 120"/>
                <a:gd name="T4" fmla="*/ 107 w 108"/>
                <a:gd name="T5" fmla="*/ 59 h 120"/>
                <a:gd name="T6" fmla="*/ 54 w 108"/>
                <a:gd name="T7" fmla="*/ 119 h 120"/>
                <a:gd name="T8" fmla="*/ 0 w 108"/>
                <a:gd name="T9" fmla="*/ 59 h 120"/>
                <a:gd name="T10" fmla="*/ 54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7 w 108"/>
                <a:gd name="T17" fmla="*/ 59 h 120"/>
                <a:gd name="T18" fmla="*/ 54 w 108"/>
                <a:gd name="T19" fmla="*/ 17 h 120"/>
                <a:gd name="T20" fmla="*/ 20 w 108"/>
                <a:gd name="T21" fmla="*/ 59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4" y="0"/>
                  </a:moveTo>
                  <a:lnTo>
                    <a:pt x="54" y="0"/>
                  </a:lnTo>
                  <a:cubicBezTo>
                    <a:pt x="87" y="0"/>
                    <a:pt x="107" y="22"/>
                    <a:pt x="107" y="59"/>
                  </a:cubicBezTo>
                  <a:cubicBezTo>
                    <a:pt x="107" y="97"/>
                    <a:pt x="87" y="119"/>
                    <a:pt x="54" y="119"/>
                  </a:cubicBezTo>
                  <a:cubicBezTo>
                    <a:pt x="20" y="119"/>
                    <a:pt x="0" y="97"/>
                    <a:pt x="0" y="59"/>
                  </a:cubicBezTo>
                  <a:cubicBezTo>
                    <a:pt x="0" y="22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7" y="87"/>
                    <a:pt x="87" y="59"/>
                  </a:cubicBezTo>
                  <a:cubicBezTo>
                    <a:pt x="87" y="31"/>
                    <a:pt x="76" y="17"/>
                    <a:pt x="54" y="17"/>
                  </a:cubicBezTo>
                  <a:cubicBezTo>
                    <a:pt x="31" y="17"/>
                    <a:pt x="20" y="31"/>
                    <a:pt x="20" y="59"/>
                  </a:cubicBezTo>
                  <a:cubicBezTo>
                    <a:pt x="20" y="87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" name="Freeform 314"/>
            <p:cNvSpPr>
              <a:spLocks noChangeArrowheads="1"/>
            </p:cNvSpPr>
            <p:nvPr/>
          </p:nvSpPr>
          <p:spPr bwMode="auto">
            <a:xfrm>
              <a:off x="8507090" y="3279447"/>
              <a:ext cx="38907" cy="48170"/>
            </a:xfrm>
            <a:custGeom>
              <a:avLst/>
              <a:gdLst>
                <a:gd name="T0" fmla="*/ 19 w 94"/>
                <a:gd name="T1" fmla="*/ 68 h 116"/>
                <a:gd name="T2" fmla="*/ 19 w 94"/>
                <a:gd name="T3" fmla="*/ 68 h 116"/>
                <a:gd name="T4" fmla="*/ 42 w 94"/>
                <a:gd name="T5" fmla="*/ 98 h 116"/>
                <a:gd name="T6" fmla="*/ 74 w 94"/>
                <a:gd name="T7" fmla="*/ 59 h 116"/>
                <a:gd name="T8" fmla="*/ 74 w 94"/>
                <a:gd name="T9" fmla="*/ 0 h 116"/>
                <a:gd name="T10" fmla="*/ 93 w 94"/>
                <a:gd name="T11" fmla="*/ 0 h 116"/>
                <a:gd name="T12" fmla="*/ 93 w 94"/>
                <a:gd name="T13" fmla="*/ 112 h 116"/>
                <a:gd name="T14" fmla="*/ 75 w 94"/>
                <a:gd name="T15" fmla="*/ 112 h 116"/>
                <a:gd name="T16" fmla="*/ 75 w 94"/>
                <a:gd name="T17" fmla="*/ 95 h 116"/>
                <a:gd name="T18" fmla="*/ 39 w 94"/>
                <a:gd name="T19" fmla="*/ 115 h 116"/>
                <a:gd name="T20" fmla="*/ 4 w 94"/>
                <a:gd name="T21" fmla="*/ 99 h 116"/>
                <a:gd name="T22" fmla="*/ 0 w 94"/>
                <a:gd name="T23" fmla="*/ 72 h 116"/>
                <a:gd name="T24" fmla="*/ 0 w 94"/>
                <a:gd name="T25" fmla="*/ 67 h 116"/>
                <a:gd name="T26" fmla="*/ 0 w 94"/>
                <a:gd name="T27" fmla="*/ 0 h 116"/>
                <a:gd name="T28" fmla="*/ 19 w 94"/>
                <a:gd name="T29" fmla="*/ 0 h 116"/>
                <a:gd name="T30" fmla="*/ 19 w 94"/>
                <a:gd name="T31" fmla="*/ 6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6">
                  <a:moveTo>
                    <a:pt x="19" y="68"/>
                  </a:moveTo>
                  <a:lnTo>
                    <a:pt x="19" y="68"/>
                  </a:lnTo>
                  <a:cubicBezTo>
                    <a:pt x="19" y="89"/>
                    <a:pt x="23" y="98"/>
                    <a:pt x="42" y="98"/>
                  </a:cubicBezTo>
                  <a:cubicBezTo>
                    <a:pt x="62" y="98"/>
                    <a:pt x="74" y="84"/>
                    <a:pt x="74" y="59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112"/>
                    <a:pt x="93" y="112"/>
                    <a:pt x="93" y="112"/>
                  </a:cubicBezTo>
                  <a:cubicBezTo>
                    <a:pt x="75" y="112"/>
                    <a:pt x="75" y="112"/>
                    <a:pt x="75" y="112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68" y="107"/>
                    <a:pt x="55" y="115"/>
                    <a:pt x="39" y="115"/>
                  </a:cubicBezTo>
                  <a:cubicBezTo>
                    <a:pt x="22" y="115"/>
                    <a:pt x="10" y="108"/>
                    <a:pt x="4" y="99"/>
                  </a:cubicBezTo>
                  <a:cubicBezTo>
                    <a:pt x="0" y="92"/>
                    <a:pt x="0" y="83"/>
                    <a:pt x="0" y="72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7" name="Freeform 315"/>
            <p:cNvSpPr>
              <a:spLocks noChangeArrowheads="1"/>
            </p:cNvSpPr>
            <p:nvPr/>
          </p:nvSpPr>
          <p:spPr bwMode="auto">
            <a:xfrm>
              <a:off x="8555259" y="3260920"/>
              <a:ext cx="44464" cy="66696"/>
            </a:xfrm>
            <a:custGeom>
              <a:avLst/>
              <a:gdLst>
                <a:gd name="T0" fmla="*/ 104 w 105"/>
                <a:gd name="T1" fmla="*/ 155 h 159"/>
                <a:gd name="T2" fmla="*/ 104 w 105"/>
                <a:gd name="T3" fmla="*/ 155 h 159"/>
                <a:gd name="T4" fmla="*/ 85 w 105"/>
                <a:gd name="T5" fmla="*/ 155 h 159"/>
                <a:gd name="T6" fmla="*/ 85 w 105"/>
                <a:gd name="T7" fmla="*/ 140 h 159"/>
                <a:gd name="T8" fmla="*/ 49 w 105"/>
                <a:gd name="T9" fmla="*/ 158 h 159"/>
                <a:gd name="T10" fmla="*/ 0 w 105"/>
                <a:gd name="T11" fmla="*/ 99 h 159"/>
                <a:gd name="T12" fmla="*/ 49 w 105"/>
                <a:gd name="T13" fmla="*/ 39 h 159"/>
                <a:gd name="T14" fmla="*/ 85 w 105"/>
                <a:gd name="T15" fmla="*/ 57 h 159"/>
                <a:gd name="T16" fmla="*/ 85 w 105"/>
                <a:gd name="T17" fmla="*/ 0 h 159"/>
                <a:gd name="T18" fmla="*/ 104 w 105"/>
                <a:gd name="T19" fmla="*/ 0 h 159"/>
                <a:gd name="T20" fmla="*/ 104 w 105"/>
                <a:gd name="T21" fmla="*/ 155 h 159"/>
                <a:gd name="T22" fmla="*/ 53 w 105"/>
                <a:gd name="T23" fmla="*/ 56 h 159"/>
                <a:gd name="T24" fmla="*/ 53 w 105"/>
                <a:gd name="T25" fmla="*/ 56 h 159"/>
                <a:gd name="T26" fmla="*/ 19 w 105"/>
                <a:gd name="T27" fmla="*/ 100 h 159"/>
                <a:gd name="T28" fmla="*/ 53 w 105"/>
                <a:gd name="T29" fmla="*/ 141 h 159"/>
                <a:gd name="T30" fmla="*/ 86 w 105"/>
                <a:gd name="T31" fmla="*/ 98 h 159"/>
                <a:gd name="T32" fmla="*/ 53 w 105"/>
                <a:gd name="T33" fmla="*/ 5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9">
                  <a:moveTo>
                    <a:pt x="104" y="155"/>
                  </a:moveTo>
                  <a:lnTo>
                    <a:pt x="104" y="155"/>
                  </a:lnTo>
                  <a:cubicBezTo>
                    <a:pt x="85" y="155"/>
                    <a:pt x="85" y="155"/>
                    <a:pt x="85" y="155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76" y="152"/>
                    <a:pt x="63" y="158"/>
                    <a:pt x="49" y="158"/>
                  </a:cubicBezTo>
                  <a:cubicBezTo>
                    <a:pt x="19" y="158"/>
                    <a:pt x="0" y="136"/>
                    <a:pt x="0" y="99"/>
                  </a:cubicBezTo>
                  <a:cubicBezTo>
                    <a:pt x="0" y="62"/>
                    <a:pt x="19" y="39"/>
                    <a:pt x="49" y="39"/>
                  </a:cubicBezTo>
                  <a:cubicBezTo>
                    <a:pt x="64" y="39"/>
                    <a:pt x="77" y="45"/>
                    <a:pt x="85" y="57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4" y="0"/>
                    <a:pt x="104" y="0"/>
                    <a:pt x="104" y="0"/>
                  </a:cubicBezTo>
                  <a:lnTo>
                    <a:pt x="104" y="155"/>
                  </a:lnTo>
                  <a:close/>
                  <a:moveTo>
                    <a:pt x="53" y="56"/>
                  </a:moveTo>
                  <a:lnTo>
                    <a:pt x="53" y="56"/>
                  </a:lnTo>
                  <a:cubicBezTo>
                    <a:pt x="32" y="56"/>
                    <a:pt x="19" y="71"/>
                    <a:pt x="19" y="100"/>
                  </a:cubicBezTo>
                  <a:cubicBezTo>
                    <a:pt x="19" y="125"/>
                    <a:pt x="32" y="141"/>
                    <a:pt x="53" y="141"/>
                  </a:cubicBezTo>
                  <a:cubicBezTo>
                    <a:pt x="73" y="141"/>
                    <a:pt x="86" y="126"/>
                    <a:pt x="86" y="98"/>
                  </a:cubicBezTo>
                  <a:cubicBezTo>
                    <a:pt x="86" y="70"/>
                    <a:pt x="75" y="56"/>
                    <a:pt x="53" y="5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" name="Freeform 316"/>
            <p:cNvSpPr>
              <a:spLocks noChangeArrowheads="1"/>
            </p:cNvSpPr>
            <p:nvPr/>
          </p:nvSpPr>
          <p:spPr bwMode="auto">
            <a:xfrm>
              <a:off x="8386666" y="3370229"/>
              <a:ext cx="50022" cy="64843"/>
            </a:xfrm>
            <a:custGeom>
              <a:avLst/>
              <a:gdLst>
                <a:gd name="T0" fmla="*/ 59 w 119"/>
                <a:gd name="T1" fmla="*/ 0 h 154"/>
                <a:gd name="T2" fmla="*/ 59 w 119"/>
                <a:gd name="T3" fmla="*/ 0 h 154"/>
                <a:gd name="T4" fmla="*/ 93 w 119"/>
                <a:gd name="T5" fmla="*/ 5 h 154"/>
                <a:gd name="T6" fmla="*/ 113 w 119"/>
                <a:gd name="T7" fmla="*/ 42 h 154"/>
                <a:gd name="T8" fmla="*/ 91 w 119"/>
                <a:gd name="T9" fmla="*/ 77 h 154"/>
                <a:gd name="T10" fmla="*/ 109 w 119"/>
                <a:gd name="T11" fmla="*/ 106 h 154"/>
                <a:gd name="T12" fmla="*/ 111 w 119"/>
                <a:gd name="T13" fmla="*/ 131 h 154"/>
                <a:gd name="T14" fmla="*/ 118 w 119"/>
                <a:gd name="T15" fmla="*/ 148 h 154"/>
                <a:gd name="T16" fmla="*/ 118 w 119"/>
                <a:gd name="T17" fmla="*/ 153 h 154"/>
                <a:gd name="T18" fmla="*/ 94 w 119"/>
                <a:gd name="T19" fmla="*/ 153 h 154"/>
                <a:gd name="T20" fmla="*/ 90 w 119"/>
                <a:gd name="T21" fmla="*/ 132 h 154"/>
                <a:gd name="T22" fmla="*/ 88 w 119"/>
                <a:gd name="T23" fmla="*/ 112 h 154"/>
                <a:gd name="T24" fmla="*/ 55 w 119"/>
                <a:gd name="T25" fmla="*/ 87 h 154"/>
                <a:gd name="T26" fmla="*/ 21 w 119"/>
                <a:gd name="T27" fmla="*/ 87 h 154"/>
                <a:gd name="T28" fmla="*/ 21 w 119"/>
                <a:gd name="T29" fmla="*/ 153 h 154"/>
                <a:gd name="T30" fmla="*/ 0 w 119"/>
                <a:gd name="T31" fmla="*/ 153 h 154"/>
                <a:gd name="T32" fmla="*/ 0 w 119"/>
                <a:gd name="T33" fmla="*/ 0 h 154"/>
                <a:gd name="T34" fmla="*/ 59 w 119"/>
                <a:gd name="T35" fmla="*/ 0 h 154"/>
                <a:gd name="T36" fmla="*/ 21 w 119"/>
                <a:gd name="T37" fmla="*/ 69 h 154"/>
                <a:gd name="T38" fmla="*/ 21 w 119"/>
                <a:gd name="T39" fmla="*/ 69 h 154"/>
                <a:gd name="T40" fmla="*/ 56 w 119"/>
                <a:gd name="T41" fmla="*/ 69 h 154"/>
                <a:gd name="T42" fmla="*/ 91 w 119"/>
                <a:gd name="T43" fmla="*/ 42 h 154"/>
                <a:gd name="T44" fmla="*/ 56 w 119"/>
                <a:gd name="T45" fmla="*/ 17 h 154"/>
                <a:gd name="T46" fmla="*/ 21 w 119"/>
                <a:gd name="T47" fmla="*/ 17 h 154"/>
                <a:gd name="T48" fmla="*/ 21 w 119"/>
                <a:gd name="T49" fmla="*/ 69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9" h="154">
                  <a:moveTo>
                    <a:pt x="59" y="0"/>
                  </a:moveTo>
                  <a:lnTo>
                    <a:pt x="59" y="0"/>
                  </a:lnTo>
                  <a:cubicBezTo>
                    <a:pt x="73" y="0"/>
                    <a:pt x="83" y="0"/>
                    <a:pt x="93" y="5"/>
                  </a:cubicBezTo>
                  <a:cubicBezTo>
                    <a:pt x="106" y="12"/>
                    <a:pt x="113" y="25"/>
                    <a:pt x="113" y="42"/>
                  </a:cubicBezTo>
                  <a:cubicBezTo>
                    <a:pt x="113" y="59"/>
                    <a:pt x="106" y="70"/>
                    <a:pt x="91" y="77"/>
                  </a:cubicBezTo>
                  <a:cubicBezTo>
                    <a:pt x="105" y="81"/>
                    <a:pt x="108" y="89"/>
                    <a:pt x="109" y="106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2" y="140"/>
                    <a:pt x="113" y="146"/>
                    <a:pt x="118" y="148"/>
                  </a:cubicBezTo>
                  <a:cubicBezTo>
                    <a:pt x="118" y="153"/>
                    <a:pt x="118" y="153"/>
                    <a:pt x="118" y="153"/>
                  </a:cubicBezTo>
                  <a:cubicBezTo>
                    <a:pt x="94" y="153"/>
                    <a:pt x="94" y="153"/>
                    <a:pt x="94" y="153"/>
                  </a:cubicBezTo>
                  <a:cubicBezTo>
                    <a:pt x="91" y="147"/>
                    <a:pt x="90" y="141"/>
                    <a:pt x="90" y="132"/>
                  </a:cubicBezTo>
                  <a:cubicBezTo>
                    <a:pt x="88" y="112"/>
                    <a:pt x="88" y="112"/>
                    <a:pt x="88" y="112"/>
                  </a:cubicBezTo>
                  <a:cubicBezTo>
                    <a:pt x="87" y="89"/>
                    <a:pt x="81" y="87"/>
                    <a:pt x="55" y="87"/>
                  </a:cubicBezTo>
                  <a:cubicBezTo>
                    <a:pt x="21" y="87"/>
                    <a:pt x="21" y="87"/>
                    <a:pt x="21" y="87"/>
                  </a:cubicBezTo>
                  <a:cubicBezTo>
                    <a:pt x="21" y="153"/>
                    <a:pt x="21" y="153"/>
                    <a:pt x="21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59" y="0"/>
                  </a:lnTo>
                  <a:close/>
                  <a:moveTo>
                    <a:pt x="21" y="69"/>
                  </a:moveTo>
                  <a:lnTo>
                    <a:pt x="21" y="69"/>
                  </a:lnTo>
                  <a:cubicBezTo>
                    <a:pt x="56" y="69"/>
                    <a:pt x="56" y="69"/>
                    <a:pt x="56" y="69"/>
                  </a:cubicBezTo>
                  <a:cubicBezTo>
                    <a:pt x="80" y="69"/>
                    <a:pt x="91" y="63"/>
                    <a:pt x="91" y="42"/>
                  </a:cubicBezTo>
                  <a:cubicBezTo>
                    <a:pt x="91" y="21"/>
                    <a:pt x="80" y="17"/>
                    <a:pt x="56" y="17"/>
                  </a:cubicBezTo>
                  <a:cubicBezTo>
                    <a:pt x="21" y="17"/>
                    <a:pt x="21" y="17"/>
                    <a:pt x="21" y="17"/>
                  </a:cubicBezTo>
                  <a:lnTo>
                    <a:pt x="21" y="6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" name="Freeform 317"/>
            <p:cNvSpPr>
              <a:spLocks noChangeArrowheads="1"/>
            </p:cNvSpPr>
            <p:nvPr/>
          </p:nvSpPr>
          <p:spPr bwMode="auto">
            <a:xfrm>
              <a:off x="8445952" y="3370229"/>
              <a:ext cx="9263" cy="64843"/>
            </a:xfrm>
            <a:custGeom>
              <a:avLst/>
              <a:gdLst>
                <a:gd name="T0" fmla="*/ 0 w 21"/>
                <a:gd name="T1" fmla="*/ 0 h 154"/>
                <a:gd name="T2" fmla="*/ 20 w 21"/>
                <a:gd name="T3" fmla="*/ 0 h 154"/>
                <a:gd name="T4" fmla="*/ 20 w 21"/>
                <a:gd name="T5" fmla="*/ 20 h 154"/>
                <a:gd name="T6" fmla="*/ 0 w 21"/>
                <a:gd name="T7" fmla="*/ 20 h 154"/>
                <a:gd name="T8" fmla="*/ 0 w 21"/>
                <a:gd name="T9" fmla="*/ 0 h 154"/>
                <a:gd name="T10" fmla="*/ 0 w 21"/>
                <a:gd name="T11" fmla="*/ 41 h 154"/>
                <a:gd name="T12" fmla="*/ 20 w 21"/>
                <a:gd name="T13" fmla="*/ 41 h 154"/>
                <a:gd name="T14" fmla="*/ 20 w 21"/>
                <a:gd name="T15" fmla="*/ 153 h 154"/>
                <a:gd name="T16" fmla="*/ 0 w 21"/>
                <a:gd name="T17" fmla="*/ 153 h 154"/>
                <a:gd name="T18" fmla="*/ 0 w 21"/>
                <a:gd name="T19" fmla="*/ 41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154">
                  <a:moveTo>
                    <a:pt x="0" y="0"/>
                  </a:moveTo>
                  <a:lnTo>
                    <a:pt x="20" y="0"/>
                  </a:lnTo>
                  <a:lnTo>
                    <a:pt x="20" y="20"/>
                  </a:lnTo>
                  <a:lnTo>
                    <a:pt x="0" y="20"/>
                  </a:lnTo>
                  <a:lnTo>
                    <a:pt x="0" y="0"/>
                  </a:lnTo>
                  <a:close/>
                  <a:moveTo>
                    <a:pt x="0" y="41"/>
                  </a:moveTo>
                  <a:lnTo>
                    <a:pt x="20" y="41"/>
                  </a:lnTo>
                  <a:lnTo>
                    <a:pt x="20" y="153"/>
                  </a:lnTo>
                  <a:lnTo>
                    <a:pt x="0" y="153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0" name="Freeform 318"/>
            <p:cNvSpPr>
              <a:spLocks noChangeArrowheads="1"/>
            </p:cNvSpPr>
            <p:nvPr/>
          </p:nvSpPr>
          <p:spPr bwMode="auto">
            <a:xfrm>
              <a:off x="8464479" y="3385050"/>
              <a:ext cx="44464" cy="68549"/>
            </a:xfrm>
            <a:custGeom>
              <a:avLst/>
              <a:gdLst>
                <a:gd name="T0" fmla="*/ 50 w 105"/>
                <a:gd name="T1" fmla="*/ 120 h 163"/>
                <a:gd name="T2" fmla="*/ 50 w 105"/>
                <a:gd name="T3" fmla="*/ 120 h 163"/>
                <a:gd name="T4" fmla="*/ 0 w 105"/>
                <a:gd name="T5" fmla="*/ 59 h 163"/>
                <a:gd name="T6" fmla="*/ 50 w 105"/>
                <a:gd name="T7" fmla="*/ 0 h 163"/>
                <a:gd name="T8" fmla="*/ 85 w 105"/>
                <a:gd name="T9" fmla="*/ 18 h 163"/>
                <a:gd name="T10" fmla="*/ 85 w 105"/>
                <a:gd name="T11" fmla="*/ 4 h 163"/>
                <a:gd name="T12" fmla="*/ 104 w 105"/>
                <a:gd name="T13" fmla="*/ 4 h 163"/>
                <a:gd name="T14" fmla="*/ 104 w 105"/>
                <a:gd name="T15" fmla="*/ 114 h 163"/>
                <a:gd name="T16" fmla="*/ 52 w 105"/>
                <a:gd name="T17" fmla="*/ 162 h 163"/>
                <a:gd name="T18" fmla="*/ 4 w 105"/>
                <a:gd name="T19" fmla="*/ 130 h 163"/>
                <a:gd name="T20" fmla="*/ 4 w 105"/>
                <a:gd name="T21" fmla="*/ 129 h 163"/>
                <a:gd name="T22" fmla="*/ 23 w 105"/>
                <a:gd name="T23" fmla="*/ 129 h 163"/>
                <a:gd name="T24" fmla="*/ 23 w 105"/>
                <a:gd name="T25" fmla="*/ 129 h 163"/>
                <a:gd name="T26" fmla="*/ 52 w 105"/>
                <a:gd name="T27" fmla="*/ 147 h 163"/>
                <a:gd name="T28" fmla="*/ 85 w 105"/>
                <a:gd name="T29" fmla="*/ 118 h 163"/>
                <a:gd name="T30" fmla="*/ 85 w 105"/>
                <a:gd name="T31" fmla="*/ 102 h 163"/>
                <a:gd name="T32" fmla="*/ 50 w 105"/>
                <a:gd name="T33" fmla="*/ 120 h 163"/>
                <a:gd name="T34" fmla="*/ 20 w 105"/>
                <a:gd name="T35" fmla="*/ 60 h 163"/>
                <a:gd name="T36" fmla="*/ 20 w 105"/>
                <a:gd name="T37" fmla="*/ 60 h 163"/>
                <a:gd name="T38" fmla="*/ 53 w 105"/>
                <a:gd name="T39" fmla="*/ 102 h 163"/>
                <a:gd name="T40" fmla="*/ 86 w 105"/>
                <a:gd name="T41" fmla="*/ 60 h 163"/>
                <a:gd name="T42" fmla="*/ 52 w 105"/>
                <a:gd name="T43" fmla="*/ 18 h 163"/>
                <a:gd name="T44" fmla="*/ 20 w 105"/>
                <a:gd name="T45" fmla="*/ 6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5" h="163">
                  <a:moveTo>
                    <a:pt x="50" y="120"/>
                  </a:moveTo>
                  <a:lnTo>
                    <a:pt x="50" y="120"/>
                  </a:lnTo>
                  <a:cubicBezTo>
                    <a:pt x="20" y="120"/>
                    <a:pt x="0" y="96"/>
                    <a:pt x="0" y="59"/>
                  </a:cubicBezTo>
                  <a:cubicBezTo>
                    <a:pt x="0" y="24"/>
                    <a:pt x="20" y="0"/>
                    <a:pt x="50" y="0"/>
                  </a:cubicBezTo>
                  <a:cubicBezTo>
                    <a:pt x="68" y="0"/>
                    <a:pt x="77" y="7"/>
                    <a:pt x="85" y="18"/>
                  </a:cubicBezTo>
                  <a:cubicBezTo>
                    <a:pt x="85" y="4"/>
                    <a:pt x="85" y="4"/>
                    <a:pt x="85" y="4"/>
                  </a:cubicBezTo>
                  <a:cubicBezTo>
                    <a:pt x="104" y="4"/>
                    <a:pt x="104" y="4"/>
                    <a:pt x="104" y="4"/>
                  </a:cubicBezTo>
                  <a:cubicBezTo>
                    <a:pt x="104" y="114"/>
                    <a:pt x="104" y="114"/>
                    <a:pt x="104" y="114"/>
                  </a:cubicBezTo>
                  <a:cubicBezTo>
                    <a:pt x="104" y="148"/>
                    <a:pt x="88" y="162"/>
                    <a:pt x="52" y="162"/>
                  </a:cubicBezTo>
                  <a:cubicBezTo>
                    <a:pt x="22" y="162"/>
                    <a:pt x="4" y="150"/>
                    <a:pt x="4" y="130"/>
                  </a:cubicBezTo>
                  <a:cubicBezTo>
                    <a:pt x="4" y="129"/>
                    <a:pt x="4" y="129"/>
                    <a:pt x="4" y="129"/>
                  </a:cubicBezTo>
                  <a:cubicBezTo>
                    <a:pt x="23" y="129"/>
                    <a:pt x="23" y="129"/>
                    <a:pt x="23" y="129"/>
                  </a:cubicBezTo>
                  <a:lnTo>
                    <a:pt x="23" y="129"/>
                  </a:lnTo>
                  <a:cubicBezTo>
                    <a:pt x="23" y="141"/>
                    <a:pt x="32" y="147"/>
                    <a:pt x="52" y="147"/>
                  </a:cubicBezTo>
                  <a:cubicBezTo>
                    <a:pt x="76" y="147"/>
                    <a:pt x="85" y="137"/>
                    <a:pt x="85" y="118"/>
                  </a:cubicBezTo>
                  <a:cubicBezTo>
                    <a:pt x="85" y="102"/>
                    <a:pt x="85" y="102"/>
                    <a:pt x="85" y="102"/>
                  </a:cubicBezTo>
                  <a:cubicBezTo>
                    <a:pt x="77" y="114"/>
                    <a:pt x="65" y="120"/>
                    <a:pt x="50" y="120"/>
                  </a:cubicBezTo>
                  <a:close/>
                  <a:moveTo>
                    <a:pt x="20" y="60"/>
                  </a:moveTo>
                  <a:lnTo>
                    <a:pt x="20" y="60"/>
                  </a:lnTo>
                  <a:cubicBezTo>
                    <a:pt x="20" y="87"/>
                    <a:pt x="32" y="102"/>
                    <a:pt x="53" y="102"/>
                  </a:cubicBezTo>
                  <a:cubicBezTo>
                    <a:pt x="76" y="102"/>
                    <a:pt x="86" y="90"/>
                    <a:pt x="86" y="60"/>
                  </a:cubicBezTo>
                  <a:cubicBezTo>
                    <a:pt x="86" y="32"/>
                    <a:pt x="75" y="18"/>
                    <a:pt x="52" y="18"/>
                  </a:cubicBezTo>
                  <a:cubicBezTo>
                    <a:pt x="31" y="18"/>
                    <a:pt x="20" y="32"/>
                    <a:pt x="20" y="60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1" name="Freeform 319"/>
            <p:cNvSpPr>
              <a:spLocks noChangeArrowheads="1"/>
            </p:cNvSpPr>
            <p:nvPr/>
          </p:nvSpPr>
          <p:spPr bwMode="auto">
            <a:xfrm>
              <a:off x="8520059" y="3370229"/>
              <a:ext cx="40759" cy="64843"/>
            </a:xfrm>
            <a:custGeom>
              <a:avLst/>
              <a:gdLst>
                <a:gd name="T0" fmla="*/ 75 w 95"/>
                <a:gd name="T1" fmla="*/ 84 h 154"/>
                <a:gd name="T2" fmla="*/ 75 w 95"/>
                <a:gd name="T3" fmla="*/ 84 h 154"/>
                <a:gd name="T4" fmla="*/ 52 w 95"/>
                <a:gd name="T5" fmla="*/ 55 h 154"/>
                <a:gd name="T6" fmla="*/ 19 w 95"/>
                <a:gd name="T7" fmla="*/ 87 h 154"/>
                <a:gd name="T8" fmla="*/ 19 w 95"/>
                <a:gd name="T9" fmla="*/ 153 h 154"/>
                <a:gd name="T10" fmla="*/ 0 w 95"/>
                <a:gd name="T11" fmla="*/ 153 h 154"/>
                <a:gd name="T12" fmla="*/ 0 w 95"/>
                <a:gd name="T13" fmla="*/ 0 h 154"/>
                <a:gd name="T14" fmla="*/ 19 w 95"/>
                <a:gd name="T15" fmla="*/ 0 h 154"/>
                <a:gd name="T16" fmla="*/ 19 w 95"/>
                <a:gd name="T17" fmla="*/ 57 h 154"/>
                <a:gd name="T18" fmla="*/ 54 w 95"/>
                <a:gd name="T19" fmla="*/ 38 h 154"/>
                <a:gd name="T20" fmla="*/ 89 w 95"/>
                <a:gd name="T21" fmla="*/ 54 h 154"/>
                <a:gd name="T22" fmla="*/ 94 w 95"/>
                <a:gd name="T23" fmla="*/ 81 h 154"/>
                <a:gd name="T24" fmla="*/ 94 w 95"/>
                <a:gd name="T25" fmla="*/ 86 h 154"/>
                <a:gd name="T26" fmla="*/ 94 w 95"/>
                <a:gd name="T27" fmla="*/ 153 h 154"/>
                <a:gd name="T28" fmla="*/ 75 w 95"/>
                <a:gd name="T29" fmla="*/ 153 h 154"/>
                <a:gd name="T30" fmla="*/ 75 w 95"/>
                <a:gd name="T31" fmla="*/ 8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54">
                  <a:moveTo>
                    <a:pt x="75" y="84"/>
                  </a:moveTo>
                  <a:lnTo>
                    <a:pt x="75" y="84"/>
                  </a:lnTo>
                  <a:cubicBezTo>
                    <a:pt x="75" y="64"/>
                    <a:pt x="70" y="55"/>
                    <a:pt x="52" y="55"/>
                  </a:cubicBezTo>
                  <a:cubicBezTo>
                    <a:pt x="31" y="55"/>
                    <a:pt x="19" y="67"/>
                    <a:pt x="19" y="87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26" y="44"/>
                    <a:pt x="38" y="38"/>
                    <a:pt x="54" y="38"/>
                  </a:cubicBezTo>
                  <a:cubicBezTo>
                    <a:pt x="71" y="38"/>
                    <a:pt x="82" y="43"/>
                    <a:pt x="89" y="54"/>
                  </a:cubicBezTo>
                  <a:cubicBezTo>
                    <a:pt x="94" y="61"/>
                    <a:pt x="94" y="69"/>
                    <a:pt x="94" y="81"/>
                  </a:cubicBezTo>
                  <a:cubicBezTo>
                    <a:pt x="94" y="82"/>
                    <a:pt x="94" y="84"/>
                    <a:pt x="94" y="86"/>
                  </a:cubicBezTo>
                  <a:cubicBezTo>
                    <a:pt x="94" y="153"/>
                    <a:pt x="94" y="153"/>
                    <a:pt x="94" y="153"/>
                  </a:cubicBezTo>
                  <a:cubicBezTo>
                    <a:pt x="75" y="153"/>
                    <a:pt x="75" y="153"/>
                    <a:pt x="75" y="153"/>
                  </a:cubicBezTo>
                  <a:lnTo>
                    <a:pt x="75" y="8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2" name="Freeform 320"/>
            <p:cNvSpPr>
              <a:spLocks noChangeArrowheads="1"/>
            </p:cNvSpPr>
            <p:nvPr/>
          </p:nvSpPr>
          <p:spPr bwMode="auto">
            <a:xfrm>
              <a:off x="8564523" y="3373934"/>
              <a:ext cx="24084" cy="61138"/>
            </a:xfrm>
            <a:custGeom>
              <a:avLst/>
              <a:gdLst>
                <a:gd name="T0" fmla="*/ 46 w 57"/>
                <a:gd name="T1" fmla="*/ 127 h 146"/>
                <a:gd name="T2" fmla="*/ 46 w 57"/>
                <a:gd name="T3" fmla="*/ 127 h 146"/>
                <a:gd name="T4" fmla="*/ 56 w 57"/>
                <a:gd name="T5" fmla="*/ 127 h 146"/>
                <a:gd name="T6" fmla="*/ 56 w 57"/>
                <a:gd name="T7" fmla="*/ 143 h 146"/>
                <a:gd name="T8" fmla="*/ 41 w 57"/>
                <a:gd name="T9" fmla="*/ 145 h 146"/>
                <a:gd name="T10" fmla="*/ 17 w 57"/>
                <a:gd name="T11" fmla="*/ 121 h 146"/>
                <a:gd name="T12" fmla="*/ 17 w 57"/>
                <a:gd name="T13" fmla="*/ 46 h 146"/>
                <a:gd name="T14" fmla="*/ 0 w 57"/>
                <a:gd name="T15" fmla="*/ 46 h 146"/>
                <a:gd name="T16" fmla="*/ 0 w 57"/>
                <a:gd name="T17" fmla="*/ 31 h 146"/>
                <a:gd name="T18" fmla="*/ 17 w 57"/>
                <a:gd name="T19" fmla="*/ 31 h 146"/>
                <a:gd name="T20" fmla="*/ 17 w 57"/>
                <a:gd name="T21" fmla="*/ 0 h 146"/>
                <a:gd name="T22" fmla="*/ 36 w 57"/>
                <a:gd name="T23" fmla="*/ 0 h 146"/>
                <a:gd name="T24" fmla="*/ 36 w 57"/>
                <a:gd name="T25" fmla="*/ 31 h 146"/>
                <a:gd name="T26" fmla="*/ 56 w 57"/>
                <a:gd name="T27" fmla="*/ 31 h 146"/>
                <a:gd name="T28" fmla="*/ 56 w 57"/>
                <a:gd name="T29" fmla="*/ 46 h 146"/>
                <a:gd name="T30" fmla="*/ 36 w 57"/>
                <a:gd name="T31" fmla="*/ 46 h 146"/>
                <a:gd name="T32" fmla="*/ 36 w 57"/>
                <a:gd name="T33" fmla="*/ 114 h 146"/>
                <a:gd name="T34" fmla="*/ 46 w 57"/>
                <a:gd name="T35" fmla="*/ 12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146">
                  <a:moveTo>
                    <a:pt x="46" y="127"/>
                  </a:moveTo>
                  <a:lnTo>
                    <a:pt x="46" y="127"/>
                  </a:lnTo>
                  <a:cubicBezTo>
                    <a:pt x="48" y="127"/>
                    <a:pt x="51" y="127"/>
                    <a:pt x="56" y="127"/>
                  </a:cubicBezTo>
                  <a:cubicBezTo>
                    <a:pt x="56" y="143"/>
                    <a:pt x="56" y="143"/>
                    <a:pt x="56" y="143"/>
                  </a:cubicBezTo>
                  <a:cubicBezTo>
                    <a:pt x="50" y="144"/>
                    <a:pt x="45" y="145"/>
                    <a:pt x="41" y="145"/>
                  </a:cubicBezTo>
                  <a:cubicBezTo>
                    <a:pt x="23" y="145"/>
                    <a:pt x="17" y="138"/>
                    <a:pt x="17" y="121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6" y="124"/>
                    <a:pt x="38" y="127"/>
                    <a:pt x="46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0" name="Group 319"/>
          <p:cNvGrpSpPr/>
          <p:nvPr/>
        </p:nvGrpSpPr>
        <p:grpSpPr>
          <a:xfrm>
            <a:off x="8305148" y="4248398"/>
            <a:ext cx="361272" cy="85224"/>
            <a:chOff x="8305148" y="4248398"/>
            <a:chExt cx="361272" cy="85224"/>
          </a:xfrm>
        </p:grpSpPr>
        <p:sp>
          <p:nvSpPr>
            <p:cNvPr id="3393" name="Freeform 321"/>
            <p:cNvSpPr>
              <a:spLocks noChangeArrowheads="1"/>
            </p:cNvSpPr>
            <p:nvPr/>
          </p:nvSpPr>
          <p:spPr bwMode="auto">
            <a:xfrm>
              <a:off x="8305148" y="4248398"/>
              <a:ext cx="40759" cy="64843"/>
            </a:xfrm>
            <a:custGeom>
              <a:avLst/>
              <a:gdLst>
                <a:gd name="T0" fmla="*/ 0 w 99"/>
                <a:gd name="T1" fmla="*/ 0 h 154"/>
                <a:gd name="T2" fmla="*/ 21 w 99"/>
                <a:gd name="T3" fmla="*/ 0 h 154"/>
                <a:gd name="T4" fmla="*/ 21 w 99"/>
                <a:gd name="T5" fmla="*/ 134 h 154"/>
                <a:gd name="T6" fmla="*/ 98 w 99"/>
                <a:gd name="T7" fmla="*/ 134 h 154"/>
                <a:gd name="T8" fmla="*/ 98 w 99"/>
                <a:gd name="T9" fmla="*/ 153 h 154"/>
                <a:gd name="T10" fmla="*/ 0 w 99"/>
                <a:gd name="T11" fmla="*/ 153 h 154"/>
                <a:gd name="T12" fmla="*/ 0 w 99"/>
                <a:gd name="T13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154">
                  <a:moveTo>
                    <a:pt x="0" y="0"/>
                  </a:moveTo>
                  <a:lnTo>
                    <a:pt x="21" y="0"/>
                  </a:lnTo>
                  <a:lnTo>
                    <a:pt x="21" y="134"/>
                  </a:lnTo>
                  <a:lnTo>
                    <a:pt x="98" y="134"/>
                  </a:lnTo>
                  <a:lnTo>
                    <a:pt x="98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4" name="Freeform 322"/>
            <p:cNvSpPr>
              <a:spLocks noChangeArrowheads="1"/>
            </p:cNvSpPr>
            <p:nvPr/>
          </p:nvSpPr>
          <p:spPr bwMode="auto">
            <a:xfrm>
              <a:off x="8353318" y="4248398"/>
              <a:ext cx="7411" cy="64843"/>
            </a:xfrm>
            <a:custGeom>
              <a:avLst/>
              <a:gdLst>
                <a:gd name="T0" fmla="*/ 0 w 19"/>
                <a:gd name="T1" fmla="*/ 0 h 154"/>
                <a:gd name="T2" fmla="*/ 18 w 19"/>
                <a:gd name="T3" fmla="*/ 0 h 154"/>
                <a:gd name="T4" fmla="*/ 18 w 19"/>
                <a:gd name="T5" fmla="*/ 21 h 154"/>
                <a:gd name="T6" fmla="*/ 0 w 19"/>
                <a:gd name="T7" fmla="*/ 21 h 154"/>
                <a:gd name="T8" fmla="*/ 0 w 19"/>
                <a:gd name="T9" fmla="*/ 0 h 154"/>
                <a:gd name="T10" fmla="*/ 0 w 19"/>
                <a:gd name="T11" fmla="*/ 42 h 154"/>
                <a:gd name="T12" fmla="*/ 18 w 19"/>
                <a:gd name="T13" fmla="*/ 42 h 154"/>
                <a:gd name="T14" fmla="*/ 18 w 19"/>
                <a:gd name="T15" fmla="*/ 153 h 154"/>
                <a:gd name="T16" fmla="*/ 0 w 19"/>
                <a:gd name="T17" fmla="*/ 153 h 154"/>
                <a:gd name="T18" fmla="*/ 0 w 19"/>
                <a:gd name="T19" fmla="*/ 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54">
                  <a:moveTo>
                    <a:pt x="0" y="0"/>
                  </a:moveTo>
                  <a:lnTo>
                    <a:pt x="18" y="0"/>
                  </a:lnTo>
                  <a:lnTo>
                    <a:pt x="18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8" y="42"/>
                  </a:lnTo>
                  <a:lnTo>
                    <a:pt x="18" y="153"/>
                  </a:lnTo>
                  <a:lnTo>
                    <a:pt x="0" y="153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5" name="Freeform 323"/>
            <p:cNvSpPr>
              <a:spLocks noChangeArrowheads="1"/>
            </p:cNvSpPr>
            <p:nvPr/>
          </p:nvSpPr>
          <p:spPr bwMode="auto">
            <a:xfrm>
              <a:off x="8369991" y="4265072"/>
              <a:ext cx="44464" cy="68550"/>
            </a:xfrm>
            <a:custGeom>
              <a:avLst/>
              <a:gdLst>
                <a:gd name="T0" fmla="*/ 50 w 105"/>
                <a:gd name="T1" fmla="*/ 119 h 163"/>
                <a:gd name="T2" fmla="*/ 50 w 105"/>
                <a:gd name="T3" fmla="*/ 119 h 163"/>
                <a:gd name="T4" fmla="*/ 0 w 105"/>
                <a:gd name="T5" fmla="*/ 59 h 163"/>
                <a:gd name="T6" fmla="*/ 50 w 105"/>
                <a:gd name="T7" fmla="*/ 0 h 163"/>
                <a:gd name="T8" fmla="*/ 86 w 105"/>
                <a:gd name="T9" fmla="*/ 18 h 163"/>
                <a:gd name="T10" fmla="*/ 86 w 105"/>
                <a:gd name="T11" fmla="*/ 4 h 163"/>
                <a:gd name="T12" fmla="*/ 104 w 105"/>
                <a:gd name="T13" fmla="*/ 4 h 163"/>
                <a:gd name="T14" fmla="*/ 104 w 105"/>
                <a:gd name="T15" fmla="*/ 113 h 163"/>
                <a:gd name="T16" fmla="*/ 52 w 105"/>
                <a:gd name="T17" fmla="*/ 162 h 163"/>
                <a:gd name="T18" fmla="*/ 4 w 105"/>
                <a:gd name="T19" fmla="*/ 130 h 163"/>
                <a:gd name="T20" fmla="*/ 4 w 105"/>
                <a:gd name="T21" fmla="*/ 128 h 163"/>
                <a:gd name="T22" fmla="*/ 23 w 105"/>
                <a:gd name="T23" fmla="*/ 128 h 163"/>
                <a:gd name="T24" fmla="*/ 23 w 105"/>
                <a:gd name="T25" fmla="*/ 128 h 163"/>
                <a:gd name="T26" fmla="*/ 52 w 105"/>
                <a:gd name="T27" fmla="*/ 146 h 163"/>
                <a:gd name="T28" fmla="*/ 86 w 105"/>
                <a:gd name="T29" fmla="*/ 117 h 163"/>
                <a:gd name="T30" fmla="*/ 86 w 105"/>
                <a:gd name="T31" fmla="*/ 101 h 163"/>
                <a:gd name="T32" fmla="*/ 50 w 105"/>
                <a:gd name="T33" fmla="*/ 119 h 163"/>
                <a:gd name="T34" fmla="*/ 20 w 105"/>
                <a:gd name="T35" fmla="*/ 60 h 163"/>
                <a:gd name="T36" fmla="*/ 20 w 105"/>
                <a:gd name="T37" fmla="*/ 60 h 163"/>
                <a:gd name="T38" fmla="*/ 53 w 105"/>
                <a:gd name="T39" fmla="*/ 102 h 163"/>
                <a:gd name="T40" fmla="*/ 87 w 105"/>
                <a:gd name="T41" fmla="*/ 60 h 163"/>
                <a:gd name="T42" fmla="*/ 53 w 105"/>
                <a:gd name="T43" fmla="*/ 17 h 163"/>
                <a:gd name="T44" fmla="*/ 20 w 105"/>
                <a:gd name="T45" fmla="*/ 6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5" h="163">
                  <a:moveTo>
                    <a:pt x="50" y="119"/>
                  </a:moveTo>
                  <a:lnTo>
                    <a:pt x="50" y="119"/>
                  </a:lnTo>
                  <a:cubicBezTo>
                    <a:pt x="21" y="119"/>
                    <a:pt x="0" y="95"/>
                    <a:pt x="0" y="59"/>
                  </a:cubicBezTo>
                  <a:cubicBezTo>
                    <a:pt x="0" y="23"/>
                    <a:pt x="20" y="0"/>
                    <a:pt x="50" y="0"/>
                  </a:cubicBezTo>
                  <a:cubicBezTo>
                    <a:pt x="68" y="0"/>
                    <a:pt x="77" y="8"/>
                    <a:pt x="86" y="18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104" y="4"/>
                    <a:pt x="104" y="4"/>
                    <a:pt x="104" y="4"/>
                  </a:cubicBezTo>
                  <a:cubicBezTo>
                    <a:pt x="104" y="113"/>
                    <a:pt x="104" y="113"/>
                    <a:pt x="104" y="113"/>
                  </a:cubicBezTo>
                  <a:cubicBezTo>
                    <a:pt x="104" y="147"/>
                    <a:pt x="89" y="162"/>
                    <a:pt x="52" y="162"/>
                  </a:cubicBezTo>
                  <a:cubicBezTo>
                    <a:pt x="22" y="162"/>
                    <a:pt x="4" y="149"/>
                    <a:pt x="4" y="130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23" y="128"/>
                    <a:pt x="23" y="128"/>
                    <a:pt x="23" y="128"/>
                  </a:cubicBezTo>
                  <a:lnTo>
                    <a:pt x="23" y="128"/>
                  </a:lnTo>
                  <a:cubicBezTo>
                    <a:pt x="23" y="140"/>
                    <a:pt x="32" y="146"/>
                    <a:pt x="52" y="146"/>
                  </a:cubicBezTo>
                  <a:cubicBezTo>
                    <a:pt x="77" y="146"/>
                    <a:pt x="86" y="138"/>
                    <a:pt x="86" y="117"/>
                  </a:cubicBezTo>
                  <a:cubicBezTo>
                    <a:pt x="86" y="101"/>
                    <a:pt x="86" y="101"/>
                    <a:pt x="86" y="101"/>
                  </a:cubicBezTo>
                  <a:cubicBezTo>
                    <a:pt x="77" y="113"/>
                    <a:pt x="66" y="119"/>
                    <a:pt x="50" y="119"/>
                  </a:cubicBezTo>
                  <a:close/>
                  <a:moveTo>
                    <a:pt x="20" y="60"/>
                  </a:moveTo>
                  <a:lnTo>
                    <a:pt x="20" y="60"/>
                  </a:lnTo>
                  <a:cubicBezTo>
                    <a:pt x="20" y="87"/>
                    <a:pt x="32" y="102"/>
                    <a:pt x="53" y="102"/>
                  </a:cubicBezTo>
                  <a:cubicBezTo>
                    <a:pt x="76" y="102"/>
                    <a:pt x="87" y="89"/>
                    <a:pt x="87" y="60"/>
                  </a:cubicBezTo>
                  <a:cubicBezTo>
                    <a:pt x="87" y="32"/>
                    <a:pt x="75" y="17"/>
                    <a:pt x="53" y="17"/>
                  </a:cubicBezTo>
                  <a:cubicBezTo>
                    <a:pt x="31" y="17"/>
                    <a:pt x="20" y="32"/>
                    <a:pt x="20" y="60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6" name="Freeform 324"/>
            <p:cNvSpPr>
              <a:spLocks noChangeArrowheads="1"/>
            </p:cNvSpPr>
            <p:nvPr/>
          </p:nvSpPr>
          <p:spPr bwMode="auto">
            <a:xfrm>
              <a:off x="8425572" y="4248398"/>
              <a:ext cx="40759" cy="64843"/>
            </a:xfrm>
            <a:custGeom>
              <a:avLst/>
              <a:gdLst>
                <a:gd name="T0" fmla="*/ 75 w 95"/>
                <a:gd name="T1" fmla="*/ 84 h 154"/>
                <a:gd name="T2" fmla="*/ 75 w 95"/>
                <a:gd name="T3" fmla="*/ 84 h 154"/>
                <a:gd name="T4" fmla="*/ 52 w 95"/>
                <a:gd name="T5" fmla="*/ 55 h 154"/>
                <a:gd name="T6" fmla="*/ 19 w 95"/>
                <a:gd name="T7" fmla="*/ 87 h 154"/>
                <a:gd name="T8" fmla="*/ 19 w 95"/>
                <a:gd name="T9" fmla="*/ 153 h 154"/>
                <a:gd name="T10" fmla="*/ 0 w 95"/>
                <a:gd name="T11" fmla="*/ 153 h 154"/>
                <a:gd name="T12" fmla="*/ 0 w 95"/>
                <a:gd name="T13" fmla="*/ 0 h 154"/>
                <a:gd name="T14" fmla="*/ 19 w 95"/>
                <a:gd name="T15" fmla="*/ 0 h 154"/>
                <a:gd name="T16" fmla="*/ 19 w 95"/>
                <a:gd name="T17" fmla="*/ 57 h 154"/>
                <a:gd name="T18" fmla="*/ 54 w 95"/>
                <a:gd name="T19" fmla="*/ 38 h 154"/>
                <a:gd name="T20" fmla="*/ 89 w 95"/>
                <a:gd name="T21" fmla="*/ 54 h 154"/>
                <a:gd name="T22" fmla="*/ 94 w 95"/>
                <a:gd name="T23" fmla="*/ 81 h 154"/>
                <a:gd name="T24" fmla="*/ 94 w 95"/>
                <a:gd name="T25" fmla="*/ 86 h 154"/>
                <a:gd name="T26" fmla="*/ 94 w 95"/>
                <a:gd name="T27" fmla="*/ 153 h 154"/>
                <a:gd name="T28" fmla="*/ 75 w 95"/>
                <a:gd name="T29" fmla="*/ 153 h 154"/>
                <a:gd name="T30" fmla="*/ 75 w 95"/>
                <a:gd name="T31" fmla="*/ 8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54">
                  <a:moveTo>
                    <a:pt x="75" y="84"/>
                  </a:moveTo>
                  <a:lnTo>
                    <a:pt x="75" y="84"/>
                  </a:lnTo>
                  <a:cubicBezTo>
                    <a:pt x="75" y="64"/>
                    <a:pt x="71" y="55"/>
                    <a:pt x="52" y="55"/>
                  </a:cubicBezTo>
                  <a:cubicBezTo>
                    <a:pt x="33" y="55"/>
                    <a:pt x="19" y="68"/>
                    <a:pt x="19" y="87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26" y="46"/>
                    <a:pt x="39" y="38"/>
                    <a:pt x="54" y="38"/>
                  </a:cubicBezTo>
                  <a:cubicBezTo>
                    <a:pt x="71" y="38"/>
                    <a:pt x="83" y="44"/>
                    <a:pt x="89" y="54"/>
                  </a:cubicBezTo>
                  <a:cubicBezTo>
                    <a:pt x="94" y="61"/>
                    <a:pt x="94" y="70"/>
                    <a:pt x="94" y="81"/>
                  </a:cubicBezTo>
                  <a:cubicBezTo>
                    <a:pt x="94" y="83"/>
                    <a:pt x="94" y="84"/>
                    <a:pt x="94" y="86"/>
                  </a:cubicBezTo>
                  <a:cubicBezTo>
                    <a:pt x="94" y="153"/>
                    <a:pt x="94" y="153"/>
                    <a:pt x="94" y="153"/>
                  </a:cubicBezTo>
                  <a:cubicBezTo>
                    <a:pt x="75" y="153"/>
                    <a:pt x="75" y="153"/>
                    <a:pt x="75" y="153"/>
                  </a:cubicBezTo>
                  <a:lnTo>
                    <a:pt x="75" y="8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7" name="Freeform 325"/>
            <p:cNvSpPr>
              <a:spLocks noChangeArrowheads="1"/>
            </p:cNvSpPr>
            <p:nvPr/>
          </p:nvSpPr>
          <p:spPr bwMode="auto">
            <a:xfrm>
              <a:off x="8471889" y="4252104"/>
              <a:ext cx="24084" cy="61138"/>
            </a:xfrm>
            <a:custGeom>
              <a:avLst/>
              <a:gdLst>
                <a:gd name="T0" fmla="*/ 45 w 56"/>
                <a:gd name="T1" fmla="*/ 127 h 146"/>
                <a:gd name="T2" fmla="*/ 45 w 56"/>
                <a:gd name="T3" fmla="*/ 127 h 146"/>
                <a:gd name="T4" fmla="*/ 55 w 56"/>
                <a:gd name="T5" fmla="*/ 127 h 146"/>
                <a:gd name="T6" fmla="*/ 55 w 56"/>
                <a:gd name="T7" fmla="*/ 143 h 146"/>
                <a:gd name="T8" fmla="*/ 40 w 56"/>
                <a:gd name="T9" fmla="*/ 145 h 146"/>
                <a:gd name="T10" fmla="*/ 16 w 56"/>
                <a:gd name="T11" fmla="*/ 121 h 146"/>
                <a:gd name="T12" fmla="*/ 16 w 56"/>
                <a:gd name="T13" fmla="*/ 46 h 146"/>
                <a:gd name="T14" fmla="*/ 0 w 56"/>
                <a:gd name="T15" fmla="*/ 46 h 146"/>
                <a:gd name="T16" fmla="*/ 0 w 56"/>
                <a:gd name="T17" fmla="*/ 32 h 146"/>
                <a:gd name="T18" fmla="*/ 16 w 56"/>
                <a:gd name="T19" fmla="*/ 32 h 146"/>
                <a:gd name="T20" fmla="*/ 16 w 56"/>
                <a:gd name="T21" fmla="*/ 0 h 146"/>
                <a:gd name="T22" fmla="*/ 35 w 56"/>
                <a:gd name="T23" fmla="*/ 0 h 146"/>
                <a:gd name="T24" fmla="*/ 35 w 56"/>
                <a:gd name="T25" fmla="*/ 32 h 146"/>
                <a:gd name="T26" fmla="*/ 55 w 56"/>
                <a:gd name="T27" fmla="*/ 32 h 146"/>
                <a:gd name="T28" fmla="*/ 55 w 56"/>
                <a:gd name="T29" fmla="*/ 46 h 146"/>
                <a:gd name="T30" fmla="*/ 35 w 56"/>
                <a:gd name="T31" fmla="*/ 46 h 146"/>
                <a:gd name="T32" fmla="*/ 35 w 56"/>
                <a:gd name="T33" fmla="*/ 115 h 146"/>
                <a:gd name="T34" fmla="*/ 45 w 56"/>
                <a:gd name="T35" fmla="*/ 12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6">
                  <a:moveTo>
                    <a:pt x="45" y="127"/>
                  </a:moveTo>
                  <a:lnTo>
                    <a:pt x="45" y="127"/>
                  </a:lnTo>
                  <a:cubicBezTo>
                    <a:pt x="48" y="127"/>
                    <a:pt x="51" y="127"/>
                    <a:pt x="55" y="127"/>
                  </a:cubicBezTo>
                  <a:cubicBezTo>
                    <a:pt x="55" y="143"/>
                    <a:pt x="55" y="143"/>
                    <a:pt x="55" y="143"/>
                  </a:cubicBezTo>
                  <a:cubicBezTo>
                    <a:pt x="50" y="144"/>
                    <a:pt x="44" y="145"/>
                    <a:pt x="40" y="145"/>
                  </a:cubicBezTo>
                  <a:cubicBezTo>
                    <a:pt x="23" y="145"/>
                    <a:pt x="16" y="139"/>
                    <a:pt x="16" y="121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115"/>
                    <a:pt x="35" y="115"/>
                    <a:pt x="35" y="115"/>
                  </a:cubicBezTo>
                  <a:cubicBezTo>
                    <a:pt x="35" y="124"/>
                    <a:pt x="37" y="127"/>
                    <a:pt x="45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8" name="Freeform 326"/>
            <p:cNvSpPr>
              <a:spLocks noChangeArrowheads="1"/>
            </p:cNvSpPr>
            <p:nvPr/>
          </p:nvSpPr>
          <p:spPr bwMode="auto">
            <a:xfrm>
              <a:off x="8501532" y="4265072"/>
              <a:ext cx="38906" cy="48170"/>
            </a:xfrm>
            <a:custGeom>
              <a:avLst/>
              <a:gdLst>
                <a:gd name="T0" fmla="*/ 73 w 93"/>
                <a:gd name="T1" fmla="*/ 46 h 116"/>
                <a:gd name="T2" fmla="*/ 73 w 93"/>
                <a:gd name="T3" fmla="*/ 46 h 116"/>
                <a:gd name="T4" fmla="*/ 52 w 93"/>
                <a:gd name="T5" fmla="*/ 17 h 116"/>
                <a:gd name="T6" fmla="*/ 18 w 93"/>
                <a:gd name="T7" fmla="*/ 51 h 116"/>
                <a:gd name="T8" fmla="*/ 18 w 93"/>
                <a:gd name="T9" fmla="*/ 115 h 116"/>
                <a:gd name="T10" fmla="*/ 0 w 93"/>
                <a:gd name="T11" fmla="*/ 115 h 116"/>
                <a:gd name="T12" fmla="*/ 0 w 93"/>
                <a:gd name="T13" fmla="*/ 4 h 116"/>
                <a:gd name="T14" fmla="*/ 17 w 93"/>
                <a:gd name="T15" fmla="*/ 4 h 116"/>
                <a:gd name="T16" fmla="*/ 17 w 93"/>
                <a:gd name="T17" fmla="*/ 20 h 116"/>
                <a:gd name="T18" fmla="*/ 53 w 93"/>
                <a:gd name="T19" fmla="*/ 0 h 116"/>
                <a:gd name="T20" fmla="*/ 88 w 93"/>
                <a:gd name="T21" fmla="*/ 16 h 116"/>
                <a:gd name="T22" fmla="*/ 92 w 93"/>
                <a:gd name="T23" fmla="*/ 43 h 116"/>
                <a:gd name="T24" fmla="*/ 92 w 93"/>
                <a:gd name="T25" fmla="*/ 48 h 116"/>
                <a:gd name="T26" fmla="*/ 92 w 93"/>
                <a:gd name="T27" fmla="*/ 115 h 116"/>
                <a:gd name="T28" fmla="*/ 73 w 93"/>
                <a:gd name="T29" fmla="*/ 115 h 116"/>
                <a:gd name="T30" fmla="*/ 73 w 93"/>
                <a:gd name="T31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3" h="116">
                  <a:moveTo>
                    <a:pt x="73" y="46"/>
                  </a:moveTo>
                  <a:lnTo>
                    <a:pt x="73" y="46"/>
                  </a:lnTo>
                  <a:cubicBezTo>
                    <a:pt x="73" y="26"/>
                    <a:pt x="69" y="17"/>
                    <a:pt x="52" y="17"/>
                  </a:cubicBezTo>
                  <a:cubicBezTo>
                    <a:pt x="31" y="17"/>
                    <a:pt x="18" y="30"/>
                    <a:pt x="18" y="51"/>
                  </a:cubicBezTo>
                  <a:cubicBezTo>
                    <a:pt x="18" y="115"/>
                    <a:pt x="18" y="115"/>
                    <a:pt x="18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26" y="7"/>
                    <a:pt x="37" y="0"/>
                    <a:pt x="53" y="0"/>
                  </a:cubicBezTo>
                  <a:cubicBezTo>
                    <a:pt x="70" y="0"/>
                    <a:pt x="82" y="6"/>
                    <a:pt x="88" y="16"/>
                  </a:cubicBezTo>
                  <a:cubicBezTo>
                    <a:pt x="92" y="23"/>
                    <a:pt x="92" y="32"/>
                    <a:pt x="92" y="43"/>
                  </a:cubicBezTo>
                  <a:cubicBezTo>
                    <a:pt x="92" y="45"/>
                    <a:pt x="92" y="46"/>
                    <a:pt x="92" y="48"/>
                  </a:cubicBezTo>
                  <a:cubicBezTo>
                    <a:pt x="92" y="115"/>
                    <a:pt x="92" y="115"/>
                    <a:pt x="92" y="115"/>
                  </a:cubicBezTo>
                  <a:cubicBezTo>
                    <a:pt x="73" y="115"/>
                    <a:pt x="73" y="115"/>
                    <a:pt x="73" y="115"/>
                  </a:cubicBezTo>
                  <a:lnTo>
                    <a:pt x="73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9" name="Freeform 327"/>
            <p:cNvSpPr>
              <a:spLocks noChangeArrowheads="1"/>
            </p:cNvSpPr>
            <p:nvPr/>
          </p:nvSpPr>
          <p:spPr bwMode="auto">
            <a:xfrm>
              <a:off x="8553407" y="4248398"/>
              <a:ext cx="9263" cy="64843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21 h 154"/>
                <a:gd name="T6" fmla="*/ 0 w 20"/>
                <a:gd name="T7" fmla="*/ 21 h 154"/>
                <a:gd name="T8" fmla="*/ 0 w 20"/>
                <a:gd name="T9" fmla="*/ 0 h 154"/>
                <a:gd name="T10" fmla="*/ 0 w 20"/>
                <a:gd name="T11" fmla="*/ 42 h 154"/>
                <a:gd name="T12" fmla="*/ 19 w 20"/>
                <a:gd name="T13" fmla="*/ 42 h 154"/>
                <a:gd name="T14" fmla="*/ 19 w 20"/>
                <a:gd name="T15" fmla="*/ 153 h 154"/>
                <a:gd name="T16" fmla="*/ 0 w 20"/>
                <a:gd name="T17" fmla="*/ 153 h 154"/>
                <a:gd name="T18" fmla="*/ 0 w 20"/>
                <a:gd name="T19" fmla="*/ 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0" name="Freeform 328"/>
            <p:cNvSpPr>
              <a:spLocks noChangeArrowheads="1"/>
            </p:cNvSpPr>
            <p:nvPr/>
          </p:nvSpPr>
          <p:spPr bwMode="auto">
            <a:xfrm>
              <a:off x="8573786" y="4265072"/>
              <a:ext cx="40759" cy="48170"/>
            </a:xfrm>
            <a:custGeom>
              <a:avLst/>
              <a:gdLst>
                <a:gd name="T0" fmla="*/ 74 w 95"/>
                <a:gd name="T1" fmla="*/ 46 h 116"/>
                <a:gd name="T2" fmla="*/ 74 w 95"/>
                <a:gd name="T3" fmla="*/ 46 h 116"/>
                <a:gd name="T4" fmla="*/ 52 w 95"/>
                <a:gd name="T5" fmla="*/ 17 h 116"/>
                <a:gd name="T6" fmla="*/ 19 w 95"/>
                <a:gd name="T7" fmla="*/ 51 h 116"/>
                <a:gd name="T8" fmla="*/ 19 w 95"/>
                <a:gd name="T9" fmla="*/ 115 h 116"/>
                <a:gd name="T10" fmla="*/ 0 w 95"/>
                <a:gd name="T11" fmla="*/ 115 h 116"/>
                <a:gd name="T12" fmla="*/ 0 w 95"/>
                <a:gd name="T13" fmla="*/ 4 h 116"/>
                <a:gd name="T14" fmla="*/ 18 w 95"/>
                <a:gd name="T15" fmla="*/ 4 h 116"/>
                <a:gd name="T16" fmla="*/ 18 w 95"/>
                <a:gd name="T17" fmla="*/ 20 h 116"/>
                <a:gd name="T18" fmla="*/ 54 w 95"/>
                <a:gd name="T19" fmla="*/ 0 h 116"/>
                <a:gd name="T20" fmla="*/ 89 w 95"/>
                <a:gd name="T21" fmla="*/ 16 h 116"/>
                <a:gd name="T22" fmla="*/ 94 w 95"/>
                <a:gd name="T23" fmla="*/ 43 h 116"/>
                <a:gd name="T24" fmla="*/ 94 w 95"/>
                <a:gd name="T25" fmla="*/ 48 h 116"/>
                <a:gd name="T26" fmla="*/ 94 w 95"/>
                <a:gd name="T27" fmla="*/ 115 h 116"/>
                <a:gd name="T28" fmla="*/ 74 w 95"/>
                <a:gd name="T29" fmla="*/ 115 h 116"/>
                <a:gd name="T30" fmla="*/ 74 w 95"/>
                <a:gd name="T31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6">
                  <a:moveTo>
                    <a:pt x="74" y="46"/>
                  </a:moveTo>
                  <a:lnTo>
                    <a:pt x="74" y="46"/>
                  </a:lnTo>
                  <a:cubicBezTo>
                    <a:pt x="74" y="26"/>
                    <a:pt x="70" y="17"/>
                    <a:pt x="52" y="17"/>
                  </a:cubicBezTo>
                  <a:cubicBezTo>
                    <a:pt x="31" y="17"/>
                    <a:pt x="19" y="30"/>
                    <a:pt x="19" y="51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7" y="7"/>
                    <a:pt x="39" y="0"/>
                    <a:pt x="54" y="0"/>
                  </a:cubicBezTo>
                  <a:cubicBezTo>
                    <a:pt x="71" y="0"/>
                    <a:pt x="82" y="6"/>
                    <a:pt x="89" y="16"/>
                  </a:cubicBezTo>
                  <a:cubicBezTo>
                    <a:pt x="94" y="23"/>
                    <a:pt x="94" y="32"/>
                    <a:pt x="94" y="43"/>
                  </a:cubicBezTo>
                  <a:cubicBezTo>
                    <a:pt x="94" y="45"/>
                    <a:pt x="94" y="46"/>
                    <a:pt x="94" y="48"/>
                  </a:cubicBezTo>
                  <a:cubicBezTo>
                    <a:pt x="94" y="115"/>
                    <a:pt x="94" y="115"/>
                    <a:pt x="94" y="115"/>
                  </a:cubicBezTo>
                  <a:cubicBezTo>
                    <a:pt x="74" y="115"/>
                    <a:pt x="74" y="115"/>
                    <a:pt x="74" y="115"/>
                  </a:cubicBezTo>
                  <a:lnTo>
                    <a:pt x="74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1" name="Freeform 329"/>
            <p:cNvSpPr>
              <a:spLocks noChangeArrowheads="1"/>
            </p:cNvSpPr>
            <p:nvPr/>
          </p:nvSpPr>
          <p:spPr bwMode="auto">
            <a:xfrm>
              <a:off x="8621956" y="4265072"/>
              <a:ext cx="44464" cy="68550"/>
            </a:xfrm>
            <a:custGeom>
              <a:avLst/>
              <a:gdLst>
                <a:gd name="T0" fmla="*/ 50 w 104"/>
                <a:gd name="T1" fmla="*/ 119 h 163"/>
                <a:gd name="T2" fmla="*/ 50 w 104"/>
                <a:gd name="T3" fmla="*/ 119 h 163"/>
                <a:gd name="T4" fmla="*/ 0 w 104"/>
                <a:gd name="T5" fmla="*/ 59 h 163"/>
                <a:gd name="T6" fmla="*/ 50 w 104"/>
                <a:gd name="T7" fmla="*/ 0 h 163"/>
                <a:gd name="T8" fmla="*/ 85 w 104"/>
                <a:gd name="T9" fmla="*/ 18 h 163"/>
                <a:gd name="T10" fmla="*/ 85 w 104"/>
                <a:gd name="T11" fmla="*/ 4 h 163"/>
                <a:gd name="T12" fmla="*/ 103 w 104"/>
                <a:gd name="T13" fmla="*/ 4 h 163"/>
                <a:gd name="T14" fmla="*/ 103 w 104"/>
                <a:gd name="T15" fmla="*/ 113 h 163"/>
                <a:gd name="T16" fmla="*/ 51 w 104"/>
                <a:gd name="T17" fmla="*/ 162 h 163"/>
                <a:gd name="T18" fmla="*/ 4 w 104"/>
                <a:gd name="T19" fmla="*/ 130 h 163"/>
                <a:gd name="T20" fmla="*/ 4 w 104"/>
                <a:gd name="T21" fmla="*/ 128 h 163"/>
                <a:gd name="T22" fmla="*/ 23 w 104"/>
                <a:gd name="T23" fmla="*/ 128 h 163"/>
                <a:gd name="T24" fmla="*/ 23 w 104"/>
                <a:gd name="T25" fmla="*/ 128 h 163"/>
                <a:gd name="T26" fmla="*/ 52 w 104"/>
                <a:gd name="T27" fmla="*/ 146 h 163"/>
                <a:gd name="T28" fmla="*/ 85 w 104"/>
                <a:gd name="T29" fmla="*/ 117 h 163"/>
                <a:gd name="T30" fmla="*/ 85 w 104"/>
                <a:gd name="T31" fmla="*/ 101 h 163"/>
                <a:gd name="T32" fmla="*/ 50 w 104"/>
                <a:gd name="T33" fmla="*/ 119 h 163"/>
                <a:gd name="T34" fmla="*/ 20 w 104"/>
                <a:gd name="T35" fmla="*/ 60 h 163"/>
                <a:gd name="T36" fmla="*/ 20 w 104"/>
                <a:gd name="T37" fmla="*/ 60 h 163"/>
                <a:gd name="T38" fmla="*/ 52 w 104"/>
                <a:gd name="T39" fmla="*/ 102 h 163"/>
                <a:gd name="T40" fmla="*/ 86 w 104"/>
                <a:gd name="T41" fmla="*/ 60 h 163"/>
                <a:gd name="T42" fmla="*/ 52 w 104"/>
                <a:gd name="T43" fmla="*/ 17 h 163"/>
                <a:gd name="T44" fmla="*/ 20 w 104"/>
                <a:gd name="T45" fmla="*/ 6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4" h="163">
                  <a:moveTo>
                    <a:pt x="50" y="119"/>
                  </a:moveTo>
                  <a:lnTo>
                    <a:pt x="50" y="119"/>
                  </a:lnTo>
                  <a:cubicBezTo>
                    <a:pt x="20" y="119"/>
                    <a:pt x="0" y="95"/>
                    <a:pt x="0" y="59"/>
                  </a:cubicBezTo>
                  <a:cubicBezTo>
                    <a:pt x="0" y="23"/>
                    <a:pt x="20" y="0"/>
                    <a:pt x="50" y="0"/>
                  </a:cubicBezTo>
                  <a:cubicBezTo>
                    <a:pt x="66" y="0"/>
                    <a:pt x="77" y="8"/>
                    <a:pt x="85" y="18"/>
                  </a:cubicBezTo>
                  <a:cubicBezTo>
                    <a:pt x="85" y="4"/>
                    <a:pt x="85" y="4"/>
                    <a:pt x="85" y="4"/>
                  </a:cubicBezTo>
                  <a:cubicBezTo>
                    <a:pt x="103" y="4"/>
                    <a:pt x="103" y="4"/>
                    <a:pt x="103" y="4"/>
                  </a:cubicBezTo>
                  <a:cubicBezTo>
                    <a:pt x="103" y="113"/>
                    <a:pt x="103" y="113"/>
                    <a:pt x="103" y="113"/>
                  </a:cubicBezTo>
                  <a:cubicBezTo>
                    <a:pt x="103" y="147"/>
                    <a:pt x="88" y="162"/>
                    <a:pt x="51" y="162"/>
                  </a:cubicBezTo>
                  <a:cubicBezTo>
                    <a:pt x="21" y="162"/>
                    <a:pt x="4" y="149"/>
                    <a:pt x="4" y="130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23" y="128"/>
                    <a:pt x="23" y="128"/>
                    <a:pt x="23" y="128"/>
                  </a:cubicBezTo>
                  <a:lnTo>
                    <a:pt x="23" y="128"/>
                  </a:lnTo>
                  <a:cubicBezTo>
                    <a:pt x="23" y="140"/>
                    <a:pt x="32" y="146"/>
                    <a:pt x="52" y="146"/>
                  </a:cubicBezTo>
                  <a:cubicBezTo>
                    <a:pt x="76" y="146"/>
                    <a:pt x="85" y="138"/>
                    <a:pt x="85" y="117"/>
                  </a:cubicBezTo>
                  <a:cubicBezTo>
                    <a:pt x="85" y="101"/>
                    <a:pt x="85" y="101"/>
                    <a:pt x="85" y="101"/>
                  </a:cubicBezTo>
                  <a:cubicBezTo>
                    <a:pt x="77" y="113"/>
                    <a:pt x="64" y="119"/>
                    <a:pt x="50" y="119"/>
                  </a:cubicBezTo>
                  <a:close/>
                  <a:moveTo>
                    <a:pt x="20" y="60"/>
                  </a:moveTo>
                  <a:lnTo>
                    <a:pt x="20" y="60"/>
                  </a:lnTo>
                  <a:cubicBezTo>
                    <a:pt x="20" y="87"/>
                    <a:pt x="32" y="102"/>
                    <a:pt x="52" y="102"/>
                  </a:cubicBezTo>
                  <a:cubicBezTo>
                    <a:pt x="75" y="102"/>
                    <a:pt x="86" y="89"/>
                    <a:pt x="86" y="60"/>
                  </a:cubicBezTo>
                  <a:cubicBezTo>
                    <a:pt x="86" y="32"/>
                    <a:pt x="75" y="17"/>
                    <a:pt x="52" y="17"/>
                  </a:cubicBezTo>
                  <a:cubicBezTo>
                    <a:pt x="31" y="17"/>
                    <a:pt x="20" y="32"/>
                    <a:pt x="20" y="60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4" name="TextBox 3641"/>
          <p:cNvSpPr txBox="1">
            <a:spLocks noChangeArrowheads="1"/>
          </p:cNvSpPr>
          <p:nvPr/>
        </p:nvSpPr>
        <p:spPr bwMode="auto">
          <a:xfrm>
            <a:off x="457200" y="914400"/>
            <a:ext cx="782265" cy="257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b="1" dirty="0" smtClean="0"/>
              <a:t>Clouds</a:t>
            </a:r>
          </a:p>
        </p:txBody>
      </p:sp>
    </p:spTree>
    <p:extLst>
      <p:ext uri="{BB962C8B-B14F-4D97-AF65-F5344CB8AC3E}">
        <p14:creationId xmlns:p14="http://schemas.microsoft.com/office/powerpoint/2010/main" val="13642202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10</Words>
  <Application>Microsoft Macintosh PowerPoint</Application>
  <PresentationFormat>Custom</PresentationFormat>
  <Paragraphs>10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 Unicode MS</vt:lpstr>
      <vt:lpstr>Calibri</vt:lpstr>
      <vt:lpstr>Calibri Light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Design Farm</dc:creator>
  <cp:lastModifiedBy>Dave Cole</cp:lastModifiedBy>
  <cp:revision>5</cp:revision>
  <cp:lastPrinted>1601-01-01T00:00:00Z</cp:lastPrinted>
  <dcterms:created xsi:type="dcterms:W3CDTF">2016-04-22T21:12:44Z</dcterms:created>
  <dcterms:modified xsi:type="dcterms:W3CDTF">2016-04-26T15:16:58Z</dcterms:modified>
</cp:coreProperties>
</file>